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x-fontdata" PartName="/ppt/fonts/font1.fntdata"/>
  <Override ContentType="application/x-fontdata" PartName="/ppt/fonts/font2.fntdata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9" r:id="rId22"/>
    <p:sldId id="278" r:id="rId23"/>
    <p:sldId id="280" r:id="rId24"/>
  </p:sldIdLst>
  <p:sldSz cx="12192000" cy="6858000"/>
  <p:notesSz cx="6858000" cy="9144000"/>
  <p:embeddedFontLst>
    <p:embeddedFont>
      <p:font typeface="微软雅黑" panose="020B0503020204020204" charset="-122"/>
      <p:regular r:id="rId30"/>
    </p:embeddedFont>
    <p:embeddedFont>
      <p:font typeface="Impact" panose="020B0806030902050204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DC6"/>
    <a:srgbClr val="003F88"/>
    <a:srgbClr val="F0F4F8"/>
    <a:srgbClr val="00458E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3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2" name="组合 701"/>
          <p:cNvGrpSpPr/>
          <p:nvPr/>
        </p:nvGrpSpPr>
        <p:grpSpPr>
          <a:xfrm rot="0">
            <a:off x="2646680" y="49530"/>
            <a:ext cx="6897370" cy="6887210"/>
            <a:chOff x="8645299" y="-830263"/>
            <a:chExt cx="7618413" cy="7602538"/>
          </a:xfrm>
          <a:solidFill>
            <a:srgbClr val="00458E">
              <a:alpha val="6000"/>
            </a:srgbClr>
          </a:solidFill>
        </p:grpSpPr>
        <p:sp>
          <p:nvSpPr>
            <p:cNvPr id="764" name="Freeform 75"/>
            <p:cNvSpPr>
              <a:spLocks noEditPoints="1"/>
            </p:cNvSpPr>
            <p:nvPr/>
          </p:nvSpPr>
          <p:spPr bwMode="auto">
            <a:xfrm>
              <a:off x="8645299" y="-830263"/>
              <a:ext cx="7618413" cy="7602538"/>
            </a:xfrm>
            <a:custGeom>
              <a:avLst/>
              <a:gdLst>
                <a:gd name="T0" fmla="*/ 1106 w 2412"/>
                <a:gd name="T1" fmla="*/ 2355 h 2406"/>
                <a:gd name="T2" fmla="*/ 435 w 2412"/>
                <a:gd name="T3" fmla="*/ 2057 h 2406"/>
                <a:gd name="T4" fmla="*/ 57 w 2412"/>
                <a:gd name="T5" fmla="*/ 1368 h 2406"/>
                <a:gd name="T6" fmla="*/ 118 w 2412"/>
                <a:gd name="T7" fmla="*/ 767 h 2406"/>
                <a:gd name="T8" fmla="*/ 811 w 2412"/>
                <a:gd name="T9" fmla="*/ 78 h 2406"/>
                <a:gd name="T10" fmla="*/ 1443 w 2412"/>
                <a:gd name="T11" fmla="*/ 26 h 2406"/>
                <a:gd name="T12" fmla="*/ 2296 w 2412"/>
                <a:gd name="T13" fmla="*/ 701 h 2406"/>
                <a:gd name="T14" fmla="*/ 2304 w 2412"/>
                <a:gd name="T15" fmla="*/ 1645 h 2406"/>
                <a:gd name="T16" fmla="*/ 1649 w 2412"/>
                <a:gd name="T17" fmla="*/ 2280 h 2406"/>
                <a:gd name="T18" fmla="*/ 1257 w 2412"/>
                <a:gd name="T19" fmla="*/ 2363 h 2406"/>
                <a:gd name="T20" fmla="*/ 2266 w 2412"/>
                <a:gd name="T21" fmla="*/ 754 h 2406"/>
                <a:gd name="T22" fmla="*/ 121 w 2412"/>
                <a:gd name="T23" fmla="*/ 919 h 2406"/>
                <a:gd name="T24" fmla="*/ 2125 w 2412"/>
                <a:gd name="T25" fmla="*/ 1861 h 2406"/>
                <a:gd name="T26" fmla="*/ 2275 w 2412"/>
                <a:gd name="T27" fmla="*/ 773 h 2406"/>
                <a:gd name="T28" fmla="*/ 2259 w 2412"/>
                <a:gd name="T29" fmla="*/ 853 h 2406"/>
                <a:gd name="T30" fmla="*/ 2163 w 2412"/>
                <a:gd name="T31" fmla="*/ 912 h 2406"/>
                <a:gd name="T32" fmla="*/ 2031 w 2412"/>
                <a:gd name="T33" fmla="*/ 918 h 2406"/>
                <a:gd name="T34" fmla="*/ 2013 w 2412"/>
                <a:gd name="T35" fmla="*/ 929 h 2406"/>
                <a:gd name="T36" fmla="*/ 2035 w 2412"/>
                <a:gd name="T37" fmla="*/ 966 h 2406"/>
                <a:gd name="T38" fmla="*/ 1970 w 2412"/>
                <a:gd name="T39" fmla="*/ 979 h 2406"/>
                <a:gd name="T40" fmla="*/ 1872 w 2412"/>
                <a:gd name="T41" fmla="*/ 996 h 2406"/>
                <a:gd name="T42" fmla="*/ 1842 w 2412"/>
                <a:gd name="T43" fmla="*/ 942 h 2406"/>
                <a:gd name="T44" fmla="*/ 1925 w 2412"/>
                <a:gd name="T45" fmla="*/ 935 h 2406"/>
                <a:gd name="T46" fmla="*/ 1826 w 2412"/>
                <a:gd name="T47" fmla="*/ 852 h 2406"/>
                <a:gd name="T48" fmla="*/ 1886 w 2412"/>
                <a:gd name="T49" fmla="*/ 861 h 2406"/>
                <a:gd name="T50" fmla="*/ 1987 w 2412"/>
                <a:gd name="T51" fmla="*/ 894 h 2406"/>
                <a:gd name="T52" fmla="*/ 2074 w 2412"/>
                <a:gd name="T53" fmla="*/ 910 h 2406"/>
                <a:gd name="T54" fmla="*/ 2018 w 2412"/>
                <a:gd name="T55" fmla="*/ 883 h 2406"/>
                <a:gd name="T56" fmla="*/ 1910 w 2412"/>
                <a:gd name="T57" fmla="*/ 815 h 2406"/>
                <a:gd name="T58" fmla="*/ 2081 w 2412"/>
                <a:gd name="T59" fmla="*/ 840 h 2406"/>
                <a:gd name="T60" fmla="*/ 1994 w 2412"/>
                <a:gd name="T61" fmla="*/ 808 h 2406"/>
                <a:gd name="T62" fmla="*/ 2031 w 2412"/>
                <a:gd name="T63" fmla="*/ 716 h 2406"/>
                <a:gd name="T64" fmla="*/ 2059 w 2412"/>
                <a:gd name="T65" fmla="*/ 689 h 2406"/>
                <a:gd name="T66" fmla="*/ 2049 w 2412"/>
                <a:gd name="T67" fmla="*/ 805 h 2406"/>
                <a:gd name="T68" fmla="*/ 2101 w 2412"/>
                <a:gd name="T69" fmla="*/ 781 h 2406"/>
                <a:gd name="T70" fmla="*/ 2122 w 2412"/>
                <a:gd name="T71" fmla="*/ 746 h 2406"/>
                <a:gd name="T72" fmla="*/ 2167 w 2412"/>
                <a:gd name="T73" fmla="*/ 753 h 2406"/>
                <a:gd name="T74" fmla="*/ 2266 w 2412"/>
                <a:gd name="T75" fmla="*/ 754 h 2406"/>
                <a:gd name="T76" fmla="*/ 2158 w 2412"/>
                <a:gd name="T77" fmla="*/ 848 h 2406"/>
                <a:gd name="T78" fmla="*/ 2151 w 2412"/>
                <a:gd name="T79" fmla="*/ 869 h 2406"/>
                <a:gd name="T80" fmla="*/ 2169 w 2412"/>
                <a:gd name="T81" fmla="*/ 822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2" h="2406">
                  <a:moveTo>
                    <a:pt x="1189" y="2363"/>
                  </a:moveTo>
                  <a:cubicBezTo>
                    <a:pt x="1161" y="2360"/>
                    <a:pt x="1134" y="2358"/>
                    <a:pt x="1106" y="2355"/>
                  </a:cubicBezTo>
                  <a:cubicBezTo>
                    <a:pt x="947" y="2340"/>
                    <a:pt x="797" y="2293"/>
                    <a:pt x="657" y="2217"/>
                  </a:cubicBezTo>
                  <a:cubicBezTo>
                    <a:pt x="577" y="2172"/>
                    <a:pt x="503" y="2119"/>
                    <a:pt x="435" y="2057"/>
                  </a:cubicBezTo>
                  <a:cubicBezTo>
                    <a:pt x="330" y="1963"/>
                    <a:pt x="245" y="1855"/>
                    <a:pt x="179" y="1731"/>
                  </a:cubicBezTo>
                  <a:cubicBezTo>
                    <a:pt x="118" y="1617"/>
                    <a:pt x="78" y="1496"/>
                    <a:pt x="57" y="1368"/>
                  </a:cubicBezTo>
                  <a:cubicBezTo>
                    <a:pt x="42" y="1274"/>
                    <a:pt x="40" y="1178"/>
                    <a:pt x="47" y="1083"/>
                  </a:cubicBezTo>
                  <a:cubicBezTo>
                    <a:pt x="55" y="975"/>
                    <a:pt x="79" y="869"/>
                    <a:pt x="118" y="767"/>
                  </a:cubicBezTo>
                  <a:cubicBezTo>
                    <a:pt x="171" y="631"/>
                    <a:pt x="245" y="507"/>
                    <a:pt x="343" y="398"/>
                  </a:cubicBezTo>
                  <a:cubicBezTo>
                    <a:pt x="473" y="254"/>
                    <a:pt x="629" y="146"/>
                    <a:pt x="811" y="78"/>
                  </a:cubicBezTo>
                  <a:cubicBezTo>
                    <a:pt x="904" y="43"/>
                    <a:pt x="1001" y="21"/>
                    <a:pt x="1099" y="11"/>
                  </a:cubicBezTo>
                  <a:cubicBezTo>
                    <a:pt x="1215" y="0"/>
                    <a:pt x="1329" y="4"/>
                    <a:pt x="1443" y="26"/>
                  </a:cubicBezTo>
                  <a:cubicBezTo>
                    <a:pt x="1633" y="62"/>
                    <a:pt x="1803" y="141"/>
                    <a:pt x="1955" y="262"/>
                  </a:cubicBezTo>
                  <a:cubicBezTo>
                    <a:pt x="2104" y="381"/>
                    <a:pt x="2217" y="528"/>
                    <a:pt x="2296" y="701"/>
                  </a:cubicBezTo>
                  <a:cubicBezTo>
                    <a:pt x="2348" y="816"/>
                    <a:pt x="2381" y="936"/>
                    <a:pt x="2393" y="1061"/>
                  </a:cubicBezTo>
                  <a:cubicBezTo>
                    <a:pt x="2412" y="1263"/>
                    <a:pt x="2385" y="1458"/>
                    <a:pt x="2304" y="1645"/>
                  </a:cubicBezTo>
                  <a:cubicBezTo>
                    <a:pt x="2259" y="1751"/>
                    <a:pt x="2199" y="1849"/>
                    <a:pt x="2124" y="1937"/>
                  </a:cubicBezTo>
                  <a:cubicBezTo>
                    <a:pt x="1994" y="2091"/>
                    <a:pt x="1836" y="2206"/>
                    <a:pt x="1649" y="2280"/>
                  </a:cubicBezTo>
                  <a:cubicBezTo>
                    <a:pt x="1532" y="2326"/>
                    <a:pt x="1410" y="2353"/>
                    <a:pt x="1284" y="2358"/>
                  </a:cubicBezTo>
                  <a:cubicBezTo>
                    <a:pt x="1275" y="2359"/>
                    <a:pt x="1266" y="2361"/>
                    <a:pt x="1257" y="2363"/>
                  </a:cubicBezTo>
                  <a:cubicBezTo>
                    <a:pt x="1234" y="2363"/>
                    <a:pt x="1212" y="2363"/>
                    <a:pt x="1189" y="2363"/>
                  </a:cubicBezTo>
                  <a:close/>
                  <a:moveTo>
                    <a:pt x="2266" y="754"/>
                  </a:moveTo>
                  <a:cubicBezTo>
                    <a:pt x="2129" y="397"/>
                    <a:pt x="1740" y="51"/>
                    <a:pt x="1218" y="52"/>
                  </a:cubicBezTo>
                  <a:cubicBezTo>
                    <a:pt x="699" y="52"/>
                    <a:pt x="246" y="408"/>
                    <a:pt x="121" y="919"/>
                  </a:cubicBezTo>
                  <a:cubicBezTo>
                    <a:pt x="0" y="1416"/>
                    <a:pt x="233" y="1979"/>
                    <a:pt x="768" y="2219"/>
                  </a:cubicBezTo>
                  <a:cubicBezTo>
                    <a:pt x="1188" y="2406"/>
                    <a:pt x="1766" y="2330"/>
                    <a:pt x="2125" y="1861"/>
                  </a:cubicBezTo>
                  <a:cubicBezTo>
                    <a:pt x="2244" y="1706"/>
                    <a:pt x="2315" y="1529"/>
                    <a:pt x="2341" y="1334"/>
                  </a:cubicBezTo>
                  <a:cubicBezTo>
                    <a:pt x="2367" y="1140"/>
                    <a:pt x="2345" y="952"/>
                    <a:pt x="2275" y="773"/>
                  </a:cubicBezTo>
                  <a:cubicBezTo>
                    <a:pt x="2261" y="788"/>
                    <a:pt x="2247" y="802"/>
                    <a:pt x="2233" y="816"/>
                  </a:cubicBezTo>
                  <a:cubicBezTo>
                    <a:pt x="2250" y="820"/>
                    <a:pt x="2260" y="827"/>
                    <a:pt x="2259" y="853"/>
                  </a:cubicBezTo>
                  <a:cubicBezTo>
                    <a:pt x="2258" y="874"/>
                    <a:pt x="2252" y="881"/>
                    <a:pt x="2236" y="887"/>
                  </a:cubicBezTo>
                  <a:cubicBezTo>
                    <a:pt x="2212" y="896"/>
                    <a:pt x="2187" y="904"/>
                    <a:pt x="2163" y="912"/>
                  </a:cubicBezTo>
                  <a:cubicBezTo>
                    <a:pt x="2155" y="945"/>
                    <a:pt x="2133" y="967"/>
                    <a:pt x="2098" y="942"/>
                  </a:cubicBezTo>
                  <a:cubicBezTo>
                    <a:pt x="2079" y="929"/>
                    <a:pt x="2054" y="925"/>
                    <a:pt x="2031" y="918"/>
                  </a:cubicBezTo>
                  <a:cubicBezTo>
                    <a:pt x="2027" y="917"/>
                    <a:pt x="2022" y="921"/>
                    <a:pt x="2017" y="922"/>
                  </a:cubicBezTo>
                  <a:cubicBezTo>
                    <a:pt x="2016" y="924"/>
                    <a:pt x="2014" y="927"/>
                    <a:pt x="2013" y="929"/>
                  </a:cubicBezTo>
                  <a:cubicBezTo>
                    <a:pt x="2019" y="932"/>
                    <a:pt x="2025" y="935"/>
                    <a:pt x="2030" y="939"/>
                  </a:cubicBezTo>
                  <a:cubicBezTo>
                    <a:pt x="2041" y="946"/>
                    <a:pt x="2044" y="955"/>
                    <a:pt x="2035" y="966"/>
                  </a:cubicBezTo>
                  <a:cubicBezTo>
                    <a:pt x="2026" y="975"/>
                    <a:pt x="2017" y="985"/>
                    <a:pt x="2003" y="974"/>
                  </a:cubicBezTo>
                  <a:cubicBezTo>
                    <a:pt x="1990" y="964"/>
                    <a:pt x="1980" y="968"/>
                    <a:pt x="1970" y="979"/>
                  </a:cubicBezTo>
                  <a:cubicBezTo>
                    <a:pt x="1966" y="984"/>
                    <a:pt x="1961" y="989"/>
                    <a:pt x="1957" y="994"/>
                  </a:cubicBezTo>
                  <a:cubicBezTo>
                    <a:pt x="1922" y="1036"/>
                    <a:pt x="1908" y="1040"/>
                    <a:pt x="1872" y="996"/>
                  </a:cubicBezTo>
                  <a:cubicBezTo>
                    <a:pt x="1859" y="980"/>
                    <a:pt x="1849" y="963"/>
                    <a:pt x="1837" y="947"/>
                  </a:cubicBezTo>
                  <a:cubicBezTo>
                    <a:pt x="1839" y="946"/>
                    <a:pt x="1841" y="944"/>
                    <a:pt x="1842" y="942"/>
                  </a:cubicBezTo>
                  <a:cubicBezTo>
                    <a:pt x="1857" y="948"/>
                    <a:pt x="1870" y="955"/>
                    <a:pt x="1885" y="960"/>
                  </a:cubicBezTo>
                  <a:cubicBezTo>
                    <a:pt x="1906" y="968"/>
                    <a:pt x="1912" y="946"/>
                    <a:pt x="1925" y="935"/>
                  </a:cubicBezTo>
                  <a:cubicBezTo>
                    <a:pt x="1911" y="928"/>
                    <a:pt x="1896" y="921"/>
                    <a:pt x="1881" y="918"/>
                  </a:cubicBezTo>
                  <a:cubicBezTo>
                    <a:pt x="1840" y="911"/>
                    <a:pt x="1832" y="893"/>
                    <a:pt x="1826" y="852"/>
                  </a:cubicBezTo>
                  <a:cubicBezTo>
                    <a:pt x="1825" y="844"/>
                    <a:pt x="1833" y="834"/>
                    <a:pt x="1837" y="826"/>
                  </a:cubicBezTo>
                  <a:cubicBezTo>
                    <a:pt x="1856" y="840"/>
                    <a:pt x="1870" y="853"/>
                    <a:pt x="1886" y="861"/>
                  </a:cubicBezTo>
                  <a:cubicBezTo>
                    <a:pt x="1914" y="874"/>
                    <a:pt x="1943" y="883"/>
                    <a:pt x="1971" y="894"/>
                  </a:cubicBezTo>
                  <a:cubicBezTo>
                    <a:pt x="1976" y="895"/>
                    <a:pt x="1983" y="896"/>
                    <a:pt x="1987" y="894"/>
                  </a:cubicBezTo>
                  <a:cubicBezTo>
                    <a:pt x="2003" y="885"/>
                    <a:pt x="2016" y="891"/>
                    <a:pt x="2030" y="897"/>
                  </a:cubicBezTo>
                  <a:cubicBezTo>
                    <a:pt x="2044" y="903"/>
                    <a:pt x="2059" y="906"/>
                    <a:pt x="2074" y="910"/>
                  </a:cubicBezTo>
                  <a:cubicBezTo>
                    <a:pt x="2075" y="907"/>
                    <a:pt x="2075" y="904"/>
                    <a:pt x="2076" y="901"/>
                  </a:cubicBezTo>
                  <a:cubicBezTo>
                    <a:pt x="2057" y="895"/>
                    <a:pt x="2037" y="883"/>
                    <a:pt x="2018" y="883"/>
                  </a:cubicBezTo>
                  <a:cubicBezTo>
                    <a:pt x="1970" y="884"/>
                    <a:pt x="1939" y="858"/>
                    <a:pt x="1911" y="825"/>
                  </a:cubicBezTo>
                  <a:cubicBezTo>
                    <a:pt x="1910" y="823"/>
                    <a:pt x="1910" y="820"/>
                    <a:pt x="1910" y="815"/>
                  </a:cubicBezTo>
                  <a:cubicBezTo>
                    <a:pt x="1964" y="828"/>
                    <a:pt x="2016" y="841"/>
                    <a:pt x="2070" y="855"/>
                  </a:cubicBezTo>
                  <a:cubicBezTo>
                    <a:pt x="2073" y="849"/>
                    <a:pt x="2078" y="844"/>
                    <a:pt x="2081" y="840"/>
                  </a:cubicBezTo>
                  <a:cubicBezTo>
                    <a:pt x="2064" y="833"/>
                    <a:pt x="2049" y="826"/>
                    <a:pt x="2032" y="818"/>
                  </a:cubicBezTo>
                  <a:cubicBezTo>
                    <a:pt x="2020" y="815"/>
                    <a:pt x="2007" y="811"/>
                    <a:pt x="1994" y="808"/>
                  </a:cubicBezTo>
                  <a:cubicBezTo>
                    <a:pt x="1998" y="794"/>
                    <a:pt x="2000" y="780"/>
                    <a:pt x="2006" y="767"/>
                  </a:cubicBezTo>
                  <a:cubicBezTo>
                    <a:pt x="2013" y="750"/>
                    <a:pt x="2022" y="733"/>
                    <a:pt x="2031" y="716"/>
                  </a:cubicBezTo>
                  <a:cubicBezTo>
                    <a:pt x="2034" y="709"/>
                    <a:pt x="2034" y="701"/>
                    <a:pt x="2039" y="696"/>
                  </a:cubicBezTo>
                  <a:cubicBezTo>
                    <a:pt x="2044" y="691"/>
                    <a:pt x="2053" y="688"/>
                    <a:pt x="2059" y="689"/>
                  </a:cubicBezTo>
                  <a:cubicBezTo>
                    <a:pt x="2063" y="689"/>
                    <a:pt x="2068" y="699"/>
                    <a:pt x="2069" y="705"/>
                  </a:cubicBezTo>
                  <a:cubicBezTo>
                    <a:pt x="2073" y="740"/>
                    <a:pt x="2072" y="774"/>
                    <a:pt x="2049" y="805"/>
                  </a:cubicBezTo>
                  <a:cubicBezTo>
                    <a:pt x="2064" y="807"/>
                    <a:pt x="2075" y="809"/>
                    <a:pt x="2077" y="791"/>
                  </a:cubicBezTo>
                  <a:cubicBezTo>
                    <a:pt x="2079" y="776"/>
                    <a:pt x="2089" y="775"/>
                    <a:pt x="2101" y="781"/>
                  </a:cubicBezTo>
                  <a:cubicBezTo>
                    <a:pt x="2104" y="783"/>
                    <a:pt x="2108" y="786"/>
                    <a:pt x="2112" y="789"/>
                  </a:cubicBezTo>
                  <a:cubicBezTo>
                    <a:pt x="2116" y="774"/>
                    <a:pt x="2118" y="760"/>
                    <a:pt x="2122" y="746"/>
                  </a:cubicBezTo>
                  <a:cubicBezTo>
                    <a:pt x="2125" y="737"/>
                    <a:pt x="2131" y="730"/>
                    <a:pt x="2143" y="738"/>
                  </a:cubicBezTo>
                  <a:cubicBezTo>
                    <a:pt x="2151" y="744"/>
                    <a:pt x="2159" y="748"/>
                    <a:pt x="2167" y="753"/>
                  </a:cubicBezTo>
                  <a:cubicBezTo>
                    <a:pt x="2185" y="764"/>
                    <a:pt x="2202" y="765"/>
                    <a:pt x="2222" y="759"/>
                  </a:cubicBezTo>
                  <a:cubicBezTo>
                    <a:pt x="2236" y="755"/>
                    <a:pt x="2250" y="756"/>
                    <a:pt x="2266" y="754"/>
                  </a:cubicBezTo>
                  <a:close/>
                  <a:moveTo>
                    <a:pt x="2140" y="834"/>
                  </a:moveTo>
                  <a:cubicBezTo>
                    <a:pt x="2148" y="840"/>
                    <a:pt x="2153" y="843"/>
                    <a:pt x="2158" y="848"/>
                  </a:cubicBezTo>
                  <a:cubicBezTo>
                    <a:pt x="2154" y="854"/>
                    <a:pt x="2151" y="859"/>
                    <a:pt x="2148" y="863"/>
                  </a:cubicBezTo>
                  <a:cubicBezTo>
                    <a:pt x="2149" y="865"/>
                    <a:pt x="2150" y="867"/>
                    <a:pt x="2151" y="869"/>
                  </a:cubicBezTo>
                  <a:cubicBezTo>
                    <a:pt x="2161" y="864"/>
                    <a:pt x="2176" y="861"/>
                    <a:pt x="2179" y="854"/>
                  </a:cubicBezTo>
                  <a:cubicBezTo>
                    <a:pt x="2182" y="846"/>
                    <a:pt x="2173" y="834"/>
                    <a:pt x="2169" y="822"/>
                  </a:cubicBezTo>
                  <a:cubicBezTo>
                    <a:pt x="2158" y="827"/>
                    <a:pt x="2150" y="830"/>
                    <a:pt x="2140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5" name="Freeform 78"/>
            <p:cNvSpPr/>
            <p:nvPr/>
          </p:nvSpPr>
          <p:spPr bwMode="auto">
            <a:xfrm>
              <a:off x="10745561" y="1906587"/>
              <a:ext cx="3482975" cy="2900363"/>
            </a:xfrm>
            <a:custGeom>
              <a:avLst/>
              <a:gdLst>
                <a:gd name="T0" fmla="*/ 1103 w 1103"/>
                <a:gd name="T1" fmla="*/ 30 h 918"/>
                <a:gd name="T2" fmla="*/ 980 w 1103"/>
                <a:gd name="T3" fmla="*/ 112 h 918"/>
                <a:gd name="T4" fmla="*/ 922 w 1103"/>
                <a:gd name="T5" fmla="*/ 108 h 918"/>
                <a:gd name="T6" fmla="*/ 905 w 1103"/>
                <a:gd name="T7" fmla="*/ 117 h 918"/>
                <a:gd name="T8" fmla="*/ 888 w 1103"/>
                <a:gd name="T9" fmla="*/ 160 h 918"/>
                <a:gd name="T10" fmla="*/ 1030 w 1103"/>
                <a:gd name="T11" fmla="*/ 160 h 918"/>
                <a:gd name="T12" fmla="*/ 930 w 1103"/>
                <a:gd name="T13" fmla="*/ 244 h 918"/>
                <a:gd name="T14" fmla="*/ 849 w 1103"/>
                <a:gd name="T15" fmla="*/ 244 h 918"/>
                <a:gd name="T16" fmla="*/ 827 w 1103"/>
                <a:gd name="T17" fmla="*/ 297 h 918"/>
                <a:gd name="T18" fmla="*/ 943 w 1103"/>
                <a:gd name="T19" fmla="*/ 297 h 918"/>
                <a:gd name="T20" fmla="*/ 852 w 1103"/>
                <a:gd name="T21" fmla="*/ 372 h 918"/>
                <a:gd name="T22" fmla="*/ 830 w 1103"/>
                <a:gd name="T23" fmla="*/ 373 h 918"/>
                <a:gd name="T24" fmla="*/ 775 w 1103"/>
                <a:gd name="T25" fmla="*/ 424 h 918"/>
                <a:gd name="T26" fmla="*/ 862 w 1103"/>
                <a:gd name="T27" fmla="*/ 424 h 918"/>
                <a:gd name="T28" fmla="*/ 775 w 1103"/>
                <a:gd name="T29" fmla="*/ 501 h 918"/>
                <a:gd name="T30" fmla="*/ 720 w 1103"/>
                <a:gd name="T31" fmla="*/ 553 h 918"/>
                <a:gd name="T32" fmla="*/ 750 w 1103"/>
                <a:gd name="T33" fmla="*/ 553 h 918"/>
                <a:gd name="T34" fmla="*/ 780 w 1103"/>
                <a:gd name="T35" fmla="*/ 553 h 918"/>
                <a:gd name="T36" fmla="*/ 715 w 1103"/>
                <a:gd name="T37" fmla="*/ 620 h 918"/>
                <a:gd name="T38" fmla="*/ 695 w 1103"/>
                <a:gd name="T39" fmla="*/ 623 h 918"/>
                <a:gd name="T40" fmla="*/ 666 w 1103"/>
                <a:gd name="T41" fmla="*/ 701 h 918"/>
                <a:gd name="T42" fmla="*/ 682 w 1103"/>
                <a:gd name="T43" fmla="*/ 719 h 918"/>
                <a:gd name="T44" fmla="*/ 560 w 1103"/>
                <a:gd name="T45" fmla="*/ 918 h 918"/>
                <a:gd name="T46" fmla="*/ 430 w 1103"/>
                <a:gd name="T47" fmla="*/ 719 h 918"/>
                <a:gd name="T48" fmla="*/ 453 w 1103"/>
                <a:gd name="T49" fmla="*/ 676 h 918"/>
                <a:gd name="T50" fmla="*/ 416 w 1103"/>
                <a:gd name="T51" fmla="*/ 621 h 918"/>
                <a:gd name="T52" fmla="*/ 331 w 1103"/>
                <a:gd name="T53" fmla="*/ 553 h 918"/>
                <a:gd name="T54" fmla="*/ 393 w 1103"/>
                <a:gd name="T55" fmla="*/ 553 h 918"/>
                <a:gd name="T56" fmla="*/ 376 w 1103"/>
                <a:gd name="T57" fmla="*/ 508 h 918"/>
                <a:gd name="T58" fmla="*/ 360 w 1103"/>
                <a:gd name="T59" fmla="*/ 501 h 918"/>
                <a:gd name="T60" fmla="*/ 254 w 1103"/>
                <a:gd name="T61" fmla="*/ 430 h 918"/>
                <a:gd name="T62" fmla="*/ 342 w 1103"/>
                <a:gd name="T63" fmla="*/ 425 h 918"/>
                <a:gd name="T64" fmla="*/ 326 w 1103"/>
                <a:gd name="T65" fmla="*/ 386 h 918"/>
                <a:gd name="T66" fmla="*/ 309 w 1103"/>
                <a:gd name="T67" fmla="*/ 380 h 918"/>
                <a:gd name="T68" fmla="*/ 255 w 1103"/>
                <a:gd name="T69" fmla="*/ 376 h 918"/>
                <a:gd name="T70" fmla="*/ 174 w 1103"/>
                <a:gd name="T71" fmla="*/ 303 h 918"/>
                <a:gd name="T72" fmla="*/ 291 w 1103"/>
                <a:gd name="T73" fmla="*/ 303 h 918"/>
                <a:gd name="T74" fmla="*/ 266 w 1103"/>
                <a:gd name="T75" fmla="*/ 249 h 918"/>
                <a:gd name="T76" fmla="*/ 250 w 1103"/>
                <a:gd name="T77" fmla="*/ 245 h 918"/>
                <a:gd name="T78" fmla="*/ 190 w 1103"/>
                <a:gd name="T79" fmla="*/ 244 h 918"/>
                <a:gd name="T80" fmla="*/ 82 w 1103"/>
                <a:gd name="T81" fmla="*/ 165 h 918"/>
                <a:gd name="T82" fmla="*/ 225 w 1103"/>
                <a:gd name="T83" fmla="*/ 165 h 918"/>
                <a:gd name="T84" fmla="*/ 207 w 1103"/>
                <a:gd name="T85" fmla="*/ 120 h 918"/>
                <a:gd name="T86" fmla="*/ 185 w 1103"/>
                <a:gd name="T87" fmla="*/ 112 h 918"/>
                <a:gd name="T88" fmla="*/ 88 w 1103"/>
                <a:gd name="T89" fmla="*/ 106 h 918"/>
                <a:gd name="T90" fmla="*/ 0 w 1103"/>
                <a:gd name="T91" fmla="*/ 38 h 918"/>
                <a:gd name="T92" fmla="*/ 109 w 1103"/>
                <a:gd name="T93" fmla="*/ 34 h 918"/>
                <a:gd name="T94" fmla="*/ 291 w 1103"/>
                <a:gd name="T95" fmla="*/ 29 h 918"/>
                <a:gd name="T96" fmla="*/ 419 w 1103"/>
                <a:gd name="T97" fmla="*/ 112 h 918"/>
                <a:gd name="T98" fmla="*/ 450 w 1103"/>
                <a:gd name="T99" fmla="*/ 168 h 918"/>
                <a:gd name="T100" fmla="*/ 480 w 1103"/>
                <a:gd name="T101" fmla="*/ 64 h 918"/>
                <a:gd name="T102" fmla="*/ 553 w 1103"/>
                <a:gd name="T103" fmla="*/ 4 h 918"/>
                <a:gd name="T104" fmla="*/ 701 w 1103"/>
                <a:gd name="T105" fmla="*/ 46 h 918"/>
                <a:gd name="T106" fmla="*/ 612 w 1103"/>
                <a:gd name="T107" fmla="*/ 79 h 918"/>
                <a:gd name="T108" fmla="*/ 655 w 1103"/>
                <a:gd name="T109" fmla="*/ 182 h 918"/>
                <a:gd name="T110" fmla="*/ 691 w 1103"/>
                <a:gd name="T111" fmla="*/ 113 h 918"/>
                <a:gd name="T112" fmla="*/ 784 w 1103"/>
                <a:gd name="T113" fmla="*/ 32 h 918"/>
                <a:gd name="T114" fmla="*/ 802 w 1103"/>
                <a:gd name="T115" fmla="*/ 29 h 918"/>
                <a:gd name="T116" fmla="*/ 1092 w 1103"/>
                <a:gd name="T117" fmla="*/ 29 h 918"/>
                <a:gd name="T118" fmla="*/ 1103 w 1103"/>
                <a:gd name="T119" fmla="*/ 3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" h="918">
                  <a:moveTo>
                    <a:pt x="1103" y="30"/>
                  </a:moveTo>
                  <a:cubicBezTo>
                    <a:pt x="1085" y="84"/>
                    <a:pt x="1044" y="111"/>
                    <a:pt x="980" y="112"/>
                  </a:cubicBezTo>
                  <a:cubicBezTo>
                    <a:pt x="961" y="112"/>
                    <a:pt x="941" y="108"/>
                    <a:pt x="922" y="108"/>
                  </a:cubicBezTo>
                  <a:cubicBezTo>
                    <a:pt x="916" y="108"/>
                    <a:pt x="907" y="112"/>
                    <a:pt x="905" y="117"/>
                  </a:cubicBezTo>
                  <a:cubicBezTo>
                    <a:pt x="898" y="130"/>
                    <a:pt x="894" y="144"/>
                    <a:pt x="888" y="160"/>
                  </a:cubicBezTo>
                  <a:cubicBezTo>
                    <a:pt x="936" y="160"/>
                    <a:pt x="983" y="160"/>
                    <a:pt x="1030" y="160"/>
                  </a:cubicBezTo>
                  <a:cubicBezTo>
                    <a:pt x="1024" y="205"/>
                    <a:pt x="980" y="242"/>
                    <a:pt x="930" y="244"/>
                  </a:cubicBezTo>
                  <a:cubicBezTo>
                    <a:pt x="904" y="245"/>
                    <a:pt x="878" y="244"/>
                    <a:pt x="849" y="244"/>
                  </a:cubicBezTo>
                  <a:cubicBezTo>
                    <a:pt x="843" y="258"/>
                    <a:pt x="836" y="275"/>
                    <a:pt x="827" y="297"/>
                  </a:cubicBezTo>
                  <a:cubicBezTo>
                    <a:pt x="868" y="297"/>
                    <a:pt x="905" y="297"/>
                    <a:pt x="943" y="297"/>
                  </a:cubicBezTo>
                  <a:cubicBezTo>
                    <a:pt x="929" y="339"/>
                    <a:pt x="891" y="369"/>
                    <a:pt x="852" y="372"/>
                  </a:cubicBezTo>
                  <a:cubicBezTo>
                    <a:pt x="844" y="373"/>
                    <a:pt x="837" y="373"/>
                    <a:pt x="830" y="373"/>
                  </a:cubicBezTo>
                  <a:cubicBezTo>
                    <a:pt x="787" y="375"/>
                    <a:pt x="783" y="378"/>
                    <a:pt x="775" y="424"/>
                  </a:cubicBezTo>
                  <a:cubicBezTo>
                    <a:pt x="804" y="424"/>
                    <a:pt x="833" y="424"/>
                    <a:pt x="862" y="424"/>
                  </a:cubicBezTo>
                  <a:cubicBezTo>
                    <a:pt x="852" y="474"/>
                    <a:pt x="823" y="499"/>
                    <a:pt x="775" y="501"/>
                  </a:cubicBezTo>
                  <a:cubicBezTo>
                    <a:pt x="731" y="502"/>
                    <a:pt x="729" y="504"/>
                    <a:pt x="720" y="553"/>
                  </a:cubicBezTo>
                  <a:cubicBezTo>
                    <a:pt x="731" y="553"/>
                    <a:pt x="740" y="553"/>
                    <a:pt x="750" y="553"/>
                  </a:cubicBezTo>
                  <a:cubicBezTo>
                    <a:pt x="760" y="553"/>
                    <a:pt x="770" y="553"/>
                    <a:pt x="780" y="553"/>
                  </a:cubicBezTo>
                  <a:cubicBezTo>
                    <a:pt x="775" y="588"/>
                    <a:pt x="747" y="616"/>
                    <a:pt x="715" y="620"/>
                  </a:cubicBezTo>
                  <a:cubicBezTo>
                    <a:pt x="708" y="621"/>
                    <a:pt x="702" y="623"/>
                    <a:pt x="695" y="623"/>
                  </a:cubicBezTo>
                  <a:cubicBezTo>
                    <a:pt x="653" y="620"/>
                    <a:pt x="642" y="674"/>
                    <a:pt x="666" y="701"/>
                  </a:cubicBezTo>
                  <a:cubicBezTo>
                    <a:pt x="671" y="707"/>
                    <a:pt x="677" y="713"/>
                    <a:pt x="682" y="719"/>
                  </a:cubicBezTo>
                  <a:cubicBezTo>
                    <a:pt x="642" y="784"/>
                    <a:pt x="602" y="850"/>
                    <a:pt x="560" y="918"/>
                  </a:cubicBezTo>
                  <a:cubicBezTo>
                    <a:pt x="515" y="849"/>
                    <a:pt x="471" y="783"/>
                    <a:pt x="430" y="719"/>
                  </a:cubicBezTo>
                  <a:cubicBezTo>
                    <a:pt x="438" y="704"/>
                    <a:pt x="449" y="690"/>
                    <a:pt x="453" y="676"/>
                  </a:cubicBezTo>
                  <a:cubicBezTo>
                    <a:pt x="462" y="644"/>
                    <a:pt x="449" y="624"/>
                    <a:pt x="416" y="621"/>
                  </a:cubicBezTo>
                  <a:cubicBezTo>
                    <a:pt x="374" y="616"/>
                    <a:pt x="347" y="594"/>
                    <a:pt x="331" y="553"/>
                  </a:cubicBezTo>
                  <a:cubicBezTo>
                    <a:pt x="352" y="553"/>
                    <a:pt x="371" y="553"/>
                    <a:pt x="393" y="553"/>
                  </a:cubicBezTo>
                  <a:cubicBezTo>
                    <a:pt x="387" y="536"/>
                    <a:pt x="382" y="521"/>
                    <a:pt x="376" y="508"/>
                  </a:cubicBezTo>
                  <a:cubicBezTo>
                    <a:pt x="374" y="504"/>
                    <a:pt x="365" y="500"/>
                    <a:pt x="360" y="501"/>
                  </a:cubicBezTo>
                  <a:cubicBezTo>
                    <a:pt x="306" y="506"/>
                    <a:pt x="276" y="476"/>
                    <a:pt x="254" y="430"/>
                  </a:cubicBezTo>
                  <a:cubicBezTo>
                    <a:pt x="283" y="428"/>
                    <a:pt x="311" y="426"/>
                    <a:pt x="342" y="425"/>
                  </a:cubicBezTo>
                  <a:cubicBezTo>
                    <a:pt x="336" y="410"/>
                    <a:pt x="332" y="397"/>
                    <a:pt x="326" y="386"/>
                  </a:cubicBezTo>
                  <a:cubicBezTo>
                    <a:pt x="324" y="382"/>
                    <a:pt x="315" y="381"/>
                    <a:pt x="309" y="380"/>
                  </a:cubicBezTo>
                  <a:cubicBezTo>
                    <a:pt x="291" y="378"/>
                    <a:pt x="273" y="378"/>
                    <a:pt x="255" y="376"/>
                  </a:cubicBezTo>
                  <a:cubicBezTo>
                    <a:pt x="214" y="371"/>
                    <a:pt x="193" y="342"/>
                    <a:pt x="174" y="303"/>
                  </a:cubicBezTo>
                  <a:cubicBezTo>
                    <a:pt x="213" y="303"/>
                    <a:pt x="249" y="303"/>
                    <a:pt x="291" y="303"/>
                  </a:cubicBezTo>
                  <a:cubicBezTo>
                    <a:pt x="281" y="281"/>
                    <a:pt x="274" y="265"/>
                    <a:pt x="266" y="249"/>
                  </a:cubicBezTo>
                  <a:cubicBezTo>
                    <a:pt x="264" y="246"/>
                    <a:pt x="255" y="245"/>
                    <a:pt x="250" y="245"/>
                  </a:cubicBezTo>
                  <a:cubicBezTo>
                    <a:pt x="230" y="244"/>
                    <a:pt x="210" y="245"/>
                    <a:pt x="190" y="244"/>
                  </a:cubicBezTo>
                  <a:cubicBezTo>
                    <a:pt x="137" y="243"/>
                    <a:pt x="103" y="218"/>
                    <a:pt x="82" y="165"/>
                  </a:cubicBezTo>
                  <a:cubicBezTo>
                    <a:pt x="129" y="165"/>
                    <a:pt x="175" y="165"/>
                    <a:pt x="225" y="165"/>
                  </a:cubicBezTo>
                  <a:cubicBezTo>
                    <a:pt x="218" y="148"/>
                    <a:pt x="215" y="133"/>
                    <a:pt x="207" y="120"/>
                  </a:cubicBezTo>
                  <a:cubicBezTo>
                    <a:pt x="204" y="115"/>
                    <a:pt x="193" y="113"/>
                    <a:pt x="185" y="112"/>
                  </a:cubicBezTo>
                  <a:cubicBezTo>
                    <a:pt x="153" y="110"/>
                    <a:pt x="120" y="109"/>
                    <a:pt x="88" y="106"/>
                  </a:cubicBezTo>
                  <a:cubicBezTo>
                    <a:pt x="46" y="102"/>
                    <a:pt x="21" y="74"/>
                    <a:pt x="0" y="38"/>
                  </a:cubicBezTo>
                  <a:cubicBezTo>
                    <a:pt x="38" y="37"/>
                    <a:pt x="74" y="35"/>
                    <a:pt x="109" y="34"/>
                  </a:cubicBezTo>
                  <a:cubicBezTo>
                    <a:pt x="170" y="32"/>
                    <a:pt x="230" y="30"/>
                    <a:pt x="291" y="29"/>
                  </a:cubicBezTo>
                  <a:cubicBezTo>
                    <a:pt x="352" y="28"/>
                    <a:pt x="395" y="56"/>
                    <a:pt x="419" y="112"/>
                  </a:cubicBezTo>
                  <a:cubicBezTo>
                    <a:pt x="428" y="131"/>
                    <a:pt x="437" y="150"/>
                    <a:pt x="450" y="168"/>
                  </a:cubicBezTo>
                  <a:cubicBezTo>
                    <a:pt x="460" y="133"/>
                    <a:pt x="471" y="99"/>
                    <a:pt x="480" y="64"/>
                  </a:cubicBezTo>
                  <a:cubicBezTo>
                    <a:pt x="493" y="20"/>
                    <a:pt x="508" y="7"/>
                    <a:pt x="553" y="4"/>
                  </a:cubicBezTo>
                  <a:cubicBezTo>
                    <a:pt x="606" y="0"/>
                    <a:pt x="655" y="12"/>
                    <a:pt x="701" y="46"/>
                  </a:cubicBezTo>
                  <a:cubicBezTo>
                    <a:pt x="671" y="58"/>
                    <a:pt x="642" y="68"/>
                    <a:pt x="612" y="79"/>
                  </a:cubicBezTo>
                  <a:cubicBezTo>
                    <a:pt x="626" y="113"/>
                    <a:pt x="640" y="146"/>
                    <a:pt x="655" y="182"/>
                  </a:cubicBezTo>
                  <a:cubicBezTo>
                    <a:pt x="668" y="157"/>
                    <a:pt x="679" y="135"/>
                    <a:pt x="691" y="113"/>
                  </a:cubicBezTo>
                  <a:cubicBezTo>
                    <a:pt x="713" y="75"/>
                    <a:pt x="740" y="43"/>
                    <a:pt x="784" y="32"/>
                  </a:cubicBezTo>
                  <a:cubicBezTo>
                    <a:pt x="790" y="31"/>
                    <a:pt x="796" y="29"/>
                    <a:pt x="802" y="29"/>
                  </a:cubicBezTo>
                  <a:cubicBezTo>
                    <a:pt x="899" y="29"/>
                    <a:pt x="995" y="29"/>
                    <a:pt x="1092" y="29"/>
                  </a:cubicBezTo>
                  <a:cubicBezTo>
                    <a:pt x="1095" y="29"/>
                    <a:pt x="1098" y="30"/>
                    <a:pt x="1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6" name="Freeform 79"/>
            <p:cNvSpPr/>
            <p:nvPr/>
          </p:nvSpPr>
          <p:spPr bwMode="auto">
            <a:xfrm>
              <a:off x="10196286" y="627062"/>
              <a:ext cx="4621213" cy="3867150"/>
            </a:xfrm>
            <a:custGeom>
              <a:avLst/>
              <a:gdLst>
                <a:gd name="T0" fmla="*/ 1144 w 1463"/>
                <a:gd name="T1" fmla="*/ 1224 h 1224"/>
                <a:gd name="T2" fmla="*/ 1130 w 1463"/>
                <a:gd name="T3" fmla="*/ 1207 h 1224"/>
                <a:gd name="T4" fmla="*/ 1352 w 1463"/>
                <a:gd name="T5" fmla="*/ 646 h 1224"/>
                <a:gd name="T6" fmla="*/ 1129 w 1463"/>
                <a:gd name="T7" fmla="*/ 238 h 1224"/>
                <a:gd name="T8" fmla="*/ 275 w 1463"/>
                <a:gd name="T9" fmla="*/ 290 h 1224"/>
                <a:gd name="T10" fmla="*/ 104 w 1463"/>
                <a:gd name="T11" fmla="*/ 760 h 1224"/>
                <a:gd name="T12" fmla="*/ 331 w 1463"/>
                <a:gd name="T13" fmla="*/ 1206 h 1224"/>
                <a:gd name="T14" fmla="*/ 316 w 1463"/>
                <a:gd name="T15" fmla="*/ 1223 h 1224"/>
                <a:gd name="T16" fmla="*/ 233 w 1463"/>
                <a:gd name="T17" fmla="*/ 301 h 1224"/>
                <a:gd name="T18" fmla="*/ 1177 w 1463"/>
                <a:gd name="T19" fmla="*/ 248 h 1224"/>
                <a:gd name="T20" fmla="*/ 1144 w 1463"/>
                <a:gd name="T21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" h="1224">
                  <a:moveTo>
                    <a:pt x="1144" y="1224"/>
                  </a:moveTo>
                  <a:cubicBezTo>
                    <a:pt x="1139" y="1218"/>
                    <a:pt x="1135" y="1213"/>
                    <a:pt x="1130" y="1207"/>
                  </a:cubicBezTo>
                  <a:cubicBezTo>
                    <a:pt x="1297" y="1057"/>
                    <a:pt x="1378" y="871"/>
                    <a:pt x="1352" y="646"/>
                  </a:cubicBezTo>
                  <a:cubicBezTo>
                    <a:pt x="1334" y="481"/>
                    <a:pt x="1258" y="343"/>
                    <a:pt x="1129" y="238"/>
                  </a:cubicBezTo>
                  <a:cubicBezTo>
                    <a:pt x="864" y="20"/>
                    <a:pt x="494" y="58"/>
                    <a:pt x="275" y="290"/>
                  </a:cubicBezTo>
                  <a:cubicBezTo>
                    <a:pt x="152" y="422"/>
                    <a:pt x="93" y="579"/>
                    <a:pt x="104" y="760"/>
                  </a:cubicBezTo>
                  <a:cubicBezTo>
                    <a:pt x="115" y="940"/>
                    <a:pt x="194" y="1088"/>
                    <a:pt x="331" y="1206"/>
                  </a:cubicBezTo>
                  <a:cubicBezTo>
                    <a:pt x="326" y="1212"/>
                    <a:pt x="321" y="1218"/>
                    <a:pt x="316" y="1223"/>
                  </a:cubicBezTo>
                  <a:cubicBezTo>
                    <a:pt x="32" y="988"/>
                    <a:pt x="0" y="575"/>
                    <a:pt x="233" y="301"/>
                  </a:cubicBezTo>
                  <a:cubicBezTo>
                    <a:pt x="491" y="0"/>
                    <a:pt x="922" y="5"/>
                    <a:pt x="1177" y="248"/>
                  </a:cubicBezTo>
                  <a:cubicBezTo>
                    <a:pt x="1463" y="521"/>
                    <a:pt x="1447" y="970"/>
                    <a:pt x="1144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7" name="Freeform 80"/>
            <p:cNvSpPr/>
            <p:nvPr/>
          </p:nvSpPr>
          <p:spPr bwMode="auto">
            <a:xfrm>
              <a:off x="9645424" y="914400"/>
              <a:ext cx="998538" cy="1724025"/>
            </a:xfrm>
            <a:custGeom>
              <a:avLst/>
              <a:gdLst>
                <a:gd name="T0" fmla="*/ 99 w 316"/>
                <a:gd name="T1" fmla="*/ 206 h 546"/>
                <a:gd name="T2" fmla="*/ 99 w 316"/>
                <a:gd name="T3" fmla="*/ 151 h 546"/>
                <a:gd name="T4" fmla="*/ 90 w 316"/>
                <a:gd name="T5" fmla="*/ 134 h 546"/>
                <a:gd name="T6" fmla="*/ 64 w 316"/>
                <a:gd name="T7" fmla="*/ 104 h 546"/>
                <a:gd name="T8" fmla="*/ 69 w 316"/>
                <a:gd name="T9" fmla="*/ 62 h 546"/>
                <a:gd name="T10" fmla="*/ 81 w 316"/>
                <a:gd name="T11" fmla="*/ 54 h 546"/>
                <a:gd name="T12" fmla="*/ 102 w 316"/>
                <a:gd name="T13" fmla="*/ 20 h 546"/>
                <a:gd name="T14" fmla="*/ 112 w 316"/>
                <a:gd name="T15" fmla="*/ 0 h 546"/>
                <a:gd name="T16" fmla="*/ 132 w 316"/>
                <a:gd name="T17" fmla="*/ 17 h 546"/>
                <a:gd name="T18" fmla="*/ 133 w 316"/>
                <a:gd name="T19" fmla="*/ 48 h 546"/>
                <a:gd name="T20" fmla="*/ 149 w 316"/>
                <a:gd name="T21" fmla="*/ 100 h 546"/>
                <a:gd name="T22" fmla="*/ 144 w 316"/>
                <a:gd name="T23" fmla="*/ 76 h 546"/>
                <a:gd name="T24" fmla="*/ 149 w 316"/>
                <a:gd name="T25" fmla="*/ 44 h 546"/>
                <a:gd name="T26" fmla="*/ 193 w 316"/>
                <a:gd name="T27" fmla="*/ 23 h 546"/>
                <a:gd name="T28" fmla="*/ 207 w 316"/>
                <a:gd name="T29" fmla="*/ 46 h 546"/>
                <a:gd name="T30" fmla="*/ 221 w 316"/>
                <a:gd name="T31" fmla="*/ 70 h 546"/>
                <a:gd name="T32" fmla="*/ 281 w 316"/>
                <a:gd name="T33" fmla="*/ 109 h 546"/>
                <a:gd name="T34" fmla="*/ 315 w 316"/>
                <a:gd name="T35" fmla="*/ 176 h 546"/>
                <a:gd name="T36" fmla="*/ 308 w 316"/>
                <a:gd name="T37" fmla="*/ 190 h 546"/>
                <a:gd name="T38" fmla="*/ 293 w 316"/>
                <a:gd name="T39" fmla="*/ 186 h 546"/>
                <a:gd name="T40" fmla="*/ 193 w 316"/>
                <a:gd name="T41" fmla="*/ 122 h 546"/>
                <a:gd name="T42" fmla="*/ 224 w 316"/>
                <a:gd name="T43" fmla="*/ 182 h 546"/>
                <a:gd name="T44" fmla="*/ 201 w 316"/>
                <a:gd name="T45" fmla="*/ 221 h 546"/>
                <a:gd name="T46" fmla="*/ 188 w 316"/>
                <a:gd name="T47" fmla="*/ 215 h 546"/>
                <a:gd name="T48" fmla="*/ 122 w 316"/>
                <a:gd name="T49" fmla="*/ 165 h 546"/>
                <a:gd name="T50" fmla="*/ 132 w 316"/>
                <a:gd name="T51" fmla="*/ 211 h 546"/>
                <a:gd name="T52" fmla="*/ 178 w 316"/>
                <a:gd name="T53" fmla="*/ 295 h 546"/>
                <a:gd name="T54" fmla="*/ 199 w 316"/>
                <a:gd name="T55" fmla="*/ 345 h 546"/>
                <a:gd name="T56" fmla="*/ 192 w 316"/>
                <a:gd name="T57" fmla="*/ 363 h 546"/>
                <a:gd name="T58" fmla="*/ 179 w 316"/>
                <a:gd name="T59" fmla="*/ 352 h 546"/>
                <a:gd name="T60" fmla="*/ 150 w 316"/>
                <a:gd name="T61" fmla="*/ 317 h 546"/>
                <a:gd name="T62" fmla="*/ 145 w 316"/>
                <a:gd name="T63" fmla="*/ 319 h 546"/>
                <a:gd name="T64" fmla="*/ 140 w 316"/>
                <a:gd name="T65" fmla="*/ 362 h 546"/>
                <a:gd name="T66" fmla="*/ 108 w 316"/>
                <a:gd name="T67" fmla="*/ 393 h 546"/>
                <a:gd name="T68" fmla="*/ 192 w 316"/>
                <a:gd name="T69" fmla="*/ 502 h 546"/>
                <a:gd name="T70" fmla="*/ 201 w 316"/>
                <a:gd name="T71" fmla="*/ 525 h 546"/>
                <a:gd name="T72" fmla="*/ 178 w 316"/>
                <a:gd name="T73" fmla="*/ 539 h 546"/>
                <a:gd name="T74" fmla="*/ 117 w 316"/>
                <a:gd name="T75" fmla="*/ 491 h 546"/>
                <a:gd name="T76" fmla="*/ 72 w 316"/>
                <a:gd name="T77" fmla="*/ 376 h 546"/>
                <a:gd name="T78" fmla="*/ 64 w 316"/>
                <a:gd name="T79" fmla="*/ 350 h 546"/>
                <a:gd name="T80" fmla="*/ 91 w 316"/>
                <a:gd name="T81" fmla="*/ 365 h 546"/>
                <a:gd name="T82" fmla="*/ 74 w 316"/>
                <a:gd name="T83" fmla="*/ 261 h 546"/>
                <a:gd name="T84" fmla="*/ 59 w 316"/>
                <a:gd name="T85" fmla="*/ 289 h 546"/>
                <a:gd name="T86" fmla="*/ 46 w 316"/>
                <a:gd name="T87" fmla="*/ 295 h 546"/>
                <a:gd name="T88" fmla="*/ 41 w 316"/>
                <a:gd name="T89" fmla="*/ 282 h 546"/>
                <a:gd name="T90" fmla="*/ 9 w 316"/>
                <a:gd name="T91" fmla="*/ 207 h 546"/>
                <a:gd name="T92" fmla="*/ 1 w 316"/>
                <a:gd name="T93" fmla="*/ 189 h 546"/>
                <a:gd name="T94" fmla="*/ 15 w 316"/>
                <a:gd name="T95" fmla="*/ 176 h 546"/>
                <a:gd name="T96" fmla="*/ 41 w 316"/>
                <a:gd name="T97" fmla="*/ 172 h 546"/>
                <a:gd name="T98" fmla="*/ 70 w 316"/>
                <a:gd name="T99" fmla="*/ 170 h 546"/>
                <a:gd name="T100" fmla="*/ 99 w 316"/>
                <a:gd name="T101" fmla="*/ 20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46">
                  <a:moveTo>
                    <a:pt x="99" y="206"/>
                  </a:moveTo>
                  <a:cubicBezTo>
                    <a:pt x="99" y="187"/>
                    <a:pt x="100" y="169"/>
                    <a:pt x="99" y="151"/>
                  </a:cubicBezTo>
                  <a:cubicBezTo>
                    <a:pt x="98" y="145"/>
                    <a:pt x="94" y="139"/>
                    <a:pt x="90" y="134"/>
                  </a:cubicBezTo>
                  <a:cubicBezTo>
                    <a:pt x="82" y="124"/>
                    <a:pt x="72" y="115"/>
                    <a:pt x="64" y="104"/>
                  </a:cubicBezTo>
                  <a:cubicBezTo>
                    <a:pt x="48" y="86"/>
                    <a:pt x="50" y="76"/>
                    <a:pt x="69" y="62"/>
                  </a:cubicBezTo>
                  <a:cubicBezTo>
                    <a:pt x="73" y="59"/>
                    <a:pt x="77" y="56"/>
                    <a:pt x="81" y="54"/>
                  </a:cubicBezTo>
                  <a:cubicBezTo>
                    <a:pt x="98" y="49"/>
                    <a:pt x="102" y="37"/>
                    <a:pt x="102" y="20"/>
                  </a:cubicBezTo>
                  <a:cubicBezTo>
                    <a:pt x="102" y="14"/>
                    <a:pt x="108" y="7"/>
                    <a:pt x="112" y="0"/>
                  </a:cubicBezTo>
                  <a:cubicBezTo>
                    <a:pt x="119" y="5"/>
                    <a:pt x="129" y="10"/>
                    <a:pt x="132" y="17"/>
                  </a:cubicBezTo>
                  <a:cubicBezTo>
                    <a:pt x="136" y="26"/>
                    <a:pt x="133" y="38"/>
                    <a:pt x="133" y="48"/>
                  </a:cubicBezTo>
                  <a:cubicBezTo>
                    <a:pt x="132" y="65"/>
                    <a:pt x="125" y="84"/>
                    <a:pt x="149" y="100"/>
                  </a:cubicBezTo>
                  <a:cubicBezTo>
                    <a:pt x="147" y="89"/>
                    <a:pt x="147" y="82"/>
                    <a:pt x="144" y="76"/>
                  </a:cubicBezTo>
                  <a:cubicBezTo>
                    <a:pt x="136" y="64"/>
                    <a:pt x="140" y="53"/>
                    <a:pt x="149" y="44"/>
                  </a:cubicBezTo>
                  <a:cubicBezTo>
                    <a:pt x="162" y="33"/>
                    <a:pt x="174" y="17"/>
                    <a:pt x="193" y="23"/>
                  </a:cubicBezTo>
                  <a:cubicBezTo>
                    <a:pt x="200" y="25"/>
                    <a:pt x="203" y="38"/>
                    <a:pt x="207" y="46"/>
                  </a:cubicBezTo>
                  <a:cubicBezTo>
                    <a:pt x="212" y="54"/>
                    <a:pt x="214" y="65"/>
                    <a:pt x="221" y="70"/>
                  </a:cubicBezTo>
                  <a:cubicBezTo>
                    <a:pt x="240" y="84"/>
                    <a:pt x="261" y="96"/>
                    <a:pt x="281" y="109"/>
                  </a:cubicBezTo>
                  <a:cubicBezTo>
                    <a:pt x="306" y="124"/>
                    <a:pt x="311" y="150"/>
                    <a:pt x="315" y="176"/>
                  </a:cubicBezTo>
                  <a:cubicBezTo>
                    <a:pt x="316" y="180"/>
                    <a:pt x="312" y="188"/>
                    <a:pt x="308" y="190"/>
                  </a:cubicBezTo>
                  <a:cubicBezTo>
                    <a:pt x="304" y="192"/>
                    <a:pt x="297" y="189"/>
                    <a:pt x="293" y="186"/>
                  </a:cubicBezTo>
                  <a:cubicBezTo>
                    <a:pt x="260" y="166"/>
                    <a:pt x="227" y="144"/>
                    <a:pt x="193" y="122"/>
                  </a:cubicBezTo>
                  <a:cubicBezTo>
                    <a:pt x="204" y="143"/>
                    <a:pt x="215" y="162"/>
                    <a:pt x="224" y="182"/>
                  </a:cubicBezTo>
                  <a:cubicBezTo>
                    <a:pt x="233" y="202"/>
                    <a:pt x="222" y="219"/>
                    <a:pt x="201" y="221"/>
                  </a:cubicBezTo>
                  <a:cubicBezTo>
                    <a:pt x="196" y="221"/>
                    <a:pt x="189" y="218"/>
                    <a:pt x="188" y="215"/>
                  </a:cubicBezTo>
                  <a:cubicBezTo>
                    <a:pt x="177" y="185"/>
                    <a:pt x="149" y="178"/>
                    <a:pt x="122" y="165"/>
                  </a:cubicBezTo>
                  <a:cubicBezTo>
                    <a:pt x="125" y="180"/>
                    <a:pt x="130" y="195"/>
                    <a:pt x="132" y="211"/>
                  </a:cubicBezTo>
                  <a:cubicBezTo>
                    <a:pt x="137" y="245"/>
                    <a:pt x="153" y="271"/>
                    <a:pt x="178" y="295"/>
                  </a:cubicBezTo>
                  <a:cubicBezTo>
                    <a:pt x="190" y="308"/>
                    <a:pt x="194" y="328"/>
                    <a:pt x="199" y="345"/>
                  </a:cubicBezTo>
                  <a:cubicBezTo>
                    <a:pt x="201" y="350"/>
                    <a:pt x="195" y="357"/>
                    <a:pt x="192" y="363"/>
                  </a:cubicBezTo>
                  <a:cubicBezTo>
                    <a:pt x="187" y="360"/>
                    <a:pt x="182" y="357"/>
                    <a:pt x="179" y="352"/>
                  </a:cubicBezTo>
                  <a:cubicBezTo>
                    <a:pt x="169" y="341"/>
                    <a:pt x="160" y="329"/>
                    <a:pt x="150" y="317"/>
                  </a:cubicBezTo>
                  <a:cubicBezTo>
                    <a:pt x="149" y="318"/>
                    <a:pt x="147" y="318"/>
                    <a:pt x="145" y="319"/>
                  </a:cubicBezTo>
                  <a:cubicBezTo>
                    <a:pt x="144" y="333"/>
                    <a:pt x="146" y="350"/>
                    <a:pt x="140" y="362"/>
                  </a:cubicBezTo>
                  <a:cubicBezTo>
                    <a:pt x="134" y="374"/>
                    <a:pt x="120" y="382"/>
                    <a:pt x="108" y="393"/>
                  </a:cubicBezTo>
                  <a:cubicBezTo>
                    <a:pt x="134" y="426"/>
                    <a:pt x="163" y="464"/>
                    <a:pt x="192" y="502"/>
                  </a:cubicBezTo>
                  <a:cubicBezTo>
                    <a:pt x="197" y="508"/>
                    <a:pt x="204" y="520"/>
                    <a:pt x="201" y="525"/>
                  </a:cubicBezTo>
                  <a:cubicBezTo>
                    <a:pt x="198" y="532"/>
                    <a:pt x="187" y="537"/>
                    <a:pt x="178" y="539"/>
                  </a:cubicBezTo>
                  <a:cubicBezTo>
                    <a:pt x="147" y="546"/>
                    <a:pt x="130" y="530"/>
                    <a:pt x="117" y="491"/>
                  </a:cubicBezTo>
                  <a:cubicBezTo>
                    <a:pt x="103" y="452"/>
                    <a:pt x="87" y="415"/>
                    <a:pt x="72" y="376"/>
                  </a:cubicBezTo>
                  <a:cubicBezTo>
                    <a:pt x="69" y="370"/>
                    <a:pt x="68" y="363"/>
                    <a:pt x="64" y="350"/>
                  </a:cubicBezTo>
                  <a:cubicBezTo>
                    <a:pt x="77" y="357"/>
                    <a:pt x="84" y="361"/>
                    <a:pt x="91" y="365"/>
                  </a:cubicBezTo>
                  <a:cubicBezTo>
                    <a:pt x="109" y="344"/>
                    <a:pt x="98" y="275"/>
                    <a:pt x="74" y="261"/>
                  </a:cubicBezTo>
                  <a:cubicBezTo>
                    <a:pt x="69" y="271"/>
                    <a:pt x="65" y="280"/>
                    <a:pt x="59" y="289"/>
                  </a:cubicBezTo>
                  <a:cubicBezTo>
                    <a:pt x="57" y="292"/>
                    <a:pt x="50" y="293"/>
                    <a:pt x="46" y="295"/>
                  </a:cubicBezTo>
                  <a:cubicBezTo>
                    <a:pt x="44" y="291"/>
                    <a:pt x="41" y="286"/>
                    <a:pt x="41" y="282"/>
                  </a:cubicBezTo>
                  <a:cubicBezTo>
                    <a:pt x="46" y="250"/>
                    <a:pt x="39" y="224"/>
                    <a:pt x="9" y="207"/>
                  </a:cubicBezTo>
                  <a:cubicBezTo>
                    <a:pt x="4" y="204"/>
                    <a:pt x="0" y="194"/>
                    <a:pt x="1" y="189"/>
                  </a:cubicBezTo>
                  <a:cubicBezTo>
                    <a:pt x="2" y="184"/>
                    <a:pt x="9" y="178"/>
                    <a:pt x="15" y="176"/>
                  </a:cubicBezTo>
                  <a:cubicBezTo>
                    <a:pt x="23" y="173"/>
                    <a:pt x="32" y="173"/>
                    <a:pt x="41" y="172"/>
                  </a:cubicBezTo>
                  <a:cubicBezTo>
                    <a:pt x="49" y="171"/>
                    <a:pt x="56" y="171"/>
                    <a:pt x="70" y="170"/>
                  </a:cubicBezTo>
                  <a:cubicBezTo>
                    <a:pt x="80" y="176"/>
                    <a:pt x="76" y="204"/>
                    <a:pt x="9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8" name="Freeform 81"/>
            <p:cNvSpPr/>
            <p:nvPr/>
          </p:nvSpPr>
          <p:spPr bwMode="auto">
            <a:xfrm>
              <a:off x="13196661" y="-7938"/>
              <a:ext cx="1047750" cy="858838"/>
            </a:xfrm>
            <a:custGeom>
              <a:avLst/>
              <a:gdLst>
                <a:gd name="T0" fmla="*/ 36 w 332"/>
                <a:gd name="T1" fmla="*/ 247 h 272"/>
                <a:gd name="T2" fmla="*/ 149 w 332"/>
                <a:gd name="T3" fmla="*/ 203 h 272"/>
                <a:gd name="T4" fmla="*/ 78 w 332"/>
                <a:gd name="T5" fmla="*/ 204 h 272"/>
                <a:gd name="T6" fmla="*/ 3 w 332"/>
                <a:gd name="T7" fmla="*/ 159 h 272"/>
                <a:gd name="T8" fmla="*/ 3 w 332"/>
                <a:gd name="T9" fmla="*/ 137 h 272"/>
                <a:gd name="T10" fmla="*/ 22 w 332"/>
                <a:gd name="T11" fmla="*/ 132 h 272"/>
                <a:gd name="T12" fmla="*/ 153 w 332"/>
                <a:gd name="T13" fmla="*/ 148 h 272"/>
                <a:gd name="T14" fmla="*/ 214 w 332"/>
                <a:gd name="T15" fmla="*/ 109 h 272"/>
                <a:gd name="T16" fmla="*/ 249 w 332"/>
                <a:gd name="T17" fmla="*/ 22 h 272"/>
                <a:gd name="T18" fmla="*/ 269 w 332"/>
                <a:gd name="T19" fmla="*/ 1 h 272"/>
                <a:gd name="T20" fmla="*/ 293 w 332"/>
                <a:gd name="T21" fmla="*/ 18 h 272"/>
                <a:gd name="T22" fmla="*/ 308 w 332"/>
                <a:gd name="T23" fmla="*/ 48 h 272"/>
                <a:gd name="T24" fmla="*/ 298 w 332"/>
                <a:gd name="T25" fmla="*/ 83 h 272"/>
                <a:gd name="T26" fmla="*/ 255 w 332"/>
                <a:gd name="T27" fmla="*/ 151 h 272"/>
                <a:gd name="T28" fmla="*/ 307 w 332"/>
                <a:gd name="T29" fmla="*/ 147 h 272"/>
                <a:gd name="T30" fmla="*/ 331 w 332"/>
                <a:gd name="T31" fmla="*/ 159 h 272"/>
                <a:gd name="T32" fmla="*/ 309 w 332"/>
                <a:gd name="T33" fmla="*/ 182 h 272"/>
                <a:gd name="T34" fmla="*/ 253 w 332"/>
                <a:gd name="T35" fmla="*/ 184 h 272"/>
                <a:gd name="T36" fmla="*/ 229 w 332"/>
                <a:gd name="T37" fmla="*/ 194 h 272"/>
                <a:gd name="T38" fmla="*/ 36 w 332"/>
                <a:gd name="T39" fmla="*/ 2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272">
                  <a:moveTo>
                    <a:pt x="36" y="247"/>
                  </a:moveTo>
                  <a:cubicBezTo>
                    <a:pt x="76" y="230"/>
                    <a:pt x="119" y="237"/>
                    <a:pt x="149" y="203"/>
                  </a:cubicBezTo>
                  <a:cubicBezTo>
                    <a:pt x="124" y="203"/>
                    <a:pt x="101" y="202"/>
                    <a:pt x="78" y="204"/>
                  </a:cubicBezTo>
                  <a:cubicBezTo>
                    <a:pt x="41" y="207"/>
                    <a:pt x="19" y="188"/>
                    <a:pt x="3" y="159"/>
                  </a:cubicBezTo>
                  <a:cubicBezTo>
                    <a:pt x="0" y="153"/>
                    <a:pt x="0" y="142"/>
                    <a:pt x="3" y="137"/>
                  </a:cubicBezTo>
                  <a:cubicBezTo>
                    <a:pt x="5" y="133"/>
                    <a:pt x="17" y="129"/>
                    <a:pt x="22" y="132"/>
                  </a:cubicBezTo>
                  <a:cubicBezTo>
                    <a:pt x="64" y="152"/>
                    <a:pt x="109" y="144"/>
                    <a:pt x="153" y="148"/>
                  </a:cubicBezTo>
                  <a:cubicBezTo>
                    <a:pt x="186" y="151"/>
                    <a:pt x="203" y="139"/>
                    <a:pt x="214" y="109"/>
                  </a:cubicBezTo>
                  <a:cubicBezTo>
                    <a:pt x="223" y="79"/>
                    <a:pt x="236" y="50"/>
                    <a:pt x="249" y="22"/>
                  </a:cubicBezTo>
                  <a:cubicBezTo>
                    <a:pt x="253" y="13"/>
                    <a:pt x="262" y="2"/>
                    <a:pt x="269" y="1"/>
                  </a:cubicBezTo>
                  <a:cubicBezTo>
                    <a:pt x="277" y="0"/>
                    <a:pt x="287" y="10"/>
                    <a:pt x="293" y="18"/>
                  </a:cubicBezTo>
                  <a:cubicBezTo>
                    <a:pt x="300" y="27"/>
                    <a:pt x="303" y="38"/>
                    <a:pt x="308" y="48"/>
                  </a:cubicBezTo>
                  <a:cubicBezTo>
                    <a:pt x="315" y="63"/>
                    <a:pt x="313" y="73"/>
                    <a:pt x="298" y="83"/>
                  </a:cubicBezTo>
                  <a:cubicBezTo>
                    <a:pt x="275" y="98"/>
                    <a:pt x="266" y="123"/>
                    <a:pt x="255" y="151"/>
                  </a:cubicBezTo>
                  <a:cubicBezTo>
                    <a:pt x="275" y="150"/>
                    <a:pt x="291" y="148"/>
                    <a:pt x="307" y="147"/>
                  </a:cubicBezTo>
                  <a:cubicBezTo>
                    <a:pt x="316" y="147"/>
                    <a:pt x="330" y="144"/>
                    <a:pt x="331" y="159"/>
                  </a:cubicBezTo>
                  <a:cubicBezTo>
                    <a:pt x="332" y="173"/>
                    <a:pt x="322" y="181"/>
                    <a:pt x="309" y="182"/>
                  </a:cubicBezTo>
                  <a:cubicBezTo>
                    <a:pt x="290" y="184"/>
                    <a:pt x="271" y="183"/>
                    <a:pt x="253" y="184"/>
                  </a:cubicBezTo>
                  <a:cubicBezTo>
                    <a:pt x="245" y="185"/>
                    <a:pt x="234" y="188"/>
                    <a:pt x="229" y="194"/>
                  </a:cubicBezTo>
                  <a:cubicBezTo>
                    <a:pt x="170" y="259"/>
                    <a:pt x="127" y="272"/>
                    <a:pt x="3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9" name="Freeform 82"/>
            <p:cNvSpPr/>
            <p:nvPr/>
          </p:nvSpPr>
          <p:spPr bwMode="auto">
            <a:xfrm>
              <a:off x="10912249" y="5257800"/>
              <a:ext cx="663575" cy="809625"/>
            </a:xfrm>
            <a:custGeom>
              <a:avLst/>
              <a:gdLst>
                <a:gd name="T0" fmla="*/ 30 w 210"/>
                <a:gd name="T1" fmla="*/ 218 h 256"/>
                <a:gd name="T2" fmla="*/ 0 w 210"/>
                <a:gd name="T3" fmla="*/ 204 h 256"/>
                <a:gd name="T4" fmla="*/ 103 w 210"/>
                <a:gd name="T5" fmla="*/ 0 h 256"/>
                <a:gd name="T6" fmla="*/ 129 w 210"/>
                <a:gd name="T7" fmla="*/ 38 h 256"/>
                <a:gd name="T8" fmla="*/ 123 w 210"/>
                <a:gd name="T9" fmla="*/ 153 h 256"/>
                <a:gd name="T10" fmla="*/ 185 w 210"/>
                <a:gd name="T11" fmla="*/ 38 h 256"/>
                <a:gd name="T12" fmla="*/ 210 w 210"/>
                <a:gd name="T13" fmla="*/ 48 h 256"/>
                <a:gd name="T14" fmla="*/ 109 w 210"/>
                <a:gd name="T15" fmla="*/ 256 h 256"/>
                <a:gd name="T16" fmla="*/ 80 w 210"/>
                <a:gd name="T17" fmla="*/ 216 h 256"/>
                <a:gd name="T18" fmla="*/ 90 w 210"/>
                <a:gd name="T19" fmla="*/ 94 h 256"/>
                <a:gd name="T20" fmla="*/ 30 w 210"/>
                <a:gd name="T21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56">
                  <a:moveTo>
                    <a:pt x="30" y="218"/>
                  </a:moveTo>
                  <a:cubicBezTo>
                    <a:pt x="20" y="214"/>
                    <a:pt x="11" y="210"/>
                    <a:pt x="0" y="204"/>
                  </a:cubicBezTo>
                  <a:cubicBezTo>
                    <a:pt x="35" y="135"/>
                    <a:pt x="69" y="67"/>
                    <a:pt x="103" y="0"/>
                  </a:cubicBezTo>
                  <a:cubicBezTo>
                    <a:pt x="127" y="4"/>
                    <a:pt x="132" y="16"/>
                    <a:pt x="129" y="38"/>
                  </a:cubicBezTo>
                  <a:cubicBezTo>
                    <a:pt x="124" y="76"/>
                    <a:pt x="122" y="113"/>
                    <a:pt x="123" y="153"/>
                  </a:cubicBezTo>
                  <a:cubicBezTo>
                    <a:pt x="143" y="115"/>
                    <a:pt x="164" y="78"/>
                    <a:pt x="185" y="38"/>
                  </a:cubicBezTo>
                  <a:cubicBezTo>
                    <a:pt x="193" y="41"/>
                    <a:pt x="201" y="44"/>
                    <a:pt x="210" y="48"/>
                  </a:cubicBezTo>
                  <a:cubicBezTo>
                    <a:pt x="176" y="118"/>
                    <a:pt x="142" y="187"/>
                    <a:pt x="109" y="256"/>
                  </a:cubicBezTo>
                  <a:cubicBezTo>
                    <a:pt x="77" y="246"/>
                    <a:pt x="77" y="246"/>
                    <a:pt x="80" y="216"/>
                  </a:cubicBezTo>
                  <a:cubicBezTo>
                    <a:pt x="84" y="176"/>
                    <a:pt x="89" y="136"/>
                    <a:pt x="90" y="94"/>
                  </a:cubicBezTo>
                  <a:cubicBezTo>
                    <a:pt x="70" y="135"/>
                    <a:pt x="50" y="176"/>
                    <a:pt x="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0" name="Freeform 83"/>
            <p:cNvSpPr/>
            <p:nvPr/>
          </p:nvSpPr>
          <p:spPr bwMode="auto">
            <a:xfrm>
              <a:off x="12772799" y="5489575"/>
              <a:ext cx="433388" cy="757238"/>
            </a:xfrm>
            <a:custGeom>
              <a:avLst/>
              <a:gdLst>
                <a:gd name="T0" fmla="*/ 137 w 137"/>
                <a:gd name="T1" fmla="*/ 221 h 240"/>
                <a:gd name="T2" fmla="*/ 112 w 137"/>
                <a:gd name="T3" fmla="*/ 226 h 240"/>
                <a:gd name="T4" fmla="*/ 38 w 137"/>
                <a:gd name="T5" fmla="*/ 85 h 240"/>
                <a:gd name="T6" fmla="*/ 35 w 137"/>
                <a:gd name="T7" fmla="*/ 86 h 240"/>
                <a:gd name="T8" fmla="*/ 46 w 137"/>
                <a:gd name="T9" fmla="*/ 237 h 240"/>
                <a:gd name="T10" fmla="*/ 17 w 137"/>
                <a:gd name="T11" fmla="*/ 240 h 240"/>
                <a:gd name="T12" fmla="*/ 0 w 137"/>
                <a:gd name="T13" fmla="*/ 17 h 240"/>
                <a:gd name="T14" fmla="*/ 49 w 137"/>
                <a:gd name="T15" fmla="*/ 37 h 240"/>
                <a:gd name="T16" fmla="*/ 95 w 137"/>
                <a:gd name="T17" fmla="*/ 105 h 240"/>
                <a:gd name="T18" fmla="*/ 86 w 137"/>
                <a:gd name="T19" fmla="*/ 5 h 240"/>
                <a:gd name="T20" fmla="*/ 110 w 137"/>
                <a:gd name="T21" fmla="*/ 0 h 240"/>
                <a:gd name="T22" fmla="*/ 137 w 137"/>
                <a:gd name="T23" fmla="*/ 2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240">
                  <a:moveTo>
                    <a:pt x="137" y="221"/>
                  </a:moveTo>
                  <a:cubicBezTo>
                    <a:pt x="127" y="223"/>
                    <a:pt x="120" y="224"/>
                    <a:pt x="112" y="226"/>
                  </a:cubicBezTo>
                  <a:cubicBezTo>
                    <a:pt x="87" y="179"/>
                    <a:pt x="63" y="132"/>
                    <a:pt x="38" y="85"/>
                  </a:cubicBezTo>
                  <a:cubicBezTo>
                    <a:pt x="37" y="85"/>
                    <a:pt x="36" y="86"/>
                    <a:pt x="35" y="86"/>
                  </a:cubicBezTo>
                  <a:cubicBezTo>
                    <a:pt x="39" y="136"/>
                    <a:pt x="42" y="185"/>
                    <a:pt x="46" y="237"/>
                  </a:cubicBezTo>
                  <a:cubicBezTo>
                    <a:pt x="36" y="238"/>
                    <a:pt x="28" y="238"/>
                    <a:pt x="17" y="240"/>
                  </a:cubicBezTo>
                  <a:cubicBezTo>
                    <a:pt x="11" y="164"/>
                    <a:pt x="5" y="91"/>
                    <a:pt x="0" y="17"/>
                  </a:cubicBezTo>
                  <a:cubicBezTo>
                    <a:pt x="33" y="10"/>
                    <a:pt x="33" y="10"/>
                    <a:pt x="49" y="37"/>
                  </a:cubicBezTo>
                  <a:cubicBezTo>
                    <a:pt x="63" y="60"/>
                    <a:pt x="77" y="83"/>
                    <a:pt x="95" y="105"/>
                  </a:cubicBezTo>
                  <a:cubicBezTo>
                    <a:pt x="92" y="72"/>
                    <a:pt x="89" y="39"/>
                    <a:pt x="86" y="5"/>
                  </a:cubicBezTo>
                  <a:cubicBezTo>
                    <a:pt x="94" y="3"/>
                    <a:pt x="101" y="2"/>
                    <a:pt x="110" y="0"/>
                  </a:cubicBezTo>
                  <a:cubicBezTo>
                    <a:pt x="119" y="73"/>
                    <a:pt x="128" y="146"/>
                    <a:pt x="137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1" name="Freeform 84"/>
            <p:cNvSpPr>
              <a:spLocks noEditPoints="1"/>
            </p:cNvSpPr>
            <p:nvPr/>
          </p:nvSpPr>
          <p:spPr bwMode="auto">
            <a:xfrm>
              <a:off x="14103124" y="4878387"/>
              <a:ext cx="720725" cy="762000"/>
            </a:xfrm>
            <a:custGeom>
              <a:avLst/>
              <a:gdLst>
                <a:gd name="T0" fmla="*/ 124 w 228"/>
                <a:gd name="T1" fmla="*/ 122 h 241"/>
                <a:gd name="T2" fmla="*/ 104 w 228"/>
                <a:gd name="T3" fmla="*/ 142 h 241"/>
                <a:gd name="T4" fmla="*/ 158 w 228"/>
                <a:gd name="T5" fmla="*/ 216 h 241"/>
                <a:gd name="T6" fmla="*/ 135 w 228"/>
                <a:gd name="T7" fmla="*/ 241 h 241"/>
                <a:gd name="T8" fmla="*/ 0 w 228"/>
                <a:gd name="T9" fmla="*/ 51 h 241"/>
                <a:gd name="T10" fmla="*/ 49 w 228"/>
                <a:gd name="T11" fmla="*/ 16 h 241"/>
                <a:gd name="T12" fmla="*/ 122 w 228"/>
                <a:gd name="T13" fmla="*/ 15 h 241"/>
                <a:gd name="T14" fmla="*/ 148 w 228"/>
                <a:gd name="T15" fmla="*/ 87 h 241"/>
                <a:gd name="T16" fmla="*/ 159 w 228"/>
                <a:gd name="T17" fmla="*/ 115 h 241"/>
                <a:gd name="T18" fmla="*/ 228 w 228"/>
                <a:gd name="T19" fmla="*/ 169 h 241"/>
                <a:gd name="T20" fmla="*/ 186 w 228"/>
                <a:gd name="T21" fmla="*/ 174 h 241"/>
                <a:gd name="T22" fmla="*/ 124 w 228"/>
                <a:gd name="T23" fmla="*/ 122 h 241"/>
                <a:gd name="T24" fmla="*/ 85 w 228"/>
                <a:gd name="T25" fmla="*/ 113 h 241"/>
                <a:gd name="T26" fmla="*/ 117 w 228"/>
                <a:gd name="T27" fmla="*/ 72 h 241"/>
                <a:gd name="T28" fmla="*/ 90 w 228"/>
                <a:gd name="T29" fmla="*/ 39 h 241"/>
                <a:gd name="T30" fmla="*/ 41 w 228"/>
                <a:gd name="T31" fmla="*/ 55 h 241"/>
                <a:gd name="T32" fmla="*/ 85 w 228"/>
                <a:gd name="T33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41">
                  <a:moveTo>
                    <a:pt x="124" y="122"/>
                  </a:moveTo>
                  <a:cubicBezTo>
                    <a:pt x="116" y="129"/>
                    <a:pt x="111" y="135"/>
                    <a:pt x="104" y="142"/>
                  </a:cubicBezTo>
                  <a:cubicBezTo>
                    <a:pt x="122" y="167"/>
                    <a:pt x="140" y="191"/>
                    <a:pt x="158" y="216"/>
                  </a:cubicBezTo>
                  <a:cubicBezTo>
                    <a:pt x="150" y="225"/>
                    <a:pt x="143" y="232"/>
                    <a:pt x="135" y="241"/>
                  </a:cubicBezTo>
                  <a:cubicBezTo>
                    <a:pt x="90" y="177"/>
                    <a:pt x="46" y="115"/>
                    <a:pt x="0" y="51"/>
                  </a:cubicBezTo>
                  <a:cubicBezTo>
                    <a:pt x="17" y="39"/>
                    <a:pt x="33" y="27"/>
                    <a:pt x="49" y="16"/>
                  </a:cubicBezTo>
                  <a:cubicBezTo>
                    <a:pt x="73" y="1"/>
                    <a:pt x="97" y="0"/>
                    <a:pt x="122" y="15"/>
                  </a:cubicBezTo>
                  <a:cubicBezTo>
                    <a:pt x="150" y="33"/>
                    <a:pt x="153" y="60"/>
                    <a:pt x="148" y="87"/>
                  </a:cubicBezTo>
                  <a:cubicBezTo>
                    <a:pt x="145" y="101"/>
                    <a:pt x="150" y="107"/>
                    <a:pt x="159" y="115"/>
                  </a:cubicBezTo>
                  <a:cubicBezTo>
                    <a:pt x="183" y="132"/>
                    <a:pt x="205" y="151"/>
                    <a:pt x="228" y="169"/>
                  </a:cubicBezTo>
                  <a:cubicBezTo>
                    <a:pt x="208" y="191"/>
                    <a:pt x="208" y="191"/>
                    <a:pt x="186" y="174"/>
                  </a:cubicBezTo>
                  <a:cubicBezTo>
                    <a:pt x="166" y="157"/>
                    <a:pt x="145" y="140"/>
                    <a:pt x="124" y="122"/>
                  </a:cubicBezTo>
                  <a:close/>
                  <a:moveTo>
                    <a:pt x="85" y="113"/>
                  </a:moveTo>
                  <a:cubicBezTo>
                    <a:pt x="102" y="103"/>
                    <a:pt x="118" y="94"/>
                    <a:pt x="117" y="72"/>
                  </a:cubicBezTo>
                  <a:cubicBezTo>
                    <a:pt x="116" y="55"/>
                    <a:pt x="104" y="45"/>
                    <a:pt x="90" y="39"/>
                  </a:cubicBezTo>
                  <a:cubicBezTo>
                    <a:pt x="70" y="30"/>
                    <a:pt x="56" y="40"/>
                    <a:pt x="41" y="55"/>
                  </a:cubicBezTo>
                  <a:cubicBezTo>
                    <a:pt x="55" y="74"/>
                    <a:pt x="69" y="93"/>
                    <a:pt x="8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2" name="Freeform 85"/>
            <p:cNvSpPr/>
            <p:nvPr/>
          </p:nvSpPr>
          <p:spPr bwMode="auto">
            <a:xfrm>
              <a:off x="9386661" y="3990975"/>
              <a:ext cx="820738" cy="669925"/>
            </a:xfrm>
            <a:custGeom>
              <a:avLst/>
              <a:gdLst>
                <a:gd name="T0" fmla="*/ 108 w 260"/>
                <a:gd name="T1" fmla="*/ 81 h 212"/>
                <a:gd name="T2" fmla="*/ 12 w 260"/>
                <a:gd name="T3" fmla="*/ 129 h 212"/>
                <a:gd name="T4" fmla="*/ 0 w 260"/>
                <a:gd name="T5" fmla="*/ 106 h 212"/>
                <a:gd name="T6" fmla="*/ 204 w 260"/>
                <a:gd name="T7" fmla="*/ 0 h 212"/>
                <a:gd name="T8" fmla="*/ 217 w 260"/>
                <a:gd name="T9" fmla="*/ 24 h 212"/>
                <a:gd name="T10" fmla="*/ 131 w 260"/>
                <a:gd name="T11" fmla="*/ 69 h 212"/>
                <a:gd name="T12" fmla="*/ 161 w 260"/>
                <a:gd name="T13" fmla="*/ 126 h 212"/>
                <a:gd name="T14" fmla="*/ 247 w 260"/>
                <a:gd name="T15" fmla="*/ 84 h 212"/>
                <a:gd name="T16" fmla="*/ 260 w 260"/>
                <a:gd name="T17" fmla="*/ 107 h 212"/>
                <a:gd name="T18" fmla="*/ 55 w 260"/>
                <a:gd name="T19" fmla="*/ 212 h 212"/>
                <a:gd name="T20" fmla="*/ 42 w 260"/>
                <a:gd name="T21" fmla="*/ 189 h 212"/>
                <a:gd name="T22" fmla="*/ 138 w 260"/>
                <a:gd name="T23" fmla="*/ 139 h 212"/>
                <a:gd name="T24" fmla="*/ 108 w 260"/>
                <a:gd name="T25" fmla="*/ 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108" y="81"/>
                  </a:moveTo>
                  <a:cubicBezTo>
                    <a:pt x="75" y="97"/>
                    <a:pt x="44" y="113"/>
                    <a:pt x="12" y="129"/>
                  </a:cubicBezTo>
                  <a:cubicBezTo>
                    <a:pt x="8" y="121"/>
                    <a:pt x="4" y="114"/>
                    <a:pt x="0" y="106"/>
                  </a:cubicBezTo>
                  <a:cubicBezTo>
                    <a:pt x="68" y="70"/>
                    <a:pt x="135" y="36"/>
                    <a:pt x="204" y="0"/>
                  </a:cubicBezTo>
                  <a:cubicBezTo>
                    <a:pt x="208" y="9"/>
                    <a:pt x="212" y="16"/>
                    <a:pt x="217" y="24"/>
                  </a:cubicBezTo>
                  <a:cubicBezTo>
                    <a:pt x="188" y="39"/>
                    <a:pt x="160" y="54"/>
                    <a:pt x="131" y="69"/>
                  </a:cubicBezTo>
                  <a:cubicBezTo>
                    <a:pt x="141" y="88"/>
                    <a:pt x="151" y="106"/>
                    <a:pt x="161" y="126"/>
                  </a:cubicBezTo>
                  <a:cubicBezTo>
                    <a:pt x="190" y="112"/>
                    <a:pt x="217" y="99"/>
                    <a:pt x="247" y="84"/>
                  </a:cubicBezTo>
                  <a:cubicBezTo>
                    <a:pt x="251" y="91"/>
                    <a:pt x="255" y="99"/>
                    <a:pt x="260" y="107"/>
                  </a:cubicBezTo>
                  <a:cubicBezTo>
                    <a:pt x="191" y="142"/>
                    <a:pt x="124" y="177"/>
                    <a:pt x="55" y="212"/>
                  </a:cubicBezTo>
                  <a:cubicBezTo>
                    <a:pt x="51" y="205"/>
                    <a:pt x="47" y="198"/>
                    <a:pt x="42" y="189"/>
                  </a:cubicBezTo>
                  <a:cubicBezTo>
                    <a:pt x="74" y="172"/>
                    <a:pt x="105" y="156"/>
                    <a:pt x="138" y="139"/>
                  </a:cubicBezTo>
                  <a:cubicBezTo>
                    <a:pt x="127" y="119"/>
                    <a:pt x="118" y="101"/>
                    <a:pt x="10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3" name="Freeform 86"/>
            <p:cNvSpPr>
              <a:spLocks noEditPoints="1"/>
            </p:cNvSpPr>
            <p:nvPr/>
          </p:nvSpPr>
          <p:spPr bwMode="auto">
            <a:xfrm>
              <a:off x="10480449" y="5126037"/>
              <a:ext cx="615950" cy="741363"/>
            </a:xfrm>
            <a:custGeom>
              <a:avLst/>
              <a:gdLst>
                <a:gd name="T0" fmla="*/ 0 w 195"/>
                <a:gd name="T1" fmla="*/ 167 h 235"/>
                <a:gd name="T2" fmla="*/ 160 w 195"/>
                <a:gd name="T3" fmla="*/ 0 h 235"/>
                <a:gd name="T4" fmla="*/ 195 w 195"/>
                <a:gd name="T5" fmla="*/ 22 h 235"/>
                <a:gd name="T6" fmla="*/ 107 w 195"/>
                <a:gd name="T7" fmla="*/ 235 h 235"/>
                <a:gd name="T8" fmla="*/ 79 w 195"/>
                <a:gd name="T9" fmla="*/ 219 h 235"/>
                <a:gd name="T10" fmla="*/ 98 w 195"/>
                <a:gd name="T11" fmla="*/ 178 h 235"/>
                <a:gd name="T12" fmla="*/ 90 w 195"/>
                <a:gd name="T13" fmla="*/ 145 h 235"/>
                <a:gd name="T14" fmla="*/ 70 w 195"/>
                <a:gd name="T15" fmla="*/ 131 h 235"/>
                <a:gd name="T16" fmla="*/ 25 w 195"/>
                <a:gd name="T17" fmla="*/ 187 h 235"/>
                <a:gd name="T18" fmla="*/ 0 w 195"/>
                <a:gd name="T19" fmla="*/ 167 h 235"/>
                <a:gd name="T20" fmla="*/ 121 w 195"/>
                <a:gd name="T21" fmla="*/ 127 h 235"/>
                <a:gd name="T22" fmla="*/ 154 w 195"/>
                <a:gd name="T23" fmla="*/ 50 h 235"/>
                <a:gd name="T24" fmla="*/ 95 w 195"/>
                <a:gd name="T25" fmla="*/ 108 h 235"/>
                <a:gd name="T26" fmla="*/ 121 w 195"/>
                <a:gd name="T27" fmla="*/ 1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35">
                  <a:moveTo>
                    <a:pt x="0" y="167"/>
                  </a:moveTo>
                  <a:cubicBezTo>
                    <a:pt x="54" y="111"/>
                    <a:pt x="107" y="56"/>
                    <a:pt x="160" y="0"/>
                  </a:cubicBezTo>
                  <a:cubicBezTo>
                    <a:pt x="173" y="8"/>
                    <a:pt x="183" y="14"/>
                    <a:pt x="195" y="22"/>
                  </a:cubicBezTo>
                  <a:cubicBezTo>
                    <a:pt x="166" y="92"/>
                    <a:pt x="137" y="163"/>
                    <a:pt x="107" y="235"/>
                  </a:cubicBezTo>
                  <a:cubicBezTo>
                    <a:pt x="97" y="230"/>
                    <a:pt x="89" y="225"/>
                    <a:pt x="79" y="219"/>
                  </a:cubicBezTo>
                  <a:cubicBezTo>
                    <a:pt x="85" y="205"/>
                    <a:pt x="90" y="191"/>
                    <a:pt x="98" y="178"/>
                  </a:cubicBezTo>
                  <a:cubicBezTo>
                    <a:pt x="107" y="163"/>
                    <a:pt x="106" y="153"/>
                    <a:pt x="90" y="145"/>
                  </a:cubicBezTo>
                  <a:cubicBezTo>
                    <a:pt x="84" y="142"/>
                    <a:pt x="79" y="137"/>
                    <a:pt x="70" y="131"/>
                  </a:cubicBezTo>
                  <a:cubicBezTo>
                    <a:pt x="55" y="149"/>
                    <a:pt x="40" y="168"/>
                    <a:pt x="25" y="187"/>
                  </a:cubicBezTo>
                  <a:cubicBezTo>
                    <a:pt x="12" y="177"/>
                    <a:pt x="5" y="171"/>
                    <a:pt x="0" y="167"/>
                  </a:cubicBezTo>
                  <a:close/>
                  <a:moveTo>
                    <a:pt x="121" y="127"/>
                  </a:moveTo>
                  <a:cubicBezTo>
                    <a:pt x="132" y="100"/>
                    <a:pt x="143" y="76"/>
                    <a:pt x="154" y="50"/>
                  </a:cubicBezTo>
                  <a:cubicBezTo>
                    <a:pt x="133" y="71"/>
                    <a:pt x="115" y="89"/>
                    <a:pt x="95" y="108"/>
                  </a:cubicBezTo>
                  <a:cubicBezTo>
                    <a:pt x="103" y="114"/>
                    <a:pt x="111" y="119"/>
                    <a:pt x="12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4" name="Freeform 87"/>
            <p:cNvSpPr/>
            <p:nvPr/>
          </p:nvSpPr>
          <p:spPr bwMode="auto">
            <a:xfrm>
              <a:off x="11399611" y="5441950"/>
              <a:ext cx="520700" cy="785813"/>
            </a:xfrm>
            <a:custGeom>
              <a:avLst/>
              <a:gdLst>
                <a:gd name="T0" fmla="*/ 110 w 165"/>
                <a:gd name="T1" fmla="*/ 156 h 249"/>
                <a:gd name="T2" fmla="*/ 76 w 165"/>
                <a:gd name="T3" fmla="*/ 143 h 249"/>
                <a:gd name="T4" fmla="*/ 83 w 165"/>
                <a:gd name="T5" fmla="*/ 120 h 249"/>
                <a:gd name="T6" fmla="*/ 141 w 165"/>
                <a:gd name="T7" fmla="*/ 139 h 249"/>
                <a:gd name="T8" fmla="*/ 107 w 165"/>
                <a:gd name="T9" fmla="*/ 249 h 249"/>
                <a:gd name="T10" fmla="*/ 83 w 165"/>
                <a:gd name="T11" fmla="*/ 227 h 249"/>
                <a:gd name="T12" fmla="*/ 11 w 165"/>
                <a:gd name="T13" fmla="*/ 147 h 249"/>
                <a:gd name="T14" fmla="*/ 47 w 165"/>
                <a:gd name="T15" fmla="*/ 47 h 249"/>
                <a:gd name="T16" fmla="*/ 93 w 165"/>
                <a:gd name="T17" fmla="*/ 12 h 249"/>
                <a:gd name="T18" fmla="*/ 162 w 165"/>
                <a:gd name="T19" fmla="*/ 55 h 249"/>
                <a:gd name="T20" fmla="*/ 165 w 165"/>
                <a:gd name="T21" fmla="*/ 93 h 249"/>
                <a:gd name="T22" fmla="*/ 134 w 165"/>
                <a:gd name="T23" fmla="*/ 90 h 249"/>
                <a:gd name="T24" fmla="*/ 134 w 165"/>
                <a:gd name="T25" fmla="*/ 69 h 249"/>
                <a:gd name="T26" fmla="*/ 115 w 165"/>
                <a:gd name="T27" fmla="*/ 38 h 249"/>
                <a:gd name="T28" fmla="*/ 74 w 165"/>
                <a:gd name="T29" fmla="*/ 54 h 249"/>
                <a:gd name="T30" fmla="*/ 38 w 165"/>
                <a:gd name="T31" fmla="*/ 159 h 249"/>
                <a:gd name="T32" fmla="*/ 64 w 165"/>
                <a:gd name="T33" fmla="*/ 205 h 249"/>
                <a:gd name="T34" fmla="*/ 104 w 165"/>
                <a:gd name="T35" fmla="*/ 175 h 249"/>
                <a:gd name="T36" fmla="*/ 110 w 165"/>
                <a:gd name="T37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49">
                  <a:moveTo>
                    <a:pt x="110" y="156"/>
                  </a:moveTo>
                  <a:cubicBezTo>
                    <a:pt x="99" y="151"/>
                    <a:pt x="88" y="147"/>
                    <a:pt x="76" y="143"/>
                  </a:cubicBezTo>
                  <a:cubicBezTo>
                    <a:pt x="78" y="136"/>
                    <a:pt x="80" y="129"/>
                    <a:pt x="83" y="120"/>
                  </a:cubicBezTo>
                  <a:cubicBezTo>
                    <a:pt x="102" y="126"/>
                    <a:pt x="121" y="132"/>
                    <a:pt x="141" y="139"/>
                  </a:cubicBezTo>
                  <a:cubicBezTo>
                    <a:pt x="130" y="175"/>
                    <a:pt x="119" y="210"/>
                    <a:pt x="107" y="249"/>
                  </a:cubicBezTo>
                  <a:cubicBezTo>
                    <a:pt x="97" y="241"/>
                    <a:pt x="91" y="234"/>
                    <a:pt x="83" y="227"/>
                  </a:cubicBezTo>
                  <a:cubicBezTo>
                    <a:pt x="36" y="234"/>
                    <a:pt x="0" y="200"/>
                    <a:pt x="11" y="147"/>
                  </a:cubicBezTo>
                  <a:cubicBezTo>
                    <a:pt x="18" y="112"/>
                    <a:pt x="31" y="78"/>
                    <a:pt x="47" y="47"/>
                  </a:cubicBezTo>
                  <a:cubicBezTo>
                    <a:pt x="56" y="31"/>
                    <a:pt x="76" y="18"/>
                    <a:pt x="93" y="12"/>
                  </a:cubicBezTo>
                  <a:cubicBezTo>
                    <a:pt x="127" y="0"/>
                    <a:pt x="154" y="19"/>
                    <a:pt x="162" y="55"/>
                  </a:cubicBezTo>
                  <a:cubicBezTo>
                    <a:pt x="164" y="66"/>
                    <a:pt x="164" y="78"/>
                    <a:pt x="165" y="93"/>
                  </a:cubicBezTo>
                  <a:cubicBezTo>
                    <a:pt x="153" y="92"/>
                    <a:pt x="144" y="91"/>
                    <a:pt x="134" y="90"/>
                  </a:cubicBezTo>
                  <a:cubicBezTo>
                    <a:pt x="134" y="82"/>
                    <a:pt x="134" y="76"/>
                    <a:pt x="134" y="69"/>
                  </a:cubicBezTo>
                  <a:cubicBezTo>
                    <a:pt x="134" y="55"/>
                    <a:pt x="130" y="42"/>
                    <a:pt x="115" y="38"/>
                  </a:cubicBezTo>
                  <a:cubicBezTo>
                    <a:pt x="98" y="34"/>
                    <a:pt x="80" y="38"/>
                    <a:pt x="74" y="54"/>
                  </a:cubicBezTo>
                  <a:cubicBezTo>
                    <a:pt x="60" y="88"/>
                    <a:pt x="48" y="123"/>
                    <a:pt x="38" y="159"/>
                  </a:cubicBezTo>
                  <a:cubicBezTo>
                    <a:pt x="33" y="181"/>
                    <a:pt x="46" y="201"/>
                    <a:pt x="64" y="205"/>
                  </a:cubicBezTo>
                  <a:cubicBezTo>
                    <a:pt x="80" y="210"/>
                    <a:pt x="96" y="198"/>
                    <a:pt x="104" y="175"/>
                  </a:cubicBezTo>
                  <a:cubicBezTo>
                    <a:pt x="107" y="170"/>
                    <a:pt x="108" y="164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5" name="Freeform 88"/>
            <p:cNvSpPr/>
            <p:nvPr/>
          </p:nvSpPr>
          <p:spPr bwMode="auto">
            <a:xfrm>
              <a:off x="12312424" y="5551487"/>
              <a:ext cx="412750" cy="714375"/>
            </a:xfrm>
            <a:custGeom>
              <a:avLst/>
              <a:gdLst>
                <a:gd name="T0" fmla="*/ 1 w 131"/>
                <a:gd name="T1" fmla="*/ 0 h 226"/>
                <a:gd name="T2" fmla="*/ 30 w 131"/>
                <a:gd name="T3" fmla="*/ 0 h 226"/>
                <a:gd name="T4" fmla="*/ 30 w 131"/>
                <a:gd name="T5" fmla="*/ 98 h 226"/>
                <a:gd name="T6" fmla="*/ 28 w 131"/>
                <a:gd name="T7" fmla="*/ 164 h 226"/>
                <a:gd name="T8" fmla="*/ 68 w 131"/>
                <a:gd name="T9" fmla="*/ 199 h 226"/>
                <a:gd name="T10" fmla="*/ 97 w 131"/>
                <a:gd name="T11" fmla="*/ 163 h 226"/>
                <a:gd name="T12" fmla="*/ 102 w 131"/>
                <a:gd name="T13" fmla="*/ 15 h 226"/>
                <a:gd name="T14" fmla="*/ 103 w 131"/>
                <a:gd name="T15" fmla="*/ 4 h 226"/>
                <a:gd name="T16" fmla="*/ 131 w 131"/>
                <a:gd name="T17" fmla="*/ 4 h 226"/>
                <a:gd name="T18" fmla="*/ 123 w 131"/>
                <a:gd name="T19" fmla="*/ 176 h 226"/>
                <a:gd name="T20" fmla="*/ 64 w 131"/>
                <a:gd name="T21" fmla="*/ 226 h 226"/>
                <a:gd name="T22" fmla="*/ 1 w 131"/>
                <a:gd name="T23" fmla="*/ 172 h 226"/>
                <a:gd name="T24" fmla="*/ 1 w 131"/>
                <a:gd name="T2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6">
                  <a:moveTo>
                    <a:pt x="1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0" y="33"/>
                    <a:pt x="30" y="66"/>
                    <a:pt x="30" y="98"/>
                  </a:cubicBezTo>
                  <a:cubicBezTo>
                    <a:pt x="30" y="120"/>
                    <a:pt x="28" y="142"/>
                    <a:pt x="28" y="164"/>
                  </a:cubicBezTo>
                  <a:cubicBezTo>
                    <a:pt x="28" y="189"/>
                    <a:pt x="44" y="201"/>
                    <a:pt x="68" y="199"/>
                  </a:cubicBezTo>
                  <a:cubicBezTo>
                    <a:pt x="86" y="197"/>
                    <a:pt x="96" y="186"/>
                    <a:pt x="97" y="163"/>
                  </a:cubicBezTo>
                  <a:cubicBezTo>
                    <a:pt x="99" y="114"/>
                    <a:pt x="100" y="65"/>
                    <a:pt x="102" y="15"/>
                  </a:cubicBezTo>
                  <a:cubicBezTo>
                    <a:pt x="102" y="12"/>
                    <a:pt x="103" y="9"/>
                    <a:pt x="103" y="4"/>
                  </a:cubicBezTo>
                  <a:cubicBezTo>
                    <a:pt x="112" y="4"/>
                    <a:pt x="121" y="4"/>
                    <a:pt x="131" y="4"/>
                  </a:cubicBezTo>
                  <a:cubicBezTo>
                    <a:pt x="129" y="62"/>
                    <a:pt x="127" y="119"/>
                    <a:pt x="123" y="176"/>
                  </a:cubicBezTo>
                  <a:cubicBezTo>
                    <a:pt x="121" y="206"/>
                    <a:pt x="95" y="226"/>
                    <a:pt x="64" y="226"/>
                  </a:cubicBezTo>
                  <a:cubicBezTo>
                    <a:pt x="28" y="225"/>
                    <a:pt x="2" y="205"/>
                    <a:pt x="1" y="172"/>
                  </a:cubicBezTo>
                  <a:cubicBezTo>
                    <a:pt x="0" y="115"/>
                    <a:pt x="1" y="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6" name="Freeform 89"/>
            <p:cNvSpPr/>
            <p:nvPr/>
          </p:nvSpPr>
          <p:spPr bwMode="auto">
            <a:xfrm>
              <a:off x="9635899" y="4373562"/>
              <a:ext cx="825500" cy="698500"/>
            </a:xfrm>
            <a:custGeom>
              <a:avLst/>
              <a:gdLst>
                <a:gd name="T0" fmla="*/ 192 w 261"/>
                <a:gd name="T1" fmla="*/ 0 h 221"/>
                <a:gd name="T2" fmla="*/ 261 w 261"/>
                <a:gd name="T3" fmla="*/ 96 h 221"/>
                <a:gd name="T4" fmla="*/ 240 w 261"/>
                <a:gd name="T5" fmla="*/ 110 h 221"/>
                <a:gd name="T6" fmla="*/ 196 w 261"/>
                <a:gd name="T7" fmla="*/ 49 h 221"/>
                <a:gd name="T8" fmla="*/ 175 w 261"/>
                <a:gd name="T9" fmla="*/ 44 h 221"/>
                <a:gd name="T10" fmla="*/ 128 w 261"/>
                <a:gd name="T11" fmla="*/ 73 h 221"/>
                <a:gd name="T12" fmla="*/ 175 w 261"/>
                <a:gd name="T13" fmla="*/ 140 h 221"/>
                <a:gd name="T14" fmla="*/ 156 w 261"/>
                <a:gd name="T15" fmla="*/ 155 h 221"/>
                <a:gd name="T16" fmla="*/ 106 w 261"/>
                <a:gd name="T17" fmla="*/ 87 h 221"/>
                <a:gd name="T18" fmla="*/ 38 w 261"/>
                <a:gd name="T19" fmla="*/ 129 h 221"/>
                <a:gd name="T20" fmla="*/ 93 w 261"/>
                <a:gd name="T21" fmla="*/ 207 h 221"/>
                <a:gd name="T22" fmla="*/ 73 w 261"/>
                <a:gd name="T23" fmla="*/ 221 h 221"/>
                <a:gd name="T24" fmla="*/ 0 w 261"/>
                <a:gd name="T25" fmla="*/ 120 h 221"/>
                <a:gd name="T26" fmla="*/ 192 w 261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21">
                  <a:moveTo>
                    <a:pt x="192" y="0"/>
                  </a:moveTo>
                  <a:cubicBezTo>
                    <a:pt x="215" y="32"/>
                    <a:pt x="237" y="63"/>
                    <a:pt x="261" y="96"/>
                  </a:cubicBezTo>
                  <a:cubicBezTo>
                    <a:pt x="254" y="101"/>
                    <a:pt x="248" y="105"/>
                    <a:pt x="240" y="110"/>
                  </a:cubicBezTo>
                  <a:cubicBezTo>
                    <a:pt x="225" y="89"/>
                    <a:pt x="210" y="69"/>
                    <a:pt x="196" y="49"/>
                  </a:cubicBezTo>
                  <a:cubicBezTo>
                    <a:pt x="190" y="39"/>
                    <a:pt x="184" y="38"/>
                    <a:pt x="175" y="44"/>
                  </a:cubicBezTo>
                  <a:cubicBezTo>
                    <a:pt x="160" y="54"/>
                    <a:pt x="145" y="63"/>
                    <a:pt x="128" y="73"/>
                  </a:cubicBezTo>
                  <a:cubicBezTo>
                    <a:pt x="144" y="96"/>
                    <a:pt x="159" y="117"/>
                    <a:pt x="175" y="140"/>
                  </a:cubicBezTo>
                  <a:cubicBezTo>
                    <a:pt x="169" y="145"/>
                    <a:pt x="164" y="149"/>
                    <a:pt x="156" y="155"/>
                  </a:cubicBezTo>
                  <a:cubicBezTo>
                    <a:pt x="139" y="132"/>
                    <a:pt x="122" y="109"/>
                    <a:pt x="106" y="87"/>
                  </a:cubicBezTo>
                  <a:cubicBezTo>
                    <a:pt x="83" y="101"/>
                    <a:pt x="62" y="114"/>
                    <a:pt x="38" y="129"/>
                  </a:cubicBezTo>
                  <a:cubicBezTo>
                    <a:pt x="56" y="154"/>
                    <a:pt x="74" y="180"/>
                    <a:pt x="93" y="207"/>
                  </a:cubicBezTo>
                  <a:cubicBezTo>
                    <a:pt x="87" y="211"/>
                    <a:pt x="81" y="216"/>
                    <a:pt x="73" y="221"/>
                  </a:cubicBezTo>
                  <a:cubicBezTo>
                    <a:pt x="49" y="188"/>
                    <a:pt x="25" y="155"/>
                    <a:pt x="0" y="120"/>
                  </a:cubicBezTo>
                  <a:cubicBezTo>
                    <a:pt x="64" y="80"/>
                    <a:pt x="128" y="4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7" name="Freeform 90"/>
            <p:cNvSpPr/>
            <p:nvPr/>
          </p:nvSpPr>
          <p:spPr bwMode="auto">
            <a:xfrm>
              <a:off x="13347474" y="5267325"/>
              <a:ext cx="487363" cy="777875"/>
            </a:xfrm>
            <a:custGeom>
              <a:avLst/>
              <a:gdLst>
                <a:gd name="T0" fmla="*/ 117 w 154"/>
                <a:gd name="T1" fmla="*/ 0 h 246"/>
                <a:gd name="T2" fmla="*/ 135 w 154"/>
                <a:gd name="T3" fmla="*/ 115 h 246"/>
                <a:gd name="T4" fmla="*/ 149 w 154"/>
                <a:gd name="T5" fmla="*/ 208 h 246"/>
                <a:gd name="T6" fmla="*/ 124 w 154"/>
                <a:gd name="T7" fmla="*/ 246 h 246"/>
                <a:gd name="T8" fmla="*/ 0 w 154"/>
                <a:gd name="T9" fmla="*/ 48 h 246"/>
                <a:gd name="T10" fmla="*/ 27 w 154"/>
                <a:gd name="T11" fmla="*/ 36 h 246"/>
                <a:gd name="T12" fmla="*/ 108 w 154"/>
                <a:gd name="T13" fmla="*/ 162 h 246"/>
                <a:gd name="T14" fmla="*/ 112 w 154"/>
                <a:gd name="T15" fmla="*/ 160 h 246"/>
                <a:gd name="T16" fmla="*/ 99 w 154"/>
                <a:gd name="T17" fmla="*/ 70 h 246"/>
                <a:gd name="T18" fmla="*/ 92 w 154"/>
                <a:gd name="T19" fmla="*/ 28 h 246"/>
                <a:gd name="T20" fmla="*/ 117 w 154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46">
                  <a:moveTo>
                    <a:pt x="117" y="0"/>
                  </a:moveTo>
                  <a:cubicBezTo>
                    <a:pt x="123" y="39"/>
                    <a:pt x="129" y="77"/>
                    <a:pt x="135" y="115"/>
                  </a:cubicBezTo>
                  <a:cubicBezTo>
                    <a:pt x="140" y="146"/>
                    <a:pt x="144" y="177"/>
                    <a:pt x="149" y="208"/>
                  </a:cubicBezTo>
                  <a:cubicBezTo>
                    <a:pt x="153" y="236"/>
                    <a:pt x="154" y="236"/>
                    <a:pt x="124" y="246"/>
                  </a:cubicBezTo>
                  <a:cubicBezTo>
                    <a:pt x="83" y="181"/>
                    <a:pt x="42" y="115"/>
                    <a:pt x="0" y="48"/>
                  </a:cubicBezTo>
                  <a:cubicBezTo>
                    <a:pt x="9" y="44"/>
                    <a:pt x="17" y="40"/>
                    <a:pt x="27" y="36"/>
                  </a:cubicBezTo>
                  <a:cubicBezTo>
                    <a:pt x="54" y="78"/>
                    <a:pt x="81" y="120"/>
                    <a:pt x="108" y="162"/>
                  </a:cubicBezTo>
                  <a:cubicBezTo>
                    <a:pt x="109" y="161"/>
                    <a:pt x="111" y="161"/>
                    <a:pt x="112" y="160"/>
                  </a:cubicBezTo>
                  <a:cubicBezTo>
                    <a:pt x="108" y="130"/>
                    <a:pt x="103" y="100"/>
                    <a:pt x="99" y="70"/>
                  </a:cubicBezTo>
                  <a:cubicBezTo>
                    <a:pt x="97" y="56"/>
                    <a:pt x="94" y="42"/>
                    <a:pt x="92" y="28"/>
                  </a:cubicBezTo>
                  <a:cubicBezTo>
                    <a:pt x="90" y="7"/>
                    <a:pt x="91" y="7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8" name="Freeform 91"/>
            <p:cNvSpPr/>
            <p:nvPr/>
          </p:nvSpPr>
          <p:spPr bwMode="auto">
            <a:xfrm>
              <a:off x="11237686" y="209550"/>
              <a:ext cx="533400" cy="842963"/>
            </a:xfrm>
            <a:custGeom>
              <a:avLst/>
              <a:gdLst>
                <a:gd name="T0" fmla="*/ 169 w 169"/>
                <a:gd name="T1" fmla="*/ 10 h 267"/>
                <a:gd name="T2" fmla="*/ 164 w 169"/>
                <a:gd name="T3" fmla="*/ 22 h 267"/>
                <a:gd name="T4" fmla="*/ 144 w 169"/>
                <a:gd name="T5" fmla="*/ 89 h 267"/>
                <a:gd name="T6" fmla="*/ 121 w 169"/>
                <a:gd name="T7" fmla="*/ 163 h 267"/>
                <a:gd name="T8" fmla="*/ 94 w 169"/>
                <a:gd name="T9" fmla="*/ 233 h 267"/>
                <a:gd name="T10" fmla="*/ 47 w 169"/>
                <a:gd name="T11" fmla="*/ 252 h 267"/>
                <a:gd name="T12" fmla="*/ 34 w 169"/>
                <a:gd name="T13" fmla="*/ 188 h 267"/>
                <a:gd name="T14" fmla="*/ 100 w 169"/>
                <a:gd name="T15" fmla="*/ 98 h 267"/>
                <a:gd name="T16" fmla="*/ 141 w 169"/>
                <a:gd name="T17" fmla="*/ 11 h 267"/>
                <a:gd name="T18" fmla="*/ 157 w 169"/>
                <a:gd name="T19" fmla="*/ 0 h 267"/>
                <a:gd name="T20" fmla="*/ 169 w 169"/>
                <a:gd name="T21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67">
                  <a:moveTo>
                    <a:pt x="169" y="10"/>
                  </a:moveTo>
                  <a:cubicBezTo>
                    <a:pt x="166" y="16"/>
                    <a:pt x="165" y="19"/>
                    <a:pt x="164" y="22"/>
                  </a:cubicBezTo>
                  <a:cubicBezTo>
                    <a:pt x="157" y="44"/>
                    <a:pt x="150" y="67"/>
                    <a:pt x="144" y="89"/>
                  </a:cubicBezTo>
                  <a:cubicBezTo>
                    <a:pt x="136" y="114"/>
                    <a:pt x="129" y="139"/>
                    <a:pt x="121" y="163"/>
                  </a:cubicBezTo>
                  <a:cubicBezTo>
                    <a:pt x="113" y="187"/>
                    <a:pt x="103" y="210"/>
                    <a:pt x="94" y="233"/>
                  </a:cubicBezTo>
                  <a:cubicBezTo>
                    <a:pt x="84" y="261"/>
                    <a:pt x="72" y="267"/>
                    <a:pt x="47" y="252"/>
                  </a:cubicBezTo>
                  <a:cubicBezTo>
                    <a:pt x="9" y="228"/>
                    <a:pt x="0" y="230"/>
                    <a:pt x="34" y="188"/>
                  </a:cubicBezTo>
                  <a:cubicBezTo>
                    <a:pt x="57" y="159"/>
                    <a:pt x="81" y="130"/>
                    <a:pt x="100" y="98"/>
                  </a:cubicBezTo>
                  <a:cubicBezTo>
                    <a:pt x="117" y="71"/>
                    <a:pt x="127" y="40"/>
                    <a:pt x="141" y="11"/>
                  </a:cubicBezTo>
                  <a:cubicBezTo>
                    <a:pt x="144" y="6"/>
                    <a:pt x="151" y="1"/>
                    <a:pt x="157" y="0"/>
                  </a:cubicBezTo>
                  <a:cubicBezTo>
                    <a:pt x="160" y="0"/>
                    <a:pt x="165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9" name="Freeform 92"/>
            <p:cNvSpPr/>
            <p:nvPr/>
          </p:nvSpPr>
          <p:spPr bwMode="auto">
            <a:xfrm>
              <a:off x="14469836" y="4581525"/>
              <a:ext cx="693738" cy="644525"/>
            </a:xfrm>
            <a:custGeom>
              <a:avLst/>
              <a:gdLst>
                <a:gd name="T0" fmla="*/ 116 w 220"/>
                <a:gd name="T1" fmla="*/ 190 h 204"/>
                <a:gd name="T2" fmla="*/ 126 w 220"/>
                <a:gd name="T3" fmla="*/ 168 h 204"/>
                <a:gd name="T4" fmla="*/ 154 w 220"/>
                <a:gd name="T5" fmla="*/ 170 h 204"/>
                <a:gd name="T6" fmla="*/ 188 w 220"/>
                <a:gd name="T7" fmla="*/ 138 h 204"/>
                <a:gd name="T8" fmla="*/ 158 w 220"/>
                <a:gd name="T9" fmla="*/ 102 h 204"/>
                <a:gd name="T10" fmla="*/ 105 w 220"/>
                <a:gd name="T11" fmla="*/ 112 h 204"/>
                <a:gd name="T12" fmla="*/ 63 w 220"/>
                <a:gd name="T13" fmla="*/ 124 h 204"/>
                <a:gd name="T14" fmla="*/ 9 w 220"/>
                <a:gd name="T15" fmla="*/ 86 h 204"/>
                <a:gd name="T16" fmla="*/ 28 w 220"/>
                <a:gd name="T17" fmla="*/ 13 h 204"/>
                <a:gd name="T18" fmla="*/ 97 w 220"/>
                <a:gd name="T19" fmla="*/ 13 h 204"/>
                <a:gd name="T20" fmla="*/ 87 w 220"/>
                <a:gd name="T21" fmla="*/ 35 h 204"/>
                <a:gd name="T22" fmla="*/ 63 w 220"/>
                <a:gd name="T23" fmla="*/ 33 h 204"/>
                <a:gd name="T24" fmla="*/ 32 w 220"/>
                <a:gd name="T25" fmla="*/ 65 h 204"/>
                <a:gd name="T26" fmla="*/ 65 w 220"/>
                <a:gd name="T27" fmla="*/ 94 h 204"/>
                <a:gd name="T28" fmla="*/ 109 w 220"/>
                <a:gd name="T29" fmla="*/ 77 h 204"/>
                <a:gd name="T30" fmla="*/ 213 w 220"/>
                <a:gd name="T31" fmla="*/ 120 h 204"/>
                <a:gd name="T32" fmla="*/ 189 w 220"/>
                <a:gd name="T33" fmla="*/ 187 h 204"/>
                <a:gd name="T34" fmla="*/ 116 w 220"/>
                <a:gd name="T35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04">
                  <a:moveTo>
                    <a:pt x="116" y="190"/>
                  </a:moveTo>
                  <a:cubicBezTo>
                    <a:pt x="120" y="182"/>
                    <a:pt x="123" y="175"/>
                    <a:pt x="126" y="168"/>
                  </a:cubicBezTo>
                  <a:cubicBezTo>
                    <a:pt x="135" y="169"/>
                    <a:pt x="145" y="171"/>
                    <a:pt x="154" y="170"/>
                  </a:cubicBezTo>
                  <a:cubicBezTo>
                    <a:pt x="173" y="170"/>
                    <a:pt x="187" y="156"/>
                    <a:pt x="188" y="138"/>
                  </a:cubicBezTo>
                  <a:cubicBezTo>
                    <a:pt x="188" y="120"/>
                    <a:pt x="176" y="101"/>
                    <a:pt x="158" y="102"/>
                  </a:cubicBezTo>
                  <a:cubicBezTo>
                    <a:pt x="140" y="102"/>
                    <a:pt x="122" y="108"/>
                    <a:pt x="105" y="112"/>
                  </a:cubicBezTo>
                  <a:cubicBezTo>
                    <a:pt x="91" y="116"/>
                    <a:pt x="77" y="123"/>
                    <a:pt x="63" y="124"/>
                  </a:cubicBezTo>
                  <a:cubicBezTo>
                    <a:pt x="35" y="125"/>
                    <a:pt x="18" y="111"/>
                    <a:pt x="9" y="86"/>
                  </a:cubicBezTo>
                  <a:cubicBezTo>
                    <a:pt x="0" y="59"/>
                    <a:pt x="8" y="29"/>
                    <a:pt x="28" y="13"/>
                  </a:cubicBezTo>
                  <a:cubicBezTo>
                    <a:pt x="44" y="0"/>
                    <a:pt x="74" y="0"/>
                    <a:pt x="97" y="13"/>
                  </a:cubicBezTo>
                  <a:cubicBezTo>
                    <a:pt x="94" y="20"/>
                    <a:pt x="91" y="27"/>
                    <a:pt x="87" y="35"/>
                  </a:cubicBezTo>
                  <a:cubicBezTo>
                    <a:pt x="79" y="34"/>
                    <a:pt x="71" y="33"/>
                    <a:pt x="63" y="33"/>
                  </a:cubicBezTo>
                  <a:cubicBezTo>
                    <a:pt x="41" y="33"/>
                    <a:pt x="30" y="44"/>
                    <a:pt x="32" y="65"/>
                  </a:cubicBezTo>
                  <a:cubicBezTo>
                    <a:pt x="33" y="86"/>
                    <a:pt x="44" y="97"/>
                    <a:pt x="65" y="94"/>
                  </a:cubicBezTo>
                  <a:cubicBezTo>
                    <a:pt x="80" y="91"/>
                    <a:pt x="95" y="84"/>
                    <a:pt x="109" y="77"/>
                  </a:cubicBezTo>
                  <a:cubicBezTo>
                    <a:pt x="152" y="57"/>
                    <a:pt x="202" y="77"/>
                    <a:pt x="213" y="120"/>
                  </a:cubicBezTo>
                  <a:cubicBezTo>
                    <a:pt x="220" y="146"/>
                    <a:pt x="210" y="171"/>
                    <a:pt x="189" y="187"/>
                  </a:cubicBezTo>
                  <a:cubicBezTo>
                    <a:pt x="168" y="203"/>
                    <a:pt x="141" y="204"/>
                    <a:pt x="11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0" name="Freeform 93"/>
            <p:cNvSpPr/>
            <p:nvPr/>
          </p:nvSpPr>
          <p:spPr bwMode="auto">
            <a:xfrm>
              <a:off x="13752286" y="5072062"/>
              <a:ext cx="695325" cy="788988"/>
            </a:xfrm>
            <a:custGeom>
              <a:avLst/>
              <a:gdLst>
                <a:gd name="T0" fmla="*/ 208 w 220"/>
                <a:gd name="T1" fmla="*/ 171 h 250"/>
                <a:gd name="T2" fmla="*/ 220 w 220"/>
                <a:gd name="T3" fmla="*/ 194 h 250"/>
                <a:gd name="T4" fmla="*/ 115 w 220"/>
                <a:gd name="T5" fmla="*/ 250 h 250"/>
                <a:gd name="T6" fmla="*/ 0 w 220"/>
                <a:gd name="T7" fmla="*/ 53 h 250"/>
                <a:gd name="T8" fmla="*/ 99 w 220"/>
                <a:gd name="T9" fmla="*/ 0 h 250"/>
                <a:gd name="T10" fmla="*/ 113 w 220"/>
                <a:gd name="T11" fmla="*/ 21 h 250"/>
                <a:gd name="T12" fmla="*/ 37 w 220"/>
                <a:gd name="T13" fmla="*/ 63 h 250"/>
                <a:gd name="T14" fmla="*/ 72 w 220"/>
                <a:gd name="T15" fmla="*/ 123 h 250"/>
                <a:gd name="T16" fmla="*/ 142 w 220"/>
                <a:gd name="T17" fmla="*/ 86 h 250"/>
                <a:gd name="T18" fmla="*/ 155 w 220"/>
                <a:gd name="T19" fmla="*/ 108 h 250"/>
                <a:gd name="T20" fmla="*/ 86 w 220"/>
                <a:gd name="T21" fmla="*/ 145 h 250"/>
                <a:gd name="T22" fmla="*/ 125 w 220"/>
                <a:gd name="T23" fmla="*/ 215 h 250"/>
                <a:gd name="T24" fmla="*/ 208 w 220"/>
                <a:gd name="T25" fmla="*/ 17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250">
                  <a:moveTo>
                    <a:pt x="208" y="171"/>
                  </a:moveTo>
                  <a:cubicBezTo>
                    <a:pt x="212" y="179"/>
                    <a:pt x="216" y="186"/>
                    <a:pt x="220" y="194"/>
                  </a:cubicBezTo>
                  <a:cubicBezTo>
                    <a:pt x="185" y="212"/>
                    <a:pt x="151" y="231"/>
                    <a:pt x="115" y="250"/>
                  </a:cubicBezTo>
                  <a:cubicBezTo>
                    <a:pt x="77" y="184"/>
                    <a:pt x="39" y="119"/>
                    <a:pt x="0" y="53"/>
                  </a:cubicBezTo>
                  <a:cubicBezTo>
                    <a:pt x="33" y="35"/>
                    <a:pt x="66" y="18"/>
                    <a:pt x="99" y="0"/>
                  </a:cubicBezTo>
                  <a:cubicBezTo>
                    <a:pt x="104" y="6"/>
                    <a:pt x="108" y="13"/>
                    <a:pt x="113" y="21"/>
                  </a:cubicBezTo>
                  <a:cubicBezTo>
                    <a:pt x="88" y="35"/>
                    <a:pt x="64" y="48"/>
                    <a:pt x="37" y="63"/>
                  </a:cubicBezTo>
                  <a:cubicBezTo>
                    <a:pt x="49" y="83"/>
                    <a:pt x="60" y="102"/>
                    <a:pt x="72" y="123"/>
                  </a:cubicBezTo>
                  <a:cubicBezTo>
                    <a:pt x="96" y="111"/>
                    <a:pt x="118" y="99"/>
                    <a:pt x="142" y="86"/>
                  </a:cubicBezTo>
                  <a:cubicBezTo>
                    <a:pt x="146" y="93"/>
                    <a:pt x="150" y="100"/>
                    <a:pt x="155" y="108"/>
                  </a:cubicBezTo>
                  <a:cubicBezTo>
                    <a:pt x="131" y="120"/>
                    <a:pt x="109" y="132"/>
                    <a:pt x="86" y="145"/>
                  </a:cubicBezTo>
                  <a:cubicBezTo>
                    <a:pt x="99" y="168"/>
                    <a:pt x="111" y="190"/>
                    <a:pt x="125" y="215"/>
                  </a:cubicBezTo>
                  <a:cubicBezTo>
                    <a:pt x="152" y="201"/>
                    <a:pt x="179" y="187"/>
                    <a:pt x="20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1" name="Freeform 94"/>
            <p:cNvSpPr/>
            <p:nvPr/>
          </p:nvSpPr>
          <p:spPr bwMode="auto">
            <a:xfrm>
              <a:off x="9172349" y="3549650"/>
              <a:ext cx="827088" cy="603250"/>
            </a:xfrm>
            <a:custGeom>
              <a:avLst/>
              <a:gdLst>
                <a:gd name="T0" fmla="*/ 198 w 262"/>
                <a:gd name="T1" fmla="*/ 10 h 191"/>
                <a:gd name="T2" fmla="*/ 221 w 262"/>
                <a:gd name="T3" fmla="*/ 0 h 191"/>
                <a:gd name="T4" fmla="*/ 262 w 262"/>
                <a:gd name="T5" fmla="*/ 108 h 191"/>
                <a:gd name="T6" fmla="*/ 207 w 262"/>
                <a:gd name="T7" fmla="*/ 114 h 191"/>
                <a:gd name="T8" fmla="*/ 35 w 262"/>
                <a:gd name="T9" fmla="*/ 88 h 191"/>
                <a:gd name="T10" fmla="*/ 69 w 262"/>
                <a:gd name="T11" fmla="*/ 180 h 191"/>
                <a:gd name="T12" fmla="*/ 46 w 262"/>
                <a:gd name="T13" fmla="*/ 191 h 191"/>
                <a:gd name="T14" fmla="*/ 0 w 262"/>
                <a:gd name="T15" fmla="*/ 69 h 191"/>
                <a:gd name="T16" fmla="*/ 39 w 262"/>
                <a:gd name="T17" fmla="*/ 65 h 191"/>
                <a:gd name="T18" fmla="*/ 214 w 262"/>
                <a:gd name="T19" fmla="*/ 91 h 191"/>
                <a:gd name="T20" fmla="*/ 228 w 262"/>
                <a:gd name="T21" fmla="*/ 92 h 191"/>
                <a:gd name="T22" fmla="*/ 198 w 262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91">
                  <a:moveTo>
                    <a:pt x="198" y="10"/>
                  </a:moveTo>
                  <a:cubicBezTo>
                    <a:pt x="205" y="7"/>
                    <a:pt x="212" y="4"/>
                    <a:pt x="221" y="0"/>
                  </a:cubicBezTo>
                  <a:cubicBezTo>
                    <a:pt x="235" y="37"/>
                    <a:pt x="248" y="72"/>
                    <a:pt x="262" y="108"/>
                  </a:cubicBezTo>
                  <a:cubicBezTo>
                    <a:pt x="245" y="123"/>
                    <a:pt x="225" y="117"/>
                    <a:pt x="207" y="114"/>
                  </a:cubicBezTo>
                  <a:cubicBezTo>
                    <a:pt x="151" y="106"/>
                    <a:pt x="95" y="97"/>
                    <a:pt x="35" y="88"/>
                  </a:cubicBezTo>
                  <a:cubicBezTo>
                    <a:pt x="47" y="121"/>
                    <a:pt x="58" y="150"/>
                    <a:pt x="69" y="180"/>
                  </a:cubicBezTo>
                  <a:cubicBezTo>
                    <a:pt x="62" y="183"/>
                    <a:pt x="55" y="186"/>
                    <a:pt x="46" y="191"/>
                  </a:cubicBezTo>
                  <a:cubicBezTo>
                    <a:pt x="31" y="151"/>
                    <a:pt x="16" y="112"/>
                    <a:pt x="0" y="69"/>
                  </a:cubicBezTo>
                  <a:cubicBezTo>
                    <a:pt x="14" y="67"/>
                    <a:pt x="27" y="63"/>
                    <a:pt x="39" y="65"/>
                  </a:cubicBezTo>
                  <a:cubicBezTo>
                    <a:pt x="97" y="73"/>
                    <a:pt x="156" y="82"/>
                    <a:pt x="214" y="91"/>
                  </a:cubicBezTo>
                  <a:cubicBezTo>
                    <a:pt x="217" y="92"/>
                    <a:pt x="221" y="92"/>
                    <a:pt x="228" y="92"/>
                  </a:cubicBezTo>
                  <a:cubicBezTo>
                    <a:pt x="217" y="64"/>
                    <a:pt x="208" y="37"/>
                    <a:pt x="19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2" name="Freeform 95"/>
            <p:cNvSpPr/>
            <p:nvPr/>
          </p:nvSpPr>
          <p:spPr bwMode="auto">
            <a:xfrm>
              <a:off x="15009586" y="3498850"/>
              <a:ext cx="749300" cy="492125"/>
            </a:xfrm>
            <a:custGeom>
              <a:avLst/>
              <a:gdLst>
                <a:gd name="T0" fmla="*/ 1 w 237"/>
                <a:gd name="T1" fmla="*/ 123 h 156"/>
                <a:gd name="T2" fmla="*/ 27 w 237"/>
                <a:gd name="T3" fmla="*/ 100 h 156"/>
                <a:gd name="T4" fmla="*/ 107 w 237"/>
                <a:gd name="T5" fmla="*/ 101 h 156"/>
                <a:gd name="T6" fmla="*/ 114 w 237"/>
                <a:gd name="T7" fmla="*/ 98 h 156"/>
                <a:gd name="T8" fmla="*/ 57 w 237"/>
                <a:gd name="T9" fmla="*/ 45 h 156"/>
                <a:gd name="T10" fmla="*/ 50 w 237"/>
                <a:gd name="T11" fmla="*/ 0 h 156"/>
                <a:gd name="T12" fmla="*/ 237 w 237"/>
                <a:gd name="T13" fmla="*/ 128 h 156"/>
                <a:gd name="T14" fmla="*/ 226 w 237"/>
                <a:gd name="T15" fmla="*/ 156 h 156"/>
                <a:gd name="T16" fmla="*/ 1 w 237"/>
                <a:gd name="T1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6">
                  <a:moveTo>
                    <a:pt x="1" y="123"/>
                  </a:moveTo>
                  <a:cubicBezTo>
                    <a:pt x="0" y="104"/>
                    <a:pt x="9" y="99"/>
                    <a:pt x="27" y="100"/>
                  </a:cubicBezTo>
                  <a:cubicBezTo>
                    <a:pt x="53" y="102"/>
                    <a:pt x="80" y="101"/>
                    <a:pt x="107" y="101"/>
                  </a:cubicBezTo>
                  <a:cubicBezTo>
                    <a:pt x="108" y="101"/>
                    <a:pt x="109" y="100"/>
                    <a:pt x="114" y="98"/>
                  </a:cubicBezTo>
                  <a:cubicBezTo>
                    <a:pt x="94" y="80"/>
                    <a:pt x="76" y="63"/>
                    <a:pt x="57" y="45"/>
                  </a:cubicBezTo>
                  <a:cubicBezTo>
                    <a:pt x="38" y="27"/>
                    <a:pt x="38" y="27"/>
                    <a:pt x="50" y="0"/>
                  </a:cubicBezTo>
                  <a:cubicBezTo>
                    <a:pt x="110" y="47"/>
                    <a:pt x="157" y="112"/>
                    <a:pt x="237" y="128"/>
                  </a:cubicBezTo>
                  <a:cubicBezTo>
                    <a:pt x="233" y="138"/>
                    <a:pt x="230" y="145"/>
                    <a:pt x="226" y="156"/>
                  </a:cubicBezTo>
                  <a:cubicBezTo>
                    <a:pt x="155" y="113"/>
                    <a:pt x="77" y="13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3" name="Freeform 96"/>
            <p:cNvSpPr>
              <a:spLocks noEditPoints="1"/>
            </p:cNvSpPr>
            <p:nvPr/>
          </p:nvSpPr>
          <p:spPr bwMode="auto">
            <a:xfrm>
              <a:off x="11859986" y="4851400"/>
              <a:ext cx="496888" cy="469900"/>
            </a:xfrm>
            <a:custGeom>
              <a:avLst/>
              <a:gdLst>
                <a:gd name="T0" fmla="*/ 129 w 157"/>
                <a:gd name="T1" fmla="*/ 71 h 149"/>
                <a:gd name="T2" fmla="*/ 148 w 157"/>
                <a:gd name="T3" fmla="*/ 114 h 149"/>
                <a:gd name="T4" fmla="*/ 105 w 157"/>
                <a:gd name="T5" fmla="*/ 145 h 149"/>
                <a:gd name="T6" fmla="*/ 25 w 157"/>
                <a:gd name="T7" fmla="*/ 129 h 149"/>
                <a:gd name="T8" fmla="*/ 32 w 157"/>
                <a:gd name="T9" fmla="*/ 70 h 149"/>
                <a:gd name="T10" fmla="*/ 47 w 157"/>
                <a:gd name="T11" fmla="*/ 63 h 149"/>
                <a:gd name="T12" fmla="*/ 44 w 157"/>
                <a:gd name="T13" fmla="*/ 59 h 149"/>
                <a:gd name="T14" fmla="*/ 30 w 157"/>
                <a:gd name="T15" fmla="*/ 26 h 149"/>
                <a:gd name="T16" fmla="*/ 67 w 157"/>
                <a:gd name="T17" fmla="*/ 2 h 149"/>
                <a:gd name="T18" fmla="*/ 133 w 157"/>
                <a:gd name="T19" fmla="*/ 11 h 149"/>
                <a:gd name="T20" fmla="*/ 156 w 157"/>
                <a:gd name="T21" fmla="*/ 41 h 149"/>
                <a:gd name="T22" fmla="*/ 133 w 157"/>
                <a:gd name="T23" fmla="*/ 68 h 149"/>
                <a:gd name="T24" fmla="*/ 129 w 157"/>
                <a:gd name="T25" fmla="*/ 71 h 149"/>
                <a:gd name="T26" fmla="*/ 92 w 157"/>
                <a:gd name="T27" fmla="*/ 136 h 149"/>
                <a:gd name="T28" fmla="*/ 118 w 157"/>
                <a:gd name="T29" fmla="*/ 112 h 149"/>
                <a:gd name="T30" fmla="*/ 100 w 157"/>
                <a:gd name="T31" fmla="*/ 84 h 149"/>
                <a:gd name="T32" fmla="*/ 80 w 157"/>
                <a:gd name="T33" fmla="*/ 76 h 149"/>
                <a:gd name="T34" fmla="*/ 39 w 157"/>
                <a:gd name="T35" fmla="*/ 92 h 149"/>
                <a:gd name="T36" fmla="*/ 58 w 157"/>
                <a:gd name="T37" fmla="*/ 127 h 149"/>
                <a:gd name="T38" fmla="*/ 92 w 157"/>
                <a:gd name="T39" fmla="*/ 136 h 149"/>
                <a:gd name="T40" fmla="*/ 81 w 157"/>
                <a:gd name="T41" fmla="*/ 11 h 149"/>
                <a:gd name="T42" fmla="*/ 59 w 157"/>
                <a:gd name="T43" fmla="*/ 28 h 149"/>
                <a:gd name="T44" fmla="*/ 76 w 157"/>
                <a:gd name="T45" fmla="*/ 55 h 149"/>
                <a:gd name="T46" fmla="*/ 91 w 157"/>
                <a:gd name="T47" fmla="*/ 61 h 149"/>
                <a:gd name="T48" fmla="*/ 128 w 157"/>
                <a:gd name="T49" fmla="*/ 44 h 149"/>
                <a:gd name="T50" fmla="*/ 107 w 157"/>
                <a:gd name="T51" fmla="*/ 16 h 149"/>
                <a:gd name="T52" fmla="*/ 81 w 157"/>
                <a:gd name="T5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49">
                  <a:moveTo>
                    <a:pt x="129" y="71"/>
                  </a:moveTo>
                  <a:cubicBezTo>
                    <a:pt x="136" y="86"/>
                    <a:pt x="150" y="101"/>
                    <a:pt x="148" y="114"/>
                  </a:cubicBezTo>
                  <a:cubicBezTo>
                    <a:pt x="145" y="134"/>
                    <a:pt x="125" y="143"/>
                    <a:pt x="105" y="145"/>
                  </a:cubicBezTo>
                  <a:cubicBezTo>
                    <a:pt x="76" y="149"/>
                    <a:pt x="49" y="146"/>
                    <a:pt x="25" y="129"/>
                  </a:cubicBezTo>
                  <a:cubicBezTo>
                    <a:pt x="0" y="110"/>
                    <a:pt x="3" y="84"/>
                    <a:pt x="32" y="70"/>
                  </a:cubicBezTo>
                  <a:cubicBezTo>
                    <a:pt x="37" y="68"/>
                    <a:pt x="42" y="66"/>
                    <a:pt x="47" y="63"/>
                  </a:cubicBezTo>
                  <a:cubicBezTo>
                    <a:pt x="46" y="61"/>
                    <a:pt x="45" y="60"/>
                    <a:pt x="44" y="59"/>
                  </a:cubicBezTo>
                  <a:cubicBezTo>
                    <a:pt x="35" y="49"/>
                    <a:pt x="20" y="39"/>
                    <a:pt x="30" y="26"/>
                  </a:cubicBezTo>
                  <a:cubicBezTo>
                    <a:pt x="38" y="14"/>
                    <a:pt x="54" y="3"/>
                    <a:pt x="67" y="2"/>
                  </a:cubicBezTo>
                  <a:cubicBezTo>
                    <a:pt x="89" y="0"/>
                    <a:pt x="112" y="4"/>
                    <a:pt x="133" y="11"/>
                  </a:cubicBezTo>
                  <a:cubicBezTo>
                    <a:pt x="144" y="14"/>
                    <a:pt x="156" y="30"/>
                    <a:pt x="156" y="41"/>
                  </a:cubicBezTo>
                  <a:cubicBezTo>
                    <a:pt x="157" y="49"/>
                    <a:pt x="142" y="59"/>
                    <a:pt x="133" y="68"/>
                  </a:cubicBezTo>
                  <a:cubicBezTo>
                    <a:pt x="131" y="71"/>
                    <a:pt x="127" y="71"/>
                    <a:pt x="129" y="71"/>
                  </a:cubicBezTo>
                  <a:close/>
                  <a:moveTo>
                    <a:pt x="92" y="136"/>
                  </a:moveTo>
                  <a:cubicBezTo>
                    <a:pt x="100" y="129"/>
                    <a:pt x="113" y="123"/>
                    <a:pt x="118" y="112"/>
                  </a:cubicBezTo>
                  <a:cubicBezTo>
                    <a:pt x="125" y="97"/>
                    <a:pt x="110" y="90"/>
                    <a:pt x="100" y="84"/>
                  </a:cubicBezTo>
                  <a:cubicBezTo>
                    <a:pt x="94" y="80"/>
                    <a:pt x="86" y="78"/>
                    <a:pt x="80" y="76"/>
                  </a:cubicBezTo>
                  <a:cubicBezTo>
                    <a:pt x="65" y="69"/>
                    <a:pt x="44" y="78"/>
                    <a:pt x="39" y="92"/>
                  </a:cubicBezTo>
                  <a:cubicBezTo>
                    <a:pt x="34" y="106"/>
                    <a:pt x="42" y="121"/>
                    <a:pt x="58" y="127"/>
                  </a:cubicBezTo>
                  <a:cubicBezTo>
                    <a:pt x="67" y="130"/>
                    <a:pt x="76" y="132"/>
                    <a:pt x="92" y="136"/>
                  </a:cubicBezTo>
                  <a:close/>
                  <a:moveTo>
                    <a:pt x="81" y="11"/>
                  </a:moveTo>
                  <a:cubicBezTo>
                    <a:pt x="75" y="15"/>
                    <a:pt x="63" y="20"/>
                    <a:pt x="59" y="28"/>
                  </a:cubicBezTo>
                  <a:cubicBezTo>
                    <a:pt x="53" y="42"/>
                    <a:pt x="66" y="49"/>
                    <a:pt x="76" y="55"/>
                  </a:cubicBezTo>
                  <a:cubicBezTo>
                    <a:pt x="81" y="57"/>
                    <a:pt x="86" y="59"/>
                    <a:pt x="91" y="61"/>
                  </a:cubicBezTo>
                  <a:cubicBezTo>
                    <a:pt x="106" y="68"/>
                    <a:pt x="124" y="60"/>
                    <a:pt x="128" y="44"/>
                  </a:cubicBezTo>
                  <a:cubicBezTo>
                    <a:pt x="133" y="27"/>
                    <a:pt x="121" y="20"/>
                    <a:pt x="107" y="16"/>
                  </a:cubicBezTo>
                  <a:cubicBezTo>
                    <a:pt x="100" y="14"/>
                    <a:pt x="93" y="14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4" name="Freeform 97"/>
            <p:cNvSpPr/>
            <p:nvPr/>
          </p:nvSpPr>
          <p:spPr bwMode="auto">
            <a:xfrm>
              <a:off x="11859986" y="-317500"/>
              <a:ext cx="423863" cy="431800"/>
            </a:xfrm>
            <a:custGeom>
              <a:avLst/>
              <a:gdLst>
                <a:gd name="T0" fmla="*/ 64 w 134"/>
                <a:gd name="T1" fmla="*/ 137 h 137"/>
                <a:gd name="T2" fmla="*/ 64 w 134"/>
                <a:gd name="T3" fmla="*/ 92 h 137"/>
                <a:gd name="T4" fmla="*/ 8 w 134"/>
                <a:gd name="T5" fmla="*/ 79 h 137"/>
                <a:gd name="T6" fmla="*/ 14 w 134"/>
                <a:gd name="T7" fmla="*/ 51 h 137"/>
                <a:gd name="T8" fmla="*/ 68 w 134"/>
                <a:gd name="T9" fmla="*/ 14 h 137"/>
                <a:gd name="T10" fmla="*/ 112 w 134"/>
                <a:gd name="T11" fmla="*/ 10 h 137"/>
                <a:gd name="T12" fmla="*/ 129 w 134"/>
                <a:gd name="T13" fmla="*/ 53 h 137"/>
                <a:gd name="T14" fmla="*/ 64 w 13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7">
                  <a:moveTo>
                    <a:pt x="64" y="137"/>
                  </a:moveTo>
                  <a:cubicBezTo>
                    <a:pt x="64" y="123"/>
                    <a:pt x="64" y="109"/>
                    <a:pt x="64" y="92"/>
                  </a:cubicBezTo>
                  <a:cubicBezTo>
                    <a:pt x="40" y="103"/>
                    <a:pt x="22" y="98"/>
                    <a:pt x="8" y="79"/>
                  </a:cubicBezTo>
                  <a:cubicBezTo>
                    <a:pt x="0" y="68"/>
                    <a:pt x="3" y="58"/>
                    <a:pt x="14" y="51"/>
                  </a:cubicBezTo>
                  <a:cubicBezTo>
                    <a:pt x="32" y="39"/>
                    <a:pt x="51" y="27"/>
                    <a:pt x="68" y="14"/>
                  </a:cubicBezTo>
                  <a:cubicBezTo>
                    <a:pt x="83" y="3"/>
                    <a:pt x="98" y="0"/>
                    <a:pt x="112" y="10"/>
                  </a:cubicBezTo>
                  <a:cubicBezTo>
                    <a:pt x="125" y="20"/>
                    <a:pt x="134" y="34"/>
                    <a:pt x="129" y="53"/>
                  </a:cubicBezTo>
                  <a:cubicBezTo>
                    <a:pt x="119" y="89"/>
                    <a:pt x="91" y="126"/>
                    <a:pt x="6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5" name="Freeform 98"/>
            <p:cNvSpPr/>
            <p:nvPr/>
          </p:nvSpPr>
          <p:spPr bwMode="auto">
            <a:xfrm>
              <a:off x="9926411" y="4838700"/>
              <a:ext cx="758825" cy="536575"/>
            </a:xfrm>
            <a:custGeom>
              <a:avLst/>
              <a:gdLst>
                <a:gd name="T0" fmla="*/ 217 w 240"/>
                <a:gd name="T1" fmla="*/ 0 h 170"/>
                <a:gd name="T2" fmla="*/ 235 w 240"/>
                <a:gd name="T3" fmla="*/ 22 h 170"/>
                <a:gd name="T4" fmla="*/ 240 w 240"/>
                <a:gd name="T5" fmla="*/ 28 h 170"/>
                <a:gd name="T6" fmla="*/ 198 w 240"/>
                <a:gd name="T7" fmla="*/ 63 h 170"/>
                <a:gd name="T8" fmla="*/ 107 w 240"/>
                <a:gd name="T9" fmla="*/ 150 h 170"/>
                <a:gd name="T10" fmla="*/ 30 w 240"/>
                <a:gd name="T11" fmla="*/ 149 h 170"/>
                <a:gd name="T12" fmla="*/ 14 w 240"/>
                <a:gd name="T13" fmla="*/ 73 h 170"/>
                <a:gd name="T14" fmla="*/ 36 w 240"/>
                <a:gd name="T15" fmla="*/ 102 h 170"/>
                <a:gd name="T16" fmla="*/ 87 w 240"/>
                <a:gd name="T17" fmla="*/ 128 h 170"/>
                <a:gd name="T18" fmla="*/ 135 w 240"/>
                <a:gd name="T19" fmla="*/ 83 h 170"/>
                <a:gd name="T20" fmla="*/ 217 w 24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70">
                  <a:moveTo>
                    <a:pt x="217" y="0"/>
                  </a:moveTo>
                  <a:cubicBezTo>
                    <a:pt x="224" y="9"/>
                    <a:pt x="230" y="15"/>
                    <a:pt x="235" y="22"/>
                  </a:cubicBezTo>
                  <a:cubicBezTo>
                    <a:pt x="237" y="24"/>
                    <a:pt x="239" y="26"/>
                    <a:pt x="240" y="28"/>
                  </a:cubicBezTo>
                  <a:cubicBezTo>
                    <a:pt x="226" y="39"/>
                    <a:pt x="211" y="51"/>
                    <a:pt x="198" y="63"/>
                  </a:cubicBezTo>
                  <a:cubicBezTo>
                    <a:pt x="167" y="92"/>
                    <a:pt x="138" y="122"/>
                    <a:pt x="107" y="150"/>
                  </a:cubicBezTo>
                  <a:cubicBezTo>
                    <a:pt x="83" y="170"/>
                    <a:pt x="52" y="168"/>
                    <a:pt x="30" y="149"/>
                  </a:cubicBezTo>
                  <a:cubicBezTo>
                    <a:pt x="6" y="128"/>
                    <a:pt x="0" y="100"/>
                    <a:pt x="14" y="73"/>
                  </a:cubicBezTo>
                  <a:cubicBezTo>
                    <a:pt x="27" y="78"/>
                    <a:pt x="39" y="81"/>
                    <a:pt x="36" y="102"/>
                  </a:cubicBezTo>
                  <a:cubicBezTo>
                    <a:pt x="33" y="127"/>
                    <a:pt x="66" y="143"/>
                    <a:pt x="87" y="128"/>
                  </a:cubicBezTo>
                  <a:cubicBezTo>
                    <a:pt x="104" y="115"/>
                    <a:pt x="119" y="99"/>
                    <a:pt x="135" y="83"/>
                  </a:cubicBezTo>
                  <a:cubicBezTo>
                    <a:pt x="162" y="57"/>
                    <a:pt x="188" y="29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6" name="Freeform 99"/>
            <p:cNvSpPr>
              <a:spLocks noEditPoints="1"/>
            </p:cNvSpPr>
            <p:nvPr/>
          </p:nvSpPr>
          <p:spPr bwMode="auto">
            <a:xfrm>
              <a:off x="12596586" y="4835525"/>
              <a:ext cx="476250" cy="476250"/>
            </a:xfrm>
            <a:custGeom>
              <a:avLst/>
              <a:gdLst>
                <a:gd name="T0" fmla="*/ 20 w 151"/>
                <a:gd name="T1" fmla="*/ 148 h 151"/>
                <a:gd name="T2" fmla="*/ 20 w 151"/>
                <a:gd name="T3" fmla="*/ 132 h 151"/>
                <a:gd name="T4" fmla="*/ 105 w 151"/>
                <a:gd name="T5" fmla="*/ 93 h 151"/>
                <a:gd name="T6" fmla="*/ 45 w 151"/>
                <a:gd name="T7" fmla="*/ 95 h 151"/>
                <a:gd name="T8" fmla="*/ 1 w 151"/>
                <a:gd name="T9" fmla="*/ 56 h 151"/>
                <a:gd name="T10" fmla="*/ 41 w 151"/>
                <a:gd name="T11" fmla="*/ 9 h 151"/>
                <a:gd name="T12" fmla="*/ 116 w 151"/>
                <a:gd name="T13" fmla="*/ 19 h 151"/>
                <a:gd name="T14" fmla="*/ 101 w 151"/>
                <a:gd name="T15" fmla="*/ 137 h 151"/>
                <a:gd name="T16" fmla="*/ 20 w 151"/>
                <a:gd name="T17" fmla="*/ 148 h 151"/>
                <a:gd name="T18" fmla="*/ 73 w 151"/>
                <a:gd name="T19" fmla="*/ 82 h 151"/>
                <a:gd name="T20" fmla="*/ 109 w 151"/>
                <a:gd name="T21" fmla="*/ 62 h 151"/>
                <a:gd name="T22" fmla="*/ 68 w 151"/>
                <a:gd name="T23" fmla="*/ 19 h 151"/>
                <a:gd name="T24" fmla="*/ 29 w 151"/>
                <a:gd name="T25" fmla="*/ 51 h 151"/>
                <a:gd name="T26" fmla="*/ 73 w 151"/>
                <a:gd name="T27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1">
                  <a:moveTo>
                    <a:pt x="20" y="148"/>
                  </a:moveTo>
                  <a:cubicBezTo>
                    <a:pt x="20" y="142"/>
                    <a:pt x="20" y="137"/>
                    <a:pt x="20" y="132"/>
                  </a:cubicBezTo>
                  <a:cubicBezTo>
                    <a:pt x="72" y="141"/>
                    <a:pt x="104" y="125"/>
                    <a:pt x="105" y="93"/>
                  </a:cubicBezTo>
                  <a:cubicBezTo>
                    <a:pt x="85" y="94"/>
                    <a:pt x="65" y="97"/>
                    <a:pt x="45" y="95"/>
                  </a:cubicBezTo>
                  <a:cubicBezTo>
                    <a:pt x="17" y="92"/>
                    <a:pt x="3" y="77"/>
                    <a:pt x="1" y="56"/>
                  </a:cubicBezTo>
                  <a:cubicBezTo>
                    <a:pt x="0" y="34"/>
                    <a:pt x="14" y="14"/>
                    <a:pt x="41" y="9"/>
                  </a:cubicBezTo>
                  <a:cubicBezTo>
                    <a:pt x="66" y="3"/>
                    <a:pt x="94" y="0"/>
                    <a:pt x="116" y="19"/>
                  </a:cubicBezTo>
                  <a:cubicBezTo>
                    <a:pt x="151" y="49"/>
                    <a:pt x="142" y="113"/>
                    <a:pt x="101" y="137"/>
                  </a:cubicBezTo>
                  <a:cubicBezTo>
                    <a:pt x="76" y="151"/>
                    <a:pt x="50" y="151"/>
                    <a:pt x="20" y="148"/>
                  </a:cubicBezTo>
                  <a:close/>
                  <a:moveTo>
                    <a:pt x="73" y="82"/>
                  </a:moveTo>
                  <a:cubicBezTo>
                    <a:pt x="82" y="74"/>
                    <a:pt x="107" y="88"/>
                    <a:pt x="109" y="62"/>
                  </a:cubicBezTo>
                  <a:cubicBezTo>
                    <a:pt x="112" y="37"/>
                    <a:pt x="93" y="19"/>
                    <a:pt x="68" y="19"/>
                  </a:cubicBezTo>
                  <a:cubicBezTo>
                    <a:pt x="45" y="19"/>
                    <a:pt x="30" y="32"/>
                    <a:pt x="29" y="51"/>
                  </a:cubicBezTo>
                  <a:cubicBezTo>
                    <a:pt x="29" y="70"/>
                    <a:pt x="44" y="82"/>
                    <a:pt x="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7" name="Freeform 100"/>
            <p:cNvSpPr/>
            <p:nvPr/>
          </p:nvSpPr>
          <p:spPr bwMode="auto">
            <a:xfrm>
              <a:off x="14814324" y="3927475"/>
              <a:ext cx="757238" cy="582613"/>
            </a:xfrm>
            <a:custGeom>
              <a:avLst/>
              <a:gdLst>
                <a:gd name="T0" fmla="*/ 240 w 240"/>
                <a:gd name="T1" fmla="*/ 161 h 184"/>
                <a:gd name="T2" fmla="*/ 228 w 240"/>
                <a:gd name="T3" fmla="*/ 184 h 184"/>
                <a:gd name="T4" fmla="*/ 45 w 240"/>
                <a:gd name="T5" fmla="*/ 77 h 184"/>
                <a:gd name="T6" fmla="*/ 23 w 240"/>
                <a:gd name="T7" fmla="*/ 116 h 184"/>
                <a:gd name="T8" fmla="*/ 0 w 240"/>
                <a:gd name="T9" fmla="*/ 102 h 184"/>
                <a:gd name="T10" fmla="*/ 55 w 240"/>
                <a:gd name="T11" fmla="*/ 0 h 184"/>
                <a:gd name="T12" fmla="*/ 76 w 240"/>
                <a:gd name="T13" fmla="*/ 12 h 184"/>
                <a:gd name="T14" fmla="*/ 76 w 240"/>
                <a:gd name="T15" fmla="*/ 17 h 184"/>
                <a:gd name="T16" fmla="*/ 94 w 240"/>
                <a:gd name="T17" fmla="*/ 75 h 184"/>
                <a:gd name="T18" fmla="*/ 167 w 240"/>
                <a:gd name="T19" fmla="*/ 118 h 184"/>
                <a:gd name="T20" fmla="*/ 240 w 240"/>
                <a:gd name="T21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84">
                  <a:moveTo>
                    <a:pt x="240" y="161"/>
                  </a:moveTo>
                  <a:cubicBezTo>
                    <a:pt x="235" y="169"/>
                    <a:pt x="232" y="176"/>
                    <a:pt x="228" y="184"/>
                  </a:cubicBezTo>
                  <a:cubicBezTo>
                    <a:pt x="166" y="148"/>
                    <a:pt x="106" y="113"/>
                    <a:pt x="45" y="77"/>
                  </a:cubicBezTo>
                  <a:cubicBezTo>
                    <a:pt x="37" y="90"/>
                    <a:pt x="30" y="102"/>
                    <a:pt x="23" y="116"/>
                  </a:cubicBezTo>
                  <a:cubicBezTo>
                    <a:pt x="15" y="111"/>
                    <a:pt x="8" y="107"/>
                    <a:pt x="0" y="102"/>
                  </a:cubicBezTo>
                  <a:cubicBezTo>
                    <a:pt x="19" y="68"/>
                    <a:pt x="37" y="34"/>
                    <a:pt x="55" y="0"/>
                  </a:cubicBezTo>
                  <a:cubicBezTo>
                    <a:pt x="64" y="5"/>
                    <a:pt x="71" y="9"/>
                    <a:pt x="76" y="12"/>
                  </a:cubicBezTo>
                  <a:cubicBezTo>
                    <a:pt x="76" y="15"/>
                    <a:pt x="76" y="16"/>
                    <a:pt x="76" y="17"/>
                  </a:cubicBezTo>
                  <a:cubicBezTo>
                    <a:pt x="59" y="54"/>
                    <a:pt x="58" y="54"/>
                    <a:pt x="94" y="75"/>
                  </a:cubicBezTo>
                  <a:cubicBezTo>
                    <a:pt x="118" y="90"/>
                    <a:pt x="143" y="104"/>
                    <a:pt x="167" y="118"/>
                  </a:cubicBezTo>
                  <a:cubicBezTo>
                    <a:pt x="191" y="132"/>
                    <a:pt x="215" y="146"/>
                    <a:pt x="2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8" name="Freeform 101"/>
            <p:cNvSpPr/>
            <p:nvPr/>
          </p:nvSpPr>
          <p:spPr bwMode="auto">
            <a:xfrm>
              <a:off x="10302649" y="4960937"/>
              <a:ext cx="523875" cy="609600"/>
            </a:xfrm>
            <a:custGeom>
              <a:avLst/>
              <a:gdLst>
                <a:gd name="T0" fmla="*/ 142 w 166"/>
                <a:gd name="T1" fmla="*/ 0 h 193"/>
                <a:gd name="T2" fmla="*/ 166 w 166"/>
                <a:gd name="T3" fmla="*/ 21 h 193"/>
                <a:gd name="T4" fmla="*/ 26 w 166"/>
                <a:gd name="T5" fmla="*/ 193 h 193"/>
                <a:gd name="T6" fmla="*/ 19 w 166"/>
                <a:gd name="T7" fmla="*/ 152 h 193"/>
                <a:gd name="T8" fmla="*/ 142 w 166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93">
                  <a:moveTo>
                    <a:pt x="142" y="0"/>
                  </a:moveTo>
                  <a:cubicBezTo>
                    <a:pt x="151" y="8"/>
                    <a:pt x="158" y="14"/>
                    <a:pt x="166" y="21"/>
                  </a:cubicBezTo>
                  <a:cubicBezTo>
                    <a:pt x="119" y="80"/>
                    <a:pt x="72" y="137"/>
                    <a:pt x="26" y="193"/>
                  </a:cubicBezTo>
                  <a:cubicBezTo>
                    <a:pt x="0" y="176"/>
                    <a:pt x="0" y="176"/>
                    <a:pt x="19" y="152"/>
                  </a:cubicBezTo>
                  <a:cubicBezTo>
                    <a:pt x="59" y="102"/>
                    <a:pt x="100" y="52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9" name="Freeform 102"/>
            <p:cNvSpPr/>
            <p:nvPr/>
          </p:nvSpPr>
          <p:spPr bwMode="auto">
            <a:xfrm>
              <a:off x="13190311" y="5445125"/>
              <a:ext cx="280988" cy="698500"/>
            </a:xfrm>
            <a:custGeom>
              <a:avLst/>
              <a:gdLst>
                <a:gd name="T0" fmla="*/ 0 w 89"/>
                <a:gd name="T1" fmla="*/ 8 h 221"/>
                <a:gd name="T2" fmla="*/ 29 w 89"/>
                <a:gd name="T3" fmla="*/ 0 h 221"/>
                <a:gd name="T4" fmla="*/ 89 w 89"/>
                <a:gd name="T5" fmla="*/ 212 h 221"/>
                <a:gd name="T6" fmla="*/ 60 w 89"/>
                <a:gd name="T7" fmla="*/ 221 h 221"/>
                <a:gd name="T8" fmla="*/ 0 w 89"/>
                <a:gd name="T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1">
                  <a:moveTo>
                    <a:pt x="0" y="8"/>
                  </a:moveTo>
                  <a:cubicBezTo>
                    <a:pt x="11" y="5"/>
                    <a:pt x="18" y="3"/>
                    <a:pt x="29" y="0"/>
                  </a:cubicBezTo>
                  <a:cubicBezTo>
                    <a:pt x="49" y="70"/>
                    <a:pt x="69" y="140"/>
                    <a:pt x="89" y="212"/>
                  </a:cubicBezTo>
                  <a:cubicBezTo>
                    <a:pt x="80" y="215"/>
                    <a:pt x="71" y="217"/>
                    <a:pt x="60" y="221"/>
                  </a:cubicBezTo>
                  <a:cubicBezTo>
                    <a:pt x="40" y="150"/>
                    <a:pt x="20" y="8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0" name="Freeform 103"/>
            <p:cNvSpPr/>
            <p:nvPr/>
          </p:nvSpPr>
          <p:spPr bwMode="auto">
            <a:xfrm>
              <a:off x="14706374" y="4360862"/>
              <a:ext cx="663575" cy="449263"/>
            </a:xfrm>
            <a:custGeom>
              <a:avLst/>
              <a:gdLst>
                <a:gd name="T0" fmla="*/ 210 w 210"/>
                <a:gd name="T1" fmla="*/ 122 h 142"/>
                <a:gd name="T2" fmla="*/ 192 w 210"/>
                <a:gd name="T3" fmla="*/ 142 h 142"/>
                <a:gd name="T4" fmla="*/ 0 w 210"/>
                <a:gd name="T5" fmla="*/ 22 h 142"/>
                <a:gd name="T6" fmla="*/ 15 w 210"/>
                <a:gd name="T7" fmla="*/ 0 h 142"/>
                <a:gd name="T8" fmla="*/ 210 w 210"/>
                <a:gd name="T9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2">
                  <a:moveTo>
                    <a:pt x="210" y="122"/>
                  </a:moveTo>
                  <a:cubicBezTo>
                    <a:pt x="204" y="130"/>
                    <a:pt x="198" y="136"/>
                    <a:pt x="192" y="142"/>
                  </a:cubicBezTo>
                  <a:cubicBezTo>
                    <a:pt x="129" y="102"/>
                    <a:pt x="65" y="63"/>
                    <a:pt x="0" y="22"/>
                  </a:cubicBezTo>
                  <a:cubicBezTo>
                    <a:pt x="5" y="14"/>
                    <a:pt x="10" y="8"/>
                    <a:pt x="15" y="0"/>
                  </a:cubicBezTo>
                  <a:cubicBezTo>
                    <a:pt x="80" y="40"/>
                    <a:pt x="144" y="80"/>
                    <a:pt x="21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1" name="Freeform 104"/>
            <p:cNvSpPr/>
            <p:nvPr/>
          </p:nvSpPr>
          <p:spPr bwMode="auto">
            <a:xfrm>
              <a:off x="13203011" y="4594225"/>
              <a:ext cx="357188" cy="522288"/>
            </a:xfrm>
            <a:custGeom>
              <a:avLst/>
              <a:gdLst>
                <a:gd name="T0" fmla="*/ 0 w 113"/>
                <a:gd name="T1" fmla="*/ 54 h 165"/>
                <a:gd name="T2" fmla="*/ 93 w 113"/>
                <a:gd name="T3" fmla="*/ 6 h 165"/>
                <a:gd name="T4" fmla="*/ 113 w 113"/>
                <a:gd name="T5" fmla="*/ 17 h 165"/>
                <a:gd name="T6" fmla="*/ 110 w 113"/>
                <a:gd name="T7" fmla="*/ 141 h 165"/>
                <a:gd name="T8" fmla="*/ 97 w 113"/>
                <a:gd name="T9" fmla="*/ 165 h 165"/>
                <a:gd name="T10" fmla="*/ 90 w 113"/>
                <a:gd name="T11" fmla="*/ 162 h 165"/>
                <a:gd name="T12" fmla="*/ 90 w 113"/>
                <a:gd name="T13" fmla="*/ 30 h 165"/>
                <a:gd name="T14" fmla="*/ 18 w 113"/>
                <a:gd name="T15" fmla="*/ 65 h 165"/>
                <a:gd name="T16" fmla="*/ 0 w 113"/>
                <a:gd name="T17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5">
                  <a:moveTo>
                    <a:pt x="0" y="54"/>
                  </a:moveTo>
                  <a:cubicBezTo>
                    <a:pt x="31" y="38"/>
                    <a:pt x="62" y="22"/>
                    <a:pt x="93" y="6"/>
                  </a:cubicBezTo>
                  <a:cubicBezTo>
                    <a:pt x="105" y="0"/>
                    <a:pt x="113" y="1"/>
                    <a:pt x="113" y="17"/>
                  </a:cubicBezTo>
                  <a:cubicBezTo>
                    <a:pt x="112" y="59"/>
                    <a:pt x="112" y="100"/>
                    <a:pt x="110" y="141"/>
                  </a:cubicBezTo>
                  <a:cubicBezTo>
                    <a:pt x="109" y="149"/>
                    <a:pt x="101" y="157"/>
                    <a:pt x="97" y="165"/>
                  </a:cubicBezTo>
                  <a:cubicBezTo>
                    <a:pt x="94" y="164"/>
                    <a:pt x="92" y="163"/>
                    <a:pt x="90" y="162"/>
                  </a:cubicBezTo>
                  <a:cubicBezTo>
                    <a:pt x="90" y="119"/>
                    <a:pt x="90" y="77"/>
                    <a:pt x="90" y="30"/>
                  </a:cubicBezTo>
                  <a:cubicBezTo>
                    <a:pt x="64" y="43"/>
                    <a:pt x="41" y="53"/>
                    <a:pt x="18" y="65"/>
                  </a:cubicBezTo>
                  <a:cubicBezTo>
                    <a:pt x="8" y="71"/>
                    <a:pt x="1" y="7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2" name="Freeform 105"/>
            <p:cNvSpPr/>
            <p:nvPr/>
          </p:nvSpPr>
          <p:spPr bwMode="auto">
            <a:xfrm>
              <a:off x="11958411" y="50800"/>
              <a:ext cx="328613" cy="312738"/>
            </a:xfrm>
            <a:custGeom>
              <a:avLst/>
              <a:gdLst>
                <a:gd name="T0" fmla="*/ 104 w 104"/>
                <a:gd name="T1" fmla="*/ 17 h 99"/>
                <a:gd name="T2" fmla="*/ 63 w 104"/>
                <a:gd name="T3" fmla="*/ 88 h 99"/>
                <a:gd name="T4" fmla="*/ 2 w 104"/>
                <a:gd name="T5" fmla="*/ 68 h 99"/>
                <a:gd name="T6" fmla="*/ 11 w 104"/>
                <a:gd name="T7" fmla="*/ 48 h 99"/>
                <a:gd name="T8" fmla="*/ 80 w 104"/>
                <a:gd name="T9" fmla="*/ 6 h 99"/>
                <a:gd name="T10" fmla="*/ 98 w 104"/>
                <a:gd name="T11" fmla="*/ 2 h 99"/>
                <a:gd name="T12" fmla="*/ 104 w 104"/>
                <a:gd name="T13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17"/>
                  </a:moveTo>
                  <a:cubicBezTo>
                    <a:pt x="100" y="48"/>
                    <a:pt x="85" y="71"/>
                    <a:pt x="63" y="88"/>
                  </a:cubicBezTo>
                  <a:cubicBezTo>
                    <a:pt x="49" y="99"/>
                    <a:pt x="6" y="85"/>
                    <a:pt x="2" y="68"/>
                  </a:cubicBezTo>
                  <a:cubicBezTo>
                    <a:pt x="0" y="62"/>
                    <a:pt x="6" y="49"/>
                    <a:pt x="11" y="48"/>
                  </a:cubicBezTo>
                  <a:cubicBezTo>
                    <a:pt x="39" y="40"/>
                    <a:pt x="58" y="21"/>
                    <a:pt x="80" y="6"/>
                  </a:cubicBezTo>
                  <a:cubicBezTo>
                    <a:pt x="85" y="3"/>
                    <a:pt x="94" y="0"/>
                    <a:pt x="98" y="2"/>
                  </a:cubicBezTo>
                  <a:cubicBezTo>
                    <a:pt x="102" y="4"/>
                    <a:pt x="103" y="13"/>
                    <a:pt x="10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3" name="Freeform 106"/>
            <p:cNvSpPr/>
            <p:nvPr/>
          </p:nvSpPr>
          <p:spPr bwMode="auto">
            <a:xfrm>
              <a:off x="13885636" y="838200"/>
              <a:ext cx="239713" cy="303213"/>
            </a:xfrm>
            <a:custGeom>
              <a:avLst/>
              <a:gdLst>
                <a:gd name="T0" fmla="*/ 75 w 76"/>
                <a:gd name="T1" fmla="*/ 60 h 96"/>
                <a:gd name="T2" fmla="*/ 55 w 76"/>
                <a:gd name="T3" fmla="*/ 90 h 96"/>
                <a:gd name="T4" fmla="*/ 2 w 76"/>
                <a:gd name="T5" fmla="*/ 82 h 96"/>
                <a:gd name="T6" fmla="*/ 0 w 76"/>
                <a:gd name="T7" fmla="*/ 73 h 96"/>
                <a:gd name="T8" fmla="*/ 6 w 76"/>
                <a:gd name="T9" fmla="*/ 26 h 96"/>
                <a:gd name="T10" fmla="*/ 36 w 76"/>
                <a:gd name="T11" fmla="*/ 5 h 96"/>
                <a:gd name="T12" fmla="*/ 75 w 76"/>
                <a:gd name="T1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5" y="60"/>
                  </a:moveTo>
                  <a:cubicBezTo>
                    <a:pt x="76" y="73"/>
                    <a:pt x="71" y="85"/>
                    <a:pt x="55" y="90"/>
                  </a:cubicBezTo>
                  <a:cubicBezTo>
                    <a:pt x="36" y="96"/>
                    <a:pt x="18" y="94"/>
                    <a:pt x="2" y="82"/>
                  </a:cubicBezTo>
                  <a:cubicBezTo>
                    <a:pt x="0" y="80"/>
                    <a:pt x="0" y="76"/>
                    <a:pt x="0" y="73"/>
                  </a:cubicBezTo>
                  <a:cubicBezTo>
                    <a:pt x="2" y="57"/>
                    <a:pt x="4" y="42"/>
                    <a:pt x="6" y="26"/>
                  </a:cubicBezTo>
                  <a:cubicBezTo>
                    <a:pt x="8" y="9"/>
                    <a:pt x="19" y="0"/>
                    <a:pt x="36" y="5"/>
                  </a:cubicBezTo>
                  <a:cubicBezTo>
                    <a:pt x="63" y="13"/>
                    <a:pt x="74" y="28"/>
                    <a:pt x="7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4" name="Freeform 107"/>
            <p:cNvSpPr/>
            <p:nvPr/>
          </p:nvSpPr>
          <p:spPr bwMode="auto">
            <a:xfrm>
              <a:off x="11288486" y="4664075"/>
              <a:ext cx="360363" cy="490538"/>
            </a:xfrm>
            <a:custGeom>
              <a:avLst/>
              <a:gdLst>
                <a:gd name="T0" fmla="*/ 55 w 114"/>
                <a:gd name="T1" fmla="*/ 119 h 155"/>
                <a:gd name="T2" fmla="*/ 82 w 114"/>
                <a:gd name="T3" fmla="*/ 138 h 155"/>
                <a:gd name="T4" fmla="*/ 61 w 114"/>
                <a:gd name="T5" fmla="*/ 140 h 155"/>
                <a:gd name="T6" fmla="*/ 6 w 114"/>
                <a:gd name="T7" fmla="*/ 91 h 155"/>
                <a:gd name="T8" fmla="*/ 35 w 114"/>
                <a:gd name="T9" fmla="*/ 106 h 155"/>
                <a:gd name="T10" fmla="*/ 81 w 114"/>
                <a:gd name="T11" fmla="*/ 26 h 155"/>
                <a:gd name="T12" fmla="*/ 48 w 114"/>
                <a:gd name="T13" fmla="*/ 4 h 155"/>
                <a:gd name="T14" fmla="*/ 66 w 114"/>
                <a:gd name="T15" fmla="*/ 1 h 155"/>
                <a:gd name="T16" fmla="*/ 99 w 114"/>
                <a:gd name="T17" fmla="*/ 3 h 155"/>
                <a:gd name="T18" fmla="*/ 112 w 114"/>
                <a:gd name="T19" fmla="*/ 8 h 155"/>
                <a:gd name="T20" fmla="*/ 111 w 114"/>
                <a:gd name="T21" fmla="*/ 22 h 155"/>
                <a:gd name="T22" fmla="*/ 55 w 114"/>
                <a:gd name="T23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55">
                  <a:moveTo>
                    <a:pt x="55" y="119"/>
                  </a:moveTo>
                  <a:cubicBezTo>
                    <a:pt x="65" y="126"/>
                    <a:pt x="74" y="132"/>
                    <a:pt x="82" y="138"/>
                  </a:cubicBezTo>
                  <a:cubicBezTo>
                    <a:pt x="77" y="155"/>
                    <a:pt x="68" y="144"/>
                    <a:pt x="61" y="140"/>
                  </a:cubicBezTo>
                  <a:cubicBezTo>
                    <a:pt x="0" y="104"/>
                    <a:pt x="0" y="104"/>
                    <a:pt x="6" y="91"/>
                  </a:cubicBezTo>
                  <a:cubicBezTo>
                    <a:pt x="15" y="95"/>
                    <a:pt x="25" y="100"/>
                    <a:pt x="35" y="106"/>
                  </a:cubicBezTo>
                  <a:cubicBezTo>
                    <a:pt x="50" y="79"/>
                    <a:pt x="65" y="53"/>
                    <a:pt x="81" y="26"/>
                  </a:cubicBezTo>
                  <a:cubicBezTo>
                    <a:pt x="71" y="20"/>
                    <a:pt x="62" y="13"/>
                    <a:pt x="48" y="4"/>
                  </a:cubicBezTo>
                  <a:cubicBezTo>
                    <a:pt x="57" y="2"/>
                    <a:pt x="61" y="0"/>
                    <a:pt x="66" y="1"/>
                  </a:cubicBezTo>
                  <a:cubicBezTo>
                    <a:pt x="77" y="1"/>
                    <a:pt x="88" y="2"/>
                    <a:pt x="99" y="3"/>
                  </a:cubicBezTo>
                  <a:cubicBezTo>
                    <a:pt x="104" y="4"/>
                    <a:pt x="110" y="5"/>
                    <a:pt x="112" y="8"/>
                  </a:cubicBezTo>
                  <a:cubicBezTo>
                    <a:pt x="114" y="11"/>
                    <a:pt x="113" y="18"/>
                    <a:pt x="111" y="22"/>
                  </a:cubicBezTo>
                  <a:cubicBezTo>
                    <a:pt x="93" y="54"/>
                    <a:pt x="75" y="85"/>
                    <a:pt x="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5" name="Freeform 108"/>
            <p:cNvSpPr/>
            <p:nvPr/>
          </p:nvSpPr>
          <p:spPr bwMode="auto">
            <a:xfrm>
              <a:off x="11380561" y="-306388"/>
              <a:ext cx="261938" cy="298450"/>
            </a:xfrm>
            <a:custGeom>
              <a:avLst/>
              <a:gdLst>
                <a:gd name="T0" fmla="*/ 27 w 83"/>
                <a:gd name="T1" fmla="*/ 94 h 94"/>
                <a:gd name="T2" fmla="*/ 5 w 83"/>
                <a:gd name="T3" fmla="*/ 33 h 94"/>
                <a:gd name="T4" fmla="*/ 32 w 83"/>
                <a:gd name="T5" fmla="*/ 6 h 94"/>
                <a:gd name="T6" fmla="*/ 80 w 83"/>
                <a:gd name="T7" fmla="*/ 41 h 94"/>
                <a:gd name="T8" fmla="*/ 43 w 83"/>
                <a:gd name="T9" fmla="*/ 86 h 94"/>
                <a:gd name="T10" fmla="*/ 27 w 8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27" y="94"/>
                  </a:moveTo>
                  <a:cubicBezTo>
                    <a:pt x="19" y="71"/>
                    <a:pt x="10" y="52"/>
                    <a:pt x="5" y="33"/>
                  </a:cubicBezTo>
                  <a:cubicBezTo>
                    <a:pt x="0" y="11"/>
                    <a:pt x="11" y="0"/>
                    <a:pt x="32" y="6"/>
                  </a:cubicBezTo>
                  <a:cubicBezTo>
                    <a:pt x="52" y="12"/>
                    <a:pt x="78" y="18"/>
                    <a:pt x="80" y="41"/>
                  </a:cubicBezTo>
                  <a:cubicBezTo>
                    <a:pt x="83" y="63"/>
                    <a:pt x="61" y="75"/>
                    <a:pt x="43" y="86"/>
                  </a:cubicBezTo>
                  <a:cubicBezTo>
                    <a:pt x="39" y="89"/>
                    <a:pt x="33" y="91"/>
                    <a:pt x="2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6" name="Freeform 109"/>
            <p:cNvSpPr/>
            <p:nvPr/>
          </p:nvSpPr>
          <p:spPr bwMode="auto">
            <a:xfrm>
              <a:off x="11355161" y="57150"/>
              <a:ext cx="249238" cy="303213"/>
            </a:xfrm>
            <a:custGeom>
              <a:avLst/>
              <a:gdLst>
                <a:gd name="T0" fmla="*/ 0 w 79"/>
                <a:gd name="T1" fmla="*/ 30 h 96"/>
                <a:gd name="T2" fmla="*/ 12 w 79"/>
                <a:gd name="T3" fmla="*/ 12 h 96"/>
                <a:gd name="T4" fmla="*/ 67 w 79"/>
                <a:gd name="T5" fmla="*/ 25 h 96"/>
                <a:gd name="T6" fmla="*/ 68 w 79"/>
                <a:gd name="T7" fmla="*/ 66 h 96"/>
                <a:gd name="T8" fmla="*/ 58 w 79"/>
                <a:gd name="T9" fmla="*/ 79 h 96"/>
                <a:gd name="T10" fmla="*/ 16 w 79"/>
                <a:gd name="T11" fmla="*/ 71 h 96"/>
                <a:gd name="T12" fmla="*/ 0 w 79"/>
                <a:gd name="T1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0" y="30"/>
                  </a:moveTo>
                  <a:cubicBezTo>
                    <a:pt x="4" y="24"/>
                    <a:pt x="7" y="16"/>
                    <a:pt x="12" y="12"/>
                  </a:cubicBezTo>
                  <a:cubicBezTo>
                    <a:pt x="26" y="0"/>
                    <a:pt x="49" y="6"/>
                    <a:pt x="67" y="25"/>
                  </a:cubicBezTo>
                  <a:cubicBezTo>
                    <a:pt x="79" y="38"/>
                    <a:pt x="77" y="52"/>
                    <a:pt x="68" y="66"/>
                  </a:cubicBezTo>
                  <a:cubicBezTo>
                    <a:pt x="65" y="71"/>
                    <a:pt x="62" y="75"/>
                    <a:pt x="58" y="79"/>
                  </a:cubicBezTo>
                  <a:cubicBezTo>
                    <a:pt x="40" y="96"/>
                    <a:pt x="26" y="94"/>
                    <a:pt x="16" y="71"/>
                  </a:cubicBezTo>
                  <a:cubicBezTo>
                    <a:pt x="10" y="58"/>
                    <a:pt x="5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7" name="Freeform 110"/>
            <p:cNvSpPr/>
            <p:nvPr/>
          </p:nvSpPr>
          <p:spPr bwMode="auto">
            <a:xfrm>
              <a:off x="9291411" y="1674812"/>
              <a:ext cx="269875" cy="228600"/>
            </a:xfrm>
            <a:custGeom>
              <a:avLst/>
              <a:gdLst>
                <a:gd name="T0" fmla="*/ 75 w 85"/>
                <a:gd name="T1" fmla="*/ 72 h 72"/>
                <a:gd name="T2" fmla="*/ 37 w 85"/>
                <a:gd name="T3" fmla="*/ 59 h 72"/>
                <a:gd name="T4" fmla="*/ 1 w 85"/>
                <a:gd name="T5" fmla="*/ 23 h 72"/>
                <a:gd name="T6" fmla="*/ 9 w 85"/>
                <a:gd name="T7" fmla="*/ 10 h 72"/>
                <a:gd name="T8" fmla="*/ 51 w 85"/>
                <a:gd name="T9" fmla="*/ 3 h 72"/>
                <a:gd name="T10" fmla="*/ 84 w 85"/>
                <a:gd name="T11" fmla="*/ 30 h 72"/>
                <a:gd name="T12" fmla="*/ 75 w 8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2">
                  <a:moveTo>
                    <a:pt x="75" y="72"/>
                  </a:moveTo>
                  <a:cubicBezTo>
                    <a:pt x="59" y="66"/>
                    <a:pt x="48" y="62"/>
                    <a:pt x="37" y="59"/>
                  </a:cubicBezTo>
                  <a:cubicBezTo>
                    <a:pt x="18" y="53"/>
                    <a:pt x="4" y="43"/>
                    <a:pt x="1" y="23"/>
                  </a:cubicBezTo>
                  <a:cubicBezTo>
                    <a:pt x="0" y="19"/>
                    <a:pt x="5" y="11"/>
                    <a:pt x="9" y="10"/>
                  </a:cubicBezTo>
                  <a:cubicBezTo>
                    <a:pt x="23" y="6"/>
                    <a:pt x="37" y="6"/>
                    <a:pt x="51" y="3"/>
                  </a:cubicBezTo>
                  <a:cubicBezTo>
                    <a:pt x="71" y="0"/>
                    <a:pt x="85" y="10"/>
                    <a:pt x="84" y="30"/>
                  </a:cubicBezTo>
                  <a:cubicBezTo>
                    <a:pt x="82" y="45"/>
                    <a:pt x="78" y="59"/>
                    <a:pt x="7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8" name="Freeform 111"/>
            <p:cNvSpPr/>
            <p:nvPr/>
          </p:nvSpPr>
          <p:spPr bwMode="auto">
            <a:xfrm>
              <a:off x="9510486" y="1884362"/>
              <a:ext cx="280988" cy="239713"/>
            </a:xfrm>
            <a:custGeom>
              <a:avLst/>
              <a:gdLst>
                <a:gd name="T0" fmla="*/ 77 w 89"/>
                <a:gd name="T1" fmla="*/ 76 h 76"/>
                <a:gd name="T2" fmla="*/ 29 w 89"/>
                <a:gd name="T3" fmla="*/ 56 h 76"/>
                <a:gd name="T4" fmla="*/ 17 w 89"/>
                <a:gd name="T5" fmla="*/ 50 h 76"/>
                <a:gd name="T6" fmla="*/ 0 w 89"/>
                <a:gd name="T7" fmla="*/ 26 h 76"/>
                <a:gd name="T8" fmla="*/ 23 w 89"/>
                <a:gd name="T9" fmla="*/ 14 h 76"/>
                <a:gd name="T10" fmla="*/ 75 w 89"/>
                <a:gd name="T11" fmla="*/ 18 h 76"/>
                <a:gd name="T12" fmla="*/ 77 w 8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6">
                  <a:moveTo>
                    <a:pt x="77" y="76"/>
                  </a:moveTo>
                  <a:cubicBezTo>
                    <a:pt x="61" y="69"/>
                    <a:pt x="45" y="63"/>
                    <a:pt x="29" y="56"/>
                  </a:cubicBezTo>
                  <a:cubicBezTo>
                    <a:pt x="25" y="54"/>
                    <a:pt x="20" y="53"/>
                    <a:pt x="17" y="50"/>
                  </a:cubicBezTo>
                  <a:cubicBezTo>
                    <a:pt x="11" y="43"/>
                    <a:pt x="6" y="34"/>
                    <a:pt x="0" y="26"/>
                  </a:cubicBezTo>
                  <a:cubicBezTo>
                    <a:pt x="8" y="22"/>
                    <a:pt x="15" y="16"/>
                    <a:pt x="23" y="14"/>
                  </a:cubicBezTo>
                  <a:cubicBezTo>
                    <a:pt x="41" y="10"/>
                    <a:pt x="61" y="0"/>
                    <a:pt x="75" y="18"/>
                  </a:cubicBezTo>
                  <a:cubicBezTo>
                    <a:pt x="89" y="37"/>
                    <a:pt x="84" y="58"/>
                    <a:pt x="7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9" name="Freeform 112"/>
            <p:cNvSpPr/>
            <p:nvPr/>
          </p:nvSpPr>
          <p:spPr bwMode="auto">
            <a:xfrm>
              <a:off x="14734949" y="1489075"/>
              <a:ext cx="188913" cy="217488"/>
            </a:xfrm>
            <a:custGeom>
              <a:avLst/>
              <a:gdLst>
                <a:gd name="T0" fmla="*/ 60 w 60"/>
                <a:gd name="T1" fmla="*/ 27 h 69"/>
                <a:gd name="T2" fmla="*/ 49 w 60"/>
                <a:gd name="T3" fmla="*/ 51 h 69"/>
                <a:gd name="T4" fmla="*/ 11 w 60"/>
                <a:gd name="T5" fmla="*/ 61 h 69"/>
                <a:gd name="T6" fmla="*/ 13 w 60"/>
                <a:gd name="T7" fmla="*/ 22 h 69"/>
                <a:gd name="T8" fmla="*/ 25 w 60"/>
                <a:gd name="T9" fmla="*/ 11 h 69"/>
                <a:gd name="T10" fmla="*/ 46 w 60"/>
                <a:gd name="T11" fmla="*/ 3 h 69"/>
                <a:gd name="T12" fmla="*/ 60 w 60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60" y="27"/>
                  </a:moveTo>
                  <a:cubicBezTo>
                    <a:pt x="56" y="37"/>
                    <a:pt x="54" y="45"/>
                    <a:pt x="49" y="51"/>
                  </a:cubicBezTo>
                  <a:cubicBezTo>
                    <a:pt x="39" y="65"/>
                    <a:pt x="22" y="69"/>
                    <a:pt x="11" y="61"/>
                  </a:cubicBezTo>
                  <a:cubicBezTo>
                    <a:pt x="0" y="52"/>
                    <a:pt x="1" y="37"/>
                    <a:pt x="13" y="22"/>
                  </a:cubicBezTo>
                  <a:cubicBezTo>
                    <a:pt x="17" y="18"/>
                    <a:pt x="20" y="13"/>
                    <a:pt x="25" y="11"/>
                  </a:cubicBezTo>
                  <a:cubicBezTo>
                    <a:pt x="32" y="7"/>
                    <a:pt x="43" y="0"/>
                    <a:pt x="46" y="3"/>
                  </a:cubicBezTo>
                  <a:cubicBezTo>
                    <a:pt x="53" y="8"/>
                    <a:pt x="56" y="19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703" name="组合 702"/>
          <p:cNvGrpSpPr/>
          <p:nvPr/>
        </p:nvGrpSpPr>
        <p:grpSpPr>
          <a:xfrm rot="0">
            <a:off x="4458335" y="1525905"/>
            <a:ext cx="3505200" cy="1228725"/>
            <a:chOff x="6815138" y="1806575"/>
            <a:chExt cx="2881312" cy="1009650"/>
          </a:xfrm>
        </p:grpSpPr>
        <p:sp>
          <p:nvSpPr>
            <p:cNvPr id="704" name="Freeform 121"/>
            <p:cNvSpPr/>
            <p:nvPr/>
          </p:nvSpPr>
          <p:spPr bwMode="auto">
            <a:xfrm>
              <a:off x="8842375" y="2344738"/>
              <a:ext cx="147637" cy="152400"/>
            </a:xfrm>
            <a:custGeom>
              <a:avLst/>
              <a:gdLst>
                <a:gd name="T0" fmla="*/ 13 w 47"/>
                <a:gd name="T1" fmla="*/ 47 h 48"/>
                <a:gd name="T2" fmla="*/ 8 w 47"/>
                <a:gd name="T3" fmla="*/ 33 h 48"/>
                <a:gd name="T4" fmla="*/ 0 w 47"/>
                <a:gd name="T5" fmla="*/ 14 h 48"/>
                <a:gd name="T6" fmla="*/ 30 w 47"/>
                <a:gd name="T7" fmla="*/ 5 h 48"/>
                <a:gd name="T8" fmla="*/ 36 w 47"/>
                <a:gd name="T9" fmla="*/ 12 h 48"/>
                <a:gd name="T10" fmla="*/ 39 w 47"/>
                <a:gd name="T11" fmla="*/ 38 h 48"/>
                <a:gd name="T12" fmla="*/ 13 w 47"/>
                <a:gd name="T1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8">
                  <a:moveTo>
                    <a:pt x="13" y="47"/>
                  </a:moveTo>
                  <a:cubicBezTo>
                    <a:pt x="3" y="44"/>
                    <a:pt x="9" y="41"/>
                    <a:pt x="8" y="33"/>
                  </a:cubicBezTo>
                  <a:cubicBezTo>
                    <a:pt x="6" y="26"/>
                    <a:pt x="0" y="19"/>
                    <a:pt x="0" y="14"/>
                  </a:cubicBezTo>
                  <a:cubicBezTo>
                    <a:pt x="1" y="0"/>
                    <a:pt x="19" y="1"/>
                    <a:pt x="30" y="5"/>
                  </a:cubicBezTo>
                  <a:cubicBezTo>
                    <a:pt x="32" y="6"/>
                    <a:pt x="34" y="9"/>
                    <a:pt x="36" y="12"/>
                  </a:cubicBezTo>
                  <a:cubicBezTo>
                    <a:pt x="41" y="19"/>
                    <a:pt x="47" y="30"/>
                    <a:pt x="39" y="38"/>
                  </a:cubicBezTo>
                  <a:cubicBezTo>
                    <a:pt x="32" y="45"/>
                    <a:pt x="21" y="48"/>
                    <a:pt x="13" y="47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5" name="Freeform 122"/>
            <p:cNvSpPr/>
            <p:nvPr/>
          </p:nvSpPr>
          <p:spPr bwMode="auto">
            <a:xfrm>
              <a:off x="8397875" y="1892300"/>
              <a:ext cx="536575" cy="554038"/>
            </a:xfrm>
            <a:custGeom>
              <a:avLst/>
              <a:gdLst>
                <a:gd name="T0" fmla="*/ 44 w 169"/>
                <a:gd name="T1" fmla="*/ 174 h 174"/>
                <a:gd name="T2" fmla="*/ 43 w 169"/>
                <a:gd name="T3" fmla="*/ 173 h 174"/>
                <a:gd name="T4" fmla="*/ 43 w 169"/>
                <a:gd name="T5" fmla="*/ 170 h 174"/>
                <a:gd name="T6" fmla="*/ 72 w 169"/>
                <a:gd name="T7" fmla="*/ 151 h 174"/>
                <a:gd name="T8" fmla="*/ 89 w 169"/>
                <a:gd name="T9" fmla="*/ 129 h 174"/>
                <a:gd name="T10" fmla="*/ 33 w 169"/>
                <a:gd name="T11" fmla="*/ 150 h 174"/>
                <a:gd name="T12" fmla="*/ 11 w 169"/>
                <a:gd name="T13" fmla="*/ 140 h 174"/>
                <a:gd name="T14" fmla="*/ 11 w 169"/>
                <a:gd name="T15" fmla="*/ 139 h 174"/>
                <a:gd name="T16" fmla="*/ 11 w 169"/>
                <a:gd name="T17" fmla="*/ 120 h 174"/>
                <a:gd name="T18" fmla="*/ 79 w 169"/>
                <a:gd name="T19" fmla="*/ 104 h 174"/>
                <a:gd name="T20" fmla="*/ 98 w 169"/>
                <a:gd name="T21" fmla="*/ 94 h 174"/>
                <a:gd name="T22" fmla="*/ 101 w 169"/>
                <a:gd name="T23" fmla="*/ 18 h 174"/>
                <a:gd name="T24" fmla="*/ 130 w 169"/>
                <a:gd name="T25" fmla="*/ 21 h 174"/>
                <a:gd name="T26" fmla="*/ 135 w 169"/>
                <a:gd name="T27" fmla="*/ 27 h 174"/>
                <a:gd name="T28" fmla="*/ 136 w 169"/>
                <a:gd name="T29" fmla="*/ 27 h 174"/>
                <a:gd name="T30" fmla="*/ 135 w 169"/>
                <a:gd name="T31" fmla="*/ 45 h 174"/>
                <a:gd name="T32" fmla="*/ 129 w 169"/>
                <a:gd name="T33" fmla="*/ 84 h 174"/>
                <a:gd name="T34" fmla="*/ 166 w 169"/>
                <a:gd name="T35" fmla="*/ 71 h 174"/>
                <a:gd name="T36" fmla="*/ 162 w 169"/>
                <a:gd name="T37" fmla="*/ 90 h 174"/>
                <a:gd name="T38" fmla="*/ 126 w 169"/>
                <a:gd name="T39" fmla="*/ 106 h 174"/>
                <a:gd name="T40" fmla="*/ 108 w 169"/>
                <a:gd name="T41" fmla="*/ 145 h 174"/>
                <a:gd name="T42" fmla="*/ 99 w 169"/>
                <a:gd name="T43" fmla="*/ 154 h 174"/>
                <a:gd name="T44" fmla="*/ 74 w 169"/>
                <a:gd name="T45" fmla="*/ 167 h 174"/>
                <a:gd name="T46" fmla="*/ 44 w 169"/>
                <a:gd name="T4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74">
                  <a:moveTo>
                    <a:pt x="44" y="174"/>
                  </a:moveTo>
                  <a:cubicBezTo>
                    <a:pt x="43" y="174"/>
                    <a:pt x="43" y="174"/>
                    <a:pt x="43" y="173"/>
                  </a:cubicBezTo>
                  <a:cubicBezTo>
                    <a:pt x="43" y="172"/>
                    <a:pt x="43" y="171"/>
                    <a:pt x="43" y="170"/>
                  </a:cubicBezTo>
                  <a:cubicBezTo>
                    <a:pt x="46" y="169"/>
                    <a:pt x="72" y="152"/>
                    <a:pt x="72" y="151"/>
                  </a:cubicBezTo>
                  <a:cubicBezTo>
                    <a:pt x="80" y="145"/>
                    <a:pt x="87" y="139"/>
                    <a:pt x="89" y="129"/>
                  </a:cubicBezTo>
                  <a:cubicBezTo>
                    <a:pt x="70" y="135"/>
                    <a:pt x="52" y="149"/>
                    <a:pt x="33" y="150"/>
                  </a:cubicBezTo>
                  <a:cubicBezTo>
                    <a:pt x="24" y="148"/>
                    <a:pt x="18" y="143"/>
                    <a:pt x="11" y="140"/>
                  </a:cubicBezTo>
                  <a:cubicBezTo>
                    <a:pt x="11" y="140"/>
                    <a:pt x="11" y="140"/>
                    <a:pt x="11" y="139"/>
                  </a:cubicBezTo>
                  <a:cubicBezTo>
                    <a:pt x="1" y="133"/>
                    <a:pt x="0" y="124"/>
                    <a:pt x="11" y="120"/>
                  </a:cubicBezTo>
                  <a:cubicBezTo>
                    <a:pt x="31" y="124"/>
                    <a:pt x="61" y="111"/>
                    <a:pt x="79" y="104"/>
                  </a:cubicBezTo>
                  <a:cubicBezTo>
                    <a:pt x="83" y="102"/>
                    <a:pt x="95" y="98"/>
                    <a:pt x="98" y="94"/>
                  </a:cubicBezTo>
                  <a:cubicBezTo>
                    <a:pt x="103" y="68"/>
                    <a:pt x="100" y="42"/>
                    <a:pt x="101" y="18"/>
                  </a:cubicBezTo>
                  <a:cubicBezTo>
                    <a:pt x="108" y="0"/>
                    <a:pt x="119" y="12"/>
                    <a:pt x="130" y="21"/>
                  </a:cubicBezTo>
                  <a:cubicBezTo>
                    <a:pt x="131" y="22"/>
                    <a:pt x="133" y="24"/>
                    <a:pt x="135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41" y="35"/>
                    <a:pt x="142" y="38"/>
                    <a:pt x="135" y="45"/>
                  </a:cubicBezTo>
                  <a:cubicBezTo>
                    <a:pt x="130" y="57"/>
                    <a:pt x="128" y="70"/>
                    <a:pt x="129" y="84"/>
                  </a:cubicBezTo>
                  <a:cubicBezTo>
                    <a:pt x="142" y="82"/>
                    <a:pt x="150" y="71"/>
                    <a:pt x="166" y="71"/>
                  </a:cubicBezTo>
                  <a:cubicBezTo>
                    <a:pt x="169" y="78"/>
                    <a:pt x="169" y="84"/>
                    <a:pt x="162" y="90"/>
                  </a:cubicBezTo>
                  <a:cubicBezTo>
                    <a:pt x="151" y="95"/>
                    <a:pt x="138" y="100"/>
                    <a:pt x="126" y="106"/>
                  </a:cubicBezTo>
                  <a:cubicBezTo>
                    <a:pt x="123" y="119"/>
                    <a:pt x="117" y="135"/>
                    <a:pt x="108" y="145"/>
                  </a:cubicBezTo>
                  <a:cubicBezTo>
                    <a:pt x="107" y="147"/>
                    <a:pt x="100" y="153"/>
                    <a:pt x="99" y="154"/>
                  </a:cubicBezTo>
                  <a:cubicBezTo>
                    <a:pt x="90" y="159"/>
                    <a:pt x="83" y="165"/>
                    <a:pt x="74" y="167"/>
                  </a:cubicBezTo>
                  <a:cubicBezTo>
                    <a:pt x="49" y="174"/>
                    <a:pt x="48" y="173"/>
                    <a:pt x="44" y="174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7702550" y="2217738"/>
              <a:ext cx="319087" cy="369888"/>
            </a:xfrm>
            <a:custGeom>
              <a:avLst/>
              <a:gdLst>
                <a:gd name="T0" fmla="*/ 23 w 101"/>
                <a:gd name="T1" fmla="*/ 116 h 116"/>
                <a:gd name="T2" fmla="*/ 0 w 101"/>
                <a:gd name="T3" fmla="*/ 93 h 116"/>
                <a:gd name="T4" fmla="*/ 3 w 101"/>
                <a:gd name="T5" fmla="*/ 86 h 116"/>
                <a:gd name="T6" fmla="*/ 66 w 101"/>
                <a:gd name="T7" fmla="*/ 35 h 116"/>
                <a:gd name="T8" fmla="*/ 87 w 101"/>
                <a:gd name="T9" fmla="*/ 7 h 116"/>
                <a:gd name="T10" fmla="*/ 88 w 101"/>
                <a:gd name="T11" fmla="*/ 7 h 116"/>
                <a:gd name="T12" fmla="*/ 88 w 101"/>
                <a:gd name="T13" fmla="*/ 6 h 116"/>
                <a:gd name="T14" fmla="*/ 100 w 101"/>
                <a:gd name="T15" fmla="*/ 7 h 116"/>
                <a:gd name="T16" fmla="*/ 87 w 101"/>
                <a:gd name="T17" fmla="*/ 25 h 116"/>
                <a:gd name="T18" fmla="*/ 72 w 101"/>
                <a:gd name="T19" fmla="*/ 58 h 116"/>
                <a:gd name="T20" fmla="*/ 63 w 101"/>
                <a:gd name="T21" fmla="*/ 71 h 116"/>
                <a:gd name="T22" fmla="*/ 47 w 101"/>
                <a:gd name="T23" fmla="*/ 95 h 116"/>
                <a:gd name="T24" fmla="*/ 28 w 101"/>
                <a:gd name="T25" fmla="*/ 115 h 116"/>
                <a:gd name="T26" fmla="*/ 23 w 10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16">
                  <a:moveTo>
                    <a:pt x="23" y="116"/>
                  </a:moveTo>
                  <a:cubicBezTo>
                    <a:pt x="14" y="111"/>
                    <a:pt x="5" y="100"/>
                    <a:pt x="0" y="93"/>
                  </a:cubicBezTo>
                  <a:cubicBezTo>
                    <a:pt x="1" y="91"/>
                    <a:pt x="2" y="88"/>
                    <a:pt x="3" y="86"/>
                  </a:cubicBezTo>
                  <a:cubicBezTo>
                    <a:pt x="25" y="70"/>
                    <a:pt x="47" y="55"/>
                    <a:pt x="66" y="35"/>
                  </a:cubicBezTo>
                  <a:cubicBezTo>
                    <a:pt x="72" y="26"/>
                    <a:pt x="80" y="16"/>
                    <a:pt x="87" y="7"/>
                  </a:cubicBezTo>
                  <a:cubicBezTo>
                    <a:pt x="87" y="7"/>
                    <a:pt x="87" y="7"/>
                    <a:pt x="88" y="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93" y="1"/>
                    <a:pt x="96" y="0"/>
                    <a:pt x="100" y="7"/>
                  </a:cubicBezTo>
                  <a:cubicBezTo>
                    <a:pt x="101" y="13"/>
                    <a:pt x="90" y="20"/>
                    <a:pt x="87" y="25"/>
                  </a:cubicBezTo>
                  <a:cubicBezTo>
                    <a:pt x="82" y="36"/>
                    <a:pt x="78" y="47"/>
                    <a:pt x="72" y="58"/>
                  </a:cubicBezTo>
                  <a:cubicBezTo>
                    <a:pt x="70" y="60"/>
                    <a:pt x="70" y="60"/>
                    <a:pt x="63" y="71"/>
                  </a:cubicBezTo>
                  <a:cubicBezTo>
                    <a:pt x="58" y="76"/>
                    <a:pt x="50" y="88"/>
                    <a:pt x="47" y="95"/>
                  </a:cubicBezTo>
                  <a:cubicBezTo>
                    <a:pt x="40" y="99"/>
                    <a:pt x="37" y="111"/>
                    <a:pt x="28" y="115"/>
                  </a:cubicBezTo>
                  <a:cubicBezTo>
                    <a:pt x="27" y="115"/>
                    <a:pt x="25" y="115"/>
                    <a:pt x="23" y="116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7" name="Freeform 124"/>
            <p:cNvSpPr/>
            <p:nvPr/>
          </p:nvSpPr>
          <p:spPr bwMode="auto">
            <a:xfrm>
              <a:off x="8104188" y="2205038"/>
              <a:ext cx="180975" cy="136525"/>
            </a:xfrm>
            <a:custGeom>
              <a:avLst/>
              <a:gdLst>
                <a:gd name="T0" fmla="*/ 25 w 57"/>
                <a:gd name="T1" fmla="*/ 43 h 43"/>
                <a:gd name="T2" fmla="*/ 0 w 57"/>
                <a:gd name="T3" fmla="*/ 26 h 43"/>
                <a:gd name="T4" fmla="*/ 3 w 57"/>
                <a:gd name="T5" fmla="*/ 18 h 43"/>
                <a:gd name="T6" fmla="*/ 8 w 57"/>
                <a:gd name="T7" fmla="*/ 16 h 43"/>
                <a:gd name="T8" fmla="*/ 22 w 57"/>
                <a:gd name="T9" fmla="*/ 15 h 43"/>
                <a:gd name="T10" fmla="*/ 56 w 57"/>
                <a:gd name="T11" fmla="*/ 6 h 43"/>
                <a:gd name="T12" fmla="*/ 25 w 57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3">
                  <a:moveTo>
                    <a:pt x="25" y="43"/>
                  </a:moveTo>
                  <a:cubicBezTo>
                    <a:pt x="12" y="43"/>
                    <a:pt x="8" y="34"/>
                    <a:pt x="0" y="26"/>
                  </a:cubicBezTo>
                  <a:cubicBezTo>
                    <a:pt x="0" y="23"/>
                    <a:pt x="2" y="21"/>
                    <a:pt x="3" y="18"/>
                  </a:cubicBezTo>
                  <a:cubicBezTo>
                    <a:pt x="6" y="17"/>
                    <a:pt x="6" y="17"/>
                    <a:pt x="8" y="16"/>
                  </a:cubicBezTo>
                  <a:cubicBezTo>
                    <a:pt x="14" y="15"/>
                    <a:pt x="16" y="16"/>
                    <a:pt x="22" y="15"/>
                  </a:cubicBezTo>
                  <a:cubicBezTo>
                    <a:pt x="30" y="13"/>
                    <a:pt x="49" y="0"/>
                    <a:pt x="56" y="6"/>
                  </a:cubicBezTo>
                  <a:cubicBezTo>
                    <a:pt x="57" y="22"/>
                    <a:pt x="39" y="39"/>
                    <a:pt x="25" y="43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8" name="Freeform 125"/>
            <p:cNvSpPr/>
            <p:nvPr/>
          </p:nvSpPr>
          <p:spPr bwMode="auto">
            <a:xfrm>
              <a:off x="7834313" y="2122488"/>
              <a:ext cx="120650" cy="136525"/>
            </a:xfrm>
            <a:custGeom>
              <a:avLst/>
              <a:gdLst>
                <a:gd name="T0" fmla="*/ 7 w 38"/>
                <a:gd name="T1" fmla="*/ 43 h 43"/>
                <a:gd name="T2" fmla="*/ 0 w 38"/>
                <a:gd name="T3" fmla="*/ 12 h 43"/>
                <a:gd name="T4" fmla="*/ 25 w 38"/>
                <a:gd name="T5" fmla="*/ 7 h 43"/>
                <a:gd name="T6" fmla="*/ 30 w 38"/>
                <a:gd name="T7" fmla="*/ 33 h 43"/>
                <a:gd name="T8" fmla="*/ 7 w 3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7" y="43"/>
                  </a:moveTo>
                  <a:cubicBezTo>
                    <a:pt x="1" y="39"/>
                    <a:pt x="0" y="18"/>
                    <a:pt x="0" y="12"/>
                  </a:cubicBezTo>
                  <a:cubicBezTo>
                    <a:pt x="4" y="0"/>
                    <a:pt x="16" y="0"/>
                    <a:pt x="25" y="7"/>
                  </a:cubicBezTo>
                  <a:cubicBezTo>
                    <a:pt x="33" y="17"/>
                    <a:pt x="38" y="22"/>
                    <a:pt x="30" y="33"/>
                  </a:cubicBezTo>
                  <a:cubicBezTo>
                    <a:pt x="21" y="41"/>
                    <a:pt x="17" y="42"/>
                    <a:pt x="7" y="43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9" name="Freeform 126"/>
            <p:cNvSpPr/>
            <p:nvPr/>
          </p:nvSpPr>
          <p:spPr bwMode="auto">
            <a:xfrm>
              <a:off x="8101013" y="2030413"/>
              <a:ext cx="209550" cy="196850"/>
            </a:xfrm>
            <a:custGeom>
              <a:avLst/>
              <a:gdLst>
                <a:gd name="T0" fmla="*/ 22 w 66"/>
                <a:gd name="T1" fmla="*/ 62 h 62"/>
                <a:gd name="T2" fmla="*/ 27 w 66"/>
                <a:gd name="T3" fmla="*/ 39 h 62"/>
                <a:gd name="T4" fmla="*/ 17 w 66"/>
                <a:gd name="T5" fmla="*/ 41 h 62"/>
                <a:gd name="T6" fmla="*/ 3 w 66"/>
                <a:gd name="T7" fmla="*/ 20 h 62"/>
                <a:gd name="T8" fmla="*/ 16 w 66"/>
                <a:gd name="T9" fmla="*/ 14 h 62"/>
                <a:gd name="T10" fmla="*/ 43 w 66"/>
                <a:gd name="T11" fmla="*/ 2 h 62"/>
                <a:gd name="T12" fmla="*/ 66 w 66"/>
                <a:gd name="T13" fmla="*/ 23 h 62"/>
                <a:gd name="T14" fmla="*/ 51 w 66"/>
                <a:gd name="T15" fmla="*/ 47 h 62"/>
                <a:gd name="T16" fmla="*/ 28 w 66"/>
                <a:gd name="T17" fmla="*/ 61 h 62"/>
                <a:gd name="T18" fmla="*/ 22 w 66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2">
                  <a:moveTo>
                    <a:pt x="22" y="62"/>
                  </a:moveTo>
                  <a:cubicBezTo>
                    <a:pt x="21" y="56"/>
                    <a:pt x="30" y="43"/>
                    <a:pt x="27" y="39"/>
                  </a:cubicBezTo>
                  <a:cubicBezTo>
                    <a:pt x="24" y="40"/>
                    <a:pt x="21" y="41"/>
                    <a:pt x="17" y="41"/>
                  </a:cubicBezTo>
                  <a:cubicBezTo>
                    <a:pt x="9" y="37"/>
                    <a:pt x="0" y="27"/>
                    <a:pt x="3" y="20"/>
                  </a:cubicBezTo>
                  <a:cubicBezTo>
                    <a:pt x="9" y="13"/>
                    <a:pt x="7" y="15"/>
                    <a:pt x="16" y="14"/>
                  </a:cubicBezTo>
                  <a:cubicBezTo>
                    <a:pt x="25" y="10"/>
                    <a:pt x="34" y="6"/>
                    <a:pt x="43" y="2"/>
                  </a:cubicBezTo>
                  <a:cubicBezTo>
                    <a:pt x="58" y="0"/>
                    <a:pt x="65" y="8"/>
                    <a:pt x="66" y="23"/>
                  </a:cubicBezTo>
                  <a:cubicBezTo>
                    <a:pt x="64" y="32"/>
                    <a:pt x="57" y="40"/>
                    <a:pt x="51" y="47"/>
                  </a:cubicBezTo>
                  <a:cubicBezTo>
                    <a:pt x="43" y="52"/>
                    <a:pt x="36" y="57"/>
                    <a:pt x="28" y="61"/>
                  </a:cubicBezTo>
                  <a:cubicBezTo>
                    <a:pt x="26" y="62"/>
                    <a:pt x="24" y="62"/>
                    <a:pt x="22" y="62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0" name="Freeform 127"/>
            <p:cNvSpPr/>
            <p:nvPr/>
          </p:nvSpPr>
          <p:spPr bwMode="auto">
            <a:xfrm>
              <a:off x="7894638" y="1949450"/>
              <a:ext cx="130175" cy="144463"/>
            </a:xfrm>
            <a:custGeom>
              <a:avLst/>
              <a:gdLst>
                <a:gd name="T0" fmla="*/ 5 w 41"/>
                <a:gd name="T1" fmla="*/ 45 h 45"/>
                <a:gd name="T2" fmla="*/ 5 w 41"/>
                <a:gd name="T3" fmla="*/ 37 h 45"/>
                <a:gd name="T4" fmla="*/ 0 w 41"/>
                <a:gd name="T5" fmla="*/ 20 h 45"/>
                <a:gd name="T6" fmla="*/ 9 w 41"/>
                <a:gd name="T7" fmla="*/ 0 h 45"/>
                <a:gd name="T8" fmla="*/ 35 w 41"/>
                <a:gd name="T9" fmla="*/ 29 h 45"/>
                <a:gd name="T10" fmla="*/ 5 w 41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5">
                  <a:moveTo>
                    <a:pt x="5" y="45"/>
                  </a:moveTo>
                  <a:cubicBezTo>
                    <a:pt x="2" y="42"/>
                    <a:pt x="3" y="40"/>
                    <a:pt x="5" y="37"/>
                  </a:cubicBezTo>
                  <a:cubicBezTo>
                    <a:pt x="4" y="31"/>
                    <a:pt x="0" y="26"/>
                    <a:pt x="0" y="20"/>
                  </a:cubicBezTo>
                  <a:cubicBezTo>
                    <a:pt x="2" y="9"/>
                    <a:pt x="0" y="5"/>
                    <a:pt x="9" y="0"/>
                  </a:cubicBezTo>
                  <a:cubicBezTo>
                    <a:pt x="16" y="3"/>
                    <a:pt x="41" y="16"/>
                    <a:pt x="35" y="29"/>
                  </a:cubicBezTo>
                  <a:cubicBezTo>
                    <a:pt x="28" y="38"/>
                    <a:pt x="15" y="43"/>
                    <a:pt x="5" y="45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1" name="Freeform 128"/>
            <p:cNvSpPr/>
            <p:nvPr/>
          </p:nvSpPr>
          <p:spPr bwMode="auto">
            <a:xfrm>
              <a:off x="6815138" y="1990725"/>
              <a:ext cx="817562" cy="628650"/>
            </a:xfrm>
            <a:custGeom>
              <a:avLst/>
              <a:gdLst>
                <a:gd name="T0" fmla="*/ 27 w 258"/>
                <a:gd name="T1" fmla="*/ 197 h 197"/>
                <a:gd name="T2" fmla="*/ 17 w 258"/>
                <a:gd name="T3" fmla="*/ 155 h 197"/>
                <a:gd name="T4" fmla="*/ 22 w 258"/>
                <a:gd name="T5" fmla="*/ 149 h 197"/>
                <a:gd name="T6" fmla="*/ 22 w 258"/>
                <a:gd name="T7" fmla="*/ 148 h 197"/>
                <a:gd name="T8" fmla="*/ 57 w 258"/>
                <a:gd name="T9" fmla="*/ 100 h 197"/>
                <a:gd name="T10" fmla="*/ 69 w 258"/>
                <a:gd name="T11" fmla="*/ 87 h 197"/>
                <a:gd name="T12" fmla="*/ 70 w 258"/>
                <a:gd name="T13" fmla="*/ 102 h 197"/>
                <a:gd name="T14" fmla="*/ 80 w 258"/>
                <a:gd name="T15" fmla="*/ 101 h 197"/>
                <a:gd name="T16" fmla="*/ 112 w 258"/>
                <a:gd name="T17" fmla="*/ 76 h 197"/>
                <a:gd name="T18" fmla="*/ 114 w 258"/>
                <a:gd name="T19" fmla="*/ 63 h 197"/>
                <a:gd name="T20" fmla="*/ 90 w 258"/>
                <a:gd name="T21" fmla="*/ 57 h 197"/>
                <a:gd name="T22" fmla="*/ 116 w 258"/>
                <a:gd name="T23" fmla="*/ 38 h 197"/>
                <a:gd name="T24" fmla="*/ 121 w 258"/>
                <a:gd name="T25" fmla="*/ 11 h 197"/>
                <a:gd name="T26" fmla="*/ 144 w 258"/>
                <a:gd name="T27" fmla="*/ 29 h 197"/>
                <a:gd name="T28" fmla="*/ 145 w 258"/>
                <a:gd name="T29" fmla="*/ 48 h 197"/>
                <a:gd name="T30" fmla="*/ 142 w 258"/>
                <a:gd name="T31" fmla="*/ 60 h 197"/>
                <a:gd name="T32" fmla="*/ 146 w 258"/>
                <a:gd name="T33" fmla="*/ 60 h 197"/>
                <a:gd name="T34" fmla="*/ 172 w 258"/>
                <a:gd name="T35" fmla="*/ 42 h 197"/>
                <a:gd name="T36" fmla="*/ 184 w 258"/>
                <a:gd name="T37" fmla="*/ 6 h 197"/>
                <a:gd name="T38" fmla="*/ 214 w 258"/>
                <a:gd name="T39" fmla="*/ 14 h 197"/>
                <a:gd name="T40" fmla="*/ 232 w 258"/>
                <a:gd name="T41" fmla="*/ 6 h 197"/>
                <a:gd name="T42" fmla="*/ 239 w 258"/>
                <a:gd name="T43" fmla="*/ 5 h 197"/>
                <a:gd name="T44" fmla="*/ 242 w 258"/>
                <a:gd name="T45" fmla="*/ 17 h 197"/>
                <a:gd name="T46" fmla="*/ 206 w 258"/>
                <a:gd name="T47" fmla="*/ 51 h 197"/>
                <a:gd name="T48" fmla="*/ 218 w 258"/>
                <a:gd name="T49" fmla="*/ 38 h 197"/>
                <a:gd name="T50" fmla="*/ 250 w 258"/>
                <a:gd name="T51" fmla="*/ 45 h 197"/>
                <a:gd name="T52" fmla="*/ 242 w 258"/>
                <a:gd name="T53" fmla="*/ 66 h 197"/>
                <a:gd name="T54" fmla="*/ 239 w 258"/>
                <a:gd name="T55" fmla="*/ 70 h 197"/>
                <a:gd name="T56" fmla="*/ 239 w 258"/>
                <a:gd name="T57" fmla="*/ 121 h 197"/>
                <a:gd name="T58" fmla="*/ 227 w 258"/>
                <a:gd name="T59" fmla="*/ 140 h 197"/>
                <a:gd name="T60" fmla="*/ 227 w 258"/>
                <a:gd name="T61" fmla="*/ 141 h 197"/>
                <a:gd name="T62" fmla="*/ 226 w 258"/>
                <a:gd name="T63" fmla="*/ 141 h 197"/>
                <a:gd name="T64" fmla="*/ 207 w 258"/>
                <a:gd name="T65" fmla="*/ 148 h 197"/>
                <a:gd name="T66" fmla="*/ 208 w 258"/>
                <a:gd name="T67" fmla="*/ 75 h 197"/>
                <a:gd name="T68" fmla="*/ 206 w 258"/>
                <a:gd name="T69" fmla="*/ 76 h 197"/>
                <a:gd name="T70" fmla="*/ 183 w 258"/>
                <a:gd name="T71" fmla="*/ 117 h 197"/>
                <a:gd name="T72" fmla="*/ 163 w 258"/>
                <a:gd name="T73" fmla="*/ 104 h 197"/>
                <a:gd name="T74" fmla="*/ 168 w 258"/>
                <a:gd name="T75" fmla="*/ 99 h 197"/>
                <a:gd name="T76" fmla="*/ 171 w 258"/>
                <a:gd name="T77" fmla="*/ 58 h 197"/>
                <a:gd name="T78" fmla="*/ 145 w 258"/>
                <a:gd name="T79" fmla="*/ 83 h 197"/>
                <a:gd name="T80" fmla="*/ 134 w 258"/>
                <a:gd name="T81" fmla="*/ 92 h 197"/>
                <a:gd name="T82" fmla="*/ 127 w 258"/>
                <a:gd name="T83" fmla="*/ 120 h 197"/>
                <a:gd name="T84" fmla="*/ 121 w 258"/>
                <a:gd name="T85" fmla="*/ 133 h 197"/>
                <a:gd name="T86" fmla="*/ 120 w 258"/>
                <a:gd name="T87" fmla="*/ 133 h 197"/>
                <a:gd name="T88" fmla="*/ 98 w 258"/>
                <a:gd name="T89" fmla="*/ 145 h 197"/>
                <a:gd name="T90" fmla="*/ 98 w 258"/>
                <a:gd name="T91" fmla="*/ 141 h 197"/>
                <a:gd name="T92" fmla="*/ 108 w 258"/>
                <a:gd name="T93" fmla="*/ 111 h 197"/>
                <a:gd name="T94" fmla="*/ 83 w 258"/>
                <a:gd name="T95" fmla="*/ 123 h 197"/>
                <a:gd name="T96" fmla="*/ 69 w 258"/>
                <a:gd name="T97" fmla="*/ 119 h 197"/>
                <a:gd name="T98" fmla="*/ 69 w 258"/>
                <a:gd name="T99" fmla="*/ 117 h 197"/>
                <a:gd name="T100" fmla="*/ 63 w 258"/>
                <a:gd name="T101" fmla="*/ 115 h 197"/>
                <a:gd name="T102" fmla="*/ 58 w 258"/>
                <a:gd name="T103" fmla="*/ 131 h 197"/>
                <a:gd name="T104" fmla="*/ 35 w 258"/>
                <a:gd name="T105" fmla="*/ 192 h 197"/>
                <a:gd name="T106" fmla="*/ 27 w 258"/>
                <a:gd name="T10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8" h="197">
                  <a:moveTo>
                    <a:pt x="27" y="197"/>
                  </a:moveTo>
                  <a:cubicBezTo>
                    <a:pt x="12" y="191"/>
                    <a:pt x="0" y="162"/>
                    <a:pt x="17" y="155"/>
                  </a:cubicBezTo>
                  <a:cubicBezTo>
                    <a:pt x="18" y="153"/>
                    <a:pt x="20" y="150"/>
                    <a:pt x="22" y="149"/>
                  </a:cubicBezTo>
                  <a:cubicBezTo>
                    <a:pt x="22" y="149"/>
                    <a:pt x="22" y="149"/>
                    <a:pt x="22" y="148"/>
                  </a:cubicBezTo>
                  <a:cubicBezTo>
                    <a:pt x="36" y="135"/>
                    <a:pt x="46" y="115"/>
                    <a:pt x="57" y="100"/>
                  </a:cubicBezTo>
                  <a:cubicBezTo>
                    <a:pt x="61" y="94"/>
                    <a:pt x="62" y="89"/>
                    <a:pt x="69" y="87"/>
                  </a:cubicBezTo>
                  <a:cubicBezTo>
                    <a:pt x="72" y="90"/>
                    <a:pt x="71" y="97"/>
                    <a:pt x="70" y="102"/>
                  </a:cubicBezTo>
                  <a:cubicBezTo>
                    <a:pt x="71" y="103"/>
                    <a:pt x="77" y="102"/>
                    <a:pt x="80" y="101"/>
                  </a:cubicBezTo>
                  <a:cubicBezTo>
                    <a:pt x="89" y="93"/>
                    <a:pt x="102" y="85"/>
                    <a:pt x="112" y="76"/>
                  </a:cubicBezTo>
                  <a:cubicBezTo>
                    <a:pt x="113" y="72"/>
                    <a:pt x="113" y="67"/>
                    <a:pt x="114" y="63"/>
                  </a:cubicBezTo>
                  <a:cubicBezTo>
                    <a:pt x="107" y="65"/>
                    <a:pt x="84" y="70"/>
                    <a:pt x="90" y="57"/>
                  </a:cubicBezTo>
                  <a:cubicBezTo>
                    <a:pt x="98" y="54"/>
                    <a:pt x="111" y="47"/>
                    <a:pt x="116" y="38"/>
                  </a:cubicBezTo>
                  <a:cubicBezTo>
                    <a:pt x="118" y="28"/>
                    <a:pt x="117" y="18"/>
                    <a:pt x="121" y="11"/>
                  </a:cubicBezTo>
                  <a:cubicBezTo>
                    <a:pt x="131" y="6"/>
                    <a:pt x="142" y="18"/>
                    <a:pt x="144" y="29"/>
                  </a:cubicBezTo>
                  <a:cubicBezTo>
                    <a:pt x="148" y="35"/>
                    <a:pt x="160" y="27"/>
                    <a:pt x="145" y="48"/>
                  </a:cubicBezTo>
                  <a:cubicBezTo>
                    <a:pt x="142" y="50"/>
                    <a:pt x="142" y="55"/>
                    <a:pt x="142" y="60"/>
                  </a:cubicBezTo>
                  <a:cubicBezTo>
                    <a:pt x="144" y="60"/>
                    <a:pt x="145" y="60"/>
                    <a:pt x="146" y="60"/>
                  </a:cubicBezTo>
                  <a:cubicBezTo>
                    <a:pt x="154" y="54"/>
                    <a:pt x="163" y="47"/>
                    <a:pt x="172" y="42"/>
                  </a:cubicBezTo>
                  <a:cubicBezTo>
                    <a:pt x="175" y="29"/>
                    <a:pt x="177" y="17"/>
                    <a:pt x="184" y="6"/>
                  </a:cubicBezTo>
                  <a:cubicBezTo>
                    <a:pt x="193" y="0"/>
                    <a:pt x="205" y="7"/>
                    <a:pt x="214" y="14"/>
                  </a:cubicBezTo>
                  <a:cubicBezTo>
                    <a:pt x="221" y="14"/>
                    <a:pt x="226" y="11"/>
                    <a:pt x="232" y="6"/>
                  </a:cubicBezTo>
                  <a:cubicBezTo>
                    <a:pt x="234" y="5"/>
                    <a:pt x="234" y="5"/>
                    <a:pt x="239" y="5"/>
                  </a:cubicBezTo>
                  <a:cubicBezTo>
                    <a:pt x="241" y="9"/>
                    <a:pt x="242" y="12"/>
                    <a:pt x="242" y="17"/>
                  </a:cubicBezTo>
                  <a:cubicBezTo>
                    <a:pt x="237" y="30"/>
                    <a:pt x="198" y="35"/>
                    <a:pt x="206" y="51"/>
                  </a:cubicBezTo>
                  <a:cubicBezTo>
                    <a:pt x="213" y="50"/>
                    <a:pt x="215" y="43"/>
                    <a:pt x="218" y="38"/>
                  </a:cubicBezTo>
                  <a:cubicBezTo>
                    <a:pt x="225" y="34"/>
                    <a:pt x="242" y="39"/>
                    <a:pt x="250" y="45"/>
                  </a:cubicBezTo>
                  <a:cubicBezTo>
                    <a:pt x="258" y="55"/>
                    <a:pt x="252" y="59"/>
                    <a:pt x="242" y="66"/>
                  </a:cubicBezTo>
                  <a:cubicBezTo>
                    <a:pt x="241" y="67"/>
                    <a:pt x="240" y="69"/>
                    <a:pt x="239" y="70"/>
                  </a:cubicBezTo>
                  <a:cubicBezTo>
                    <a:pt x="238" y="92"/>
                    <a:pt x="238" y="92"/>
                    <a:pt x="239" y="121"/>
                  </a:cubicBezTo>
                  <a:cubicBezTo>
                    <a:pt x="235" y="129"/>
                    <a:pt x="233" y="133"/>
                    <a:pt x="227" y="140"/>
                  </a:cubicBezTo>
                  <a:cubicBezTo>
                    <a:pt x="227" y="140"/>
                    <a:pt x="227" y="140"/>
                    <a:pt x="227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2" y="147"/>
                    <a:pt x="213" y="154"/>
                    <a:pt x="207" y="148"/>
                  </a:cubicBezTo>
                  <a:cubicBezTo>
                    <a:pt x="207" y="123"/>
                    <a:pt x="208" y="98"/>
                    <a:pt x="208" y="75"/>
                  </a:cubicBezTo>
                  <a:cubicBezTo>
                    <a:pt x="207" y="75"/>
                    <a:pt x="207" y="76"/>
                    <a:pt x="206" y="76"/>
                  </a:cubicBezTo>
                  <a:cubicBezTo>
                    <a:pt x="205" y="87"/>
                    <a:pt x="193" y="110"/>
                    <a:pt x="183" y="117"/>
                  </a:cubicBezTo>
                  <a:cubicBezTo>
                    <a:pt x="173" y="117"/>
                    <a:pt x="166" y="112"/>
                    <a:pt x="163" y="104"/>
                  </a:cubicBezTo>
                  <a:cubicBezTo>
                    <a:pt x="164" y="102"/>
                    <a:pt x="166" y="101"/>
                    <a:pt x="168" y="99"/>
                  </a:cubicBezTo>
                  <a:cubicBezTo>
                    <a:pt x="173" y="89"/>
                    <a:pt x="171" y="69"/>
                    <a:pt x="171" y="58"/>
                  </a:cubicBezTo>
                  <a:cubicBezTo>
                    <a:pt x="164" y="60"/>
                    <a:pt x="151" y="77"/>
                    <a:pt x="145" y="83"/>
                  </a:cubicBezTo>
                  <a:cubicBezTo>
                    <a:pt x="142" y="86"/>
                    <a:pt x="138" y="89"/>
                    <a:pt x="134" y="92"/>
                  </a:cubicBezTo>
                  <a:cubicBezTo>
                    <a:pt x="131" y="101"/>
                    <a:pt x="129" y="110"/>
                    <a:pt x="127" y="120"/>
                  </a:cubicBezTo>
                  <a:cubicBezTo>
                    <a:pt x="125" y="124"/>
                    <a:pt x="123" y="128"/>
                    <a:pt x="121" y="133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16" y="139"/>
                    <a:pt x="105" y="154"/>
                    <a:pt x="98" y="145"/>
                  </a:cubicBezTo>
                  <a:cubicBezTo>
                    <a:pt x="98" y="143"/>
                    <a:pt x="98" y="142"/>
                    <a:pt x="98" y="141"/>
                  </a:cubicBezTo>
                  <a:cubicBezTo>
                    <a:pt x="104" y="132"/>
                    <a:pt x="108" y="121"/>
                    <a:pt x="108" y="111"/>
                  </a:cubicBezTo>
                  <a:cubicBezTo>
                    <a:pt x="99" y="114"/>
                    <a:pt x="93" y="122"/>
                    <a:pt x="83" y="123"/>
                  </a:cubicBezTo>
                  <a:cubicBezTo>
                    <a:pt x="78" y="122"/>
                    <a:pt x="73" y="120"/>
                    <a:pt x="69" y="119"/>
                  </a:cubicBezTo>
                  <a:cubicBezTo>
                    <a:pt x="69" y="118"/>
                    <a:pt x="69" y="118"/>
                    <a:pt x="69" y="117"/>
                  </a:cubicBezTo>
                  <a:cubicBezTo>
                    <a:pt x="67" y="116"/>
                    <a:pt x="65" y="114"/>
                    <a:pt x="63" y="115"/>
                  </a:cubicBezTo>
                  <a:cubicBezTo>
                    <a:pt x="61" y="120"/>
                    <a:pt x="60" y="125"/>
                    <a:pt x="58" y="131"/>
                  </a:cubicBezTo>
                  <a:cubicBezTo>
                    <a:pt x="49" y="150"/>
                    <a:pt x="42" y="170"/>
                    <a:pt x="35" y="192"/>
                  </a:cubicBezTo>
                  <a:cubicBezTo>
                    <a:pt x="32" y="196"/>
                    <a:pt x="31" y="196"/>
                    <a:pt x="27" y="197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2" name="Freeform 129"/>
            <p:cNvSpPr/>
            <p:nvPr/>
          </p:nvSpPr>
          <p:spPr bwMode="auto">
            <a:xfrm>
              <a:off x="6935788" y="2093913"/>
              <a:ext cx="127000" cy="158750"/>
            </a:xfrm>
            <a:custGeom>
              <a:avLst/>
              <a:gdLst>
                <a:gd name="T0" fmla="*/ 7 w 40"/>
                <a:gd name="T1" fmla="*/ 50 h 50"/>
                <a:gd name="T2" fmla="*/ 8 w 40"/>
                <a:gd name="T3" fmla="*/ 35 h 50"/>
                <a:gd name="T4" fmla="*/ 9 w 40"/>
                <a:gd name="T5" fmla="*/ 0 h 50"/>
                <a:gd name="T6" fmla="*/ 13 w 40"/>
                <a:gd name="T7" fmla="*/ 0 h 50"/>
                <a:gd name="T8" fmla="*/ 34 w 40"/>
                <a:gd name="T9" fmla="*/ 21 h 50"/>
                <a:gd name="T10" fmla="*/ 7 w 40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0">
                  <a:moveTo>
                    <a:pt x="7" y="50"/>
                  </a:moveTo>
                  <a:cubicBezTo>
                    <a:pt x="4" y="46"/>
                    <a:pt x="8" y="40"/>
                    <a:pt x="8" y="35"/>
                  </a:cubicBezTo>
                  <a:cubicBezTo>
                    <a:pt x="4" y="22"/>
                    <a:pt x="0" y="12"/>
                    <a:pt x="9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9" y="4"/>
                    <a:pt x="28" y="14"/>
                    <a:pt x="34" y="21"/>
                  </a:cubicBezTo>
                  <a:cubicBezTo>
                    <a:pt x="40" y="38"/>
                    <a:pt x="19" y="45"/>
                    <a:pt x="7" y="50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3" name="Freeform 130"/>
            <p:cNvSpPr/>
            <p:nvPr/>
          </p:nvSpPr>
          <p:spPr bwMode="auto">
            <a:xfrm>
              <a:off x="6970713" y="1920875"/>
              <a:ext cx="152400" cy="163513"/>
            </a:xfrm>
            <a:custGeom>
              <a:avLst/>
              <a:gdLst>
                <a:gd name="T0" fmla="*/ 9 w 48"/>
                <a:gd name="T1" fmla="*/ 51 h 51"/>
                <a:gd name="T2" fmla="*/ 5 w 48"/>
                <a:gd name="T3" fmla="*/ 48 h 51"/>
                <a:gd name="T4" fmla="*/ 8 w 48"/>
                <a:gd name="T5" fmla="*/ 39 h 51"/>
                <a:gd name="T6" fmla="*/ 15 w 48"/>
                <a:gd name="T7" fmla="*/ 0 h 51"/>
                <a:gd name="T8" fmla="*/ 21 w 48"/>
                <a:gd name="T9" fmla="*/ 10 h 51"/>
                <a:gd name="T10" fmla="*/ 31 w 48"/>
                <a:gd name="T11" fmla="*/ 43 h 51"/>
                <a:gd name="T12" fmla="*/ 9 w 48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1">
                  <a:moveTo>
                    <a:pt x="9" y="51"/>
                  </a:moveTo>
                  <a:cubicBezTo>
                    <a:pt x="6" y="50"/>
                    <a:pt x="6" y="49"/>
                    <a:pt x="5" y="48"/>
                  </a:cubicBezTo>
                  <a:cubicBezTo>
                    <a:pt x="7" y="44"/>
                    <a:pt x="9" y="42"/>
                    <a:pt x="8" y="39"/>
                  </a:cubicBezTo>
                  <a:cubicBezTo>
                    <a:pt x="0" y="26"/>
                    <a:pt x="0" y="7"/>
                    <a:pt x="15" y="0"/>
                  </a:cubicBezTo>
                  <a:cubicBezTo>
                    <a:pt x="19" y="1"/>
                    <a:pt x="19" y="4"/>
                    <a:pt x="21" y="10"/>
                  </a:cubicBezTo>
                  <a:cubicBezTo>
                    <a:pt x="30" y="19"/>
                    <a:pt x="48" y="31"/>
                    <a:pt x="31" y="43"/>
                  </a:cubicBezTo>
                  <a:cubicBezTo>
                    <a:pt x="24" y="46"/>
                    <a:pt x="16" y="48"/>
                    <a:pt x="9" y="51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9170988" y="2116138"/>
              <a:ext cx="88900" cy="127000"/>
            </a:xfrm>
            <a:custGeom>
              <a:avLst/>
              <a:gdLst>
                <a:gd name="T0" fmla="*/ 13 w 28"/>
                <a:gd name="T1" fmla="*/ 40 h 40"/>
                <a:gd name="T2" fmla="*/ 5 w 28"/>
                <a:gd name="T3" fmla="*/ 6 h 40"/>
                <a:gd name="T4" fmla="*/ 28 w 28"/>
                <a:gd name="T5" fmla="*/ 24 h 40"/>
                <a:gd name="T6" fmla="*/ 13 w 28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0">
                  <a:moveTo>
                    <a:pt x="13" y="40"/>
                  </a:moveTo>
                  <a:cubicBezTo>
                    <a:pt x="0" y="36"/>
                    <a:pt x="3" y="14"/>
                    <a:pt x="5" y="6"/>
                  </a:cubicBezTo>
                  <a:cubicBezTo>
                    <a:pt x="14" y="0"/>
                    <a:pt x="27" y="12"/>
                    <a:pt x="28" y="24"/>
                  </a:cubicBezTo>
                  <a:cubicBezTo>
                    <a:pt x="25" y="36"/>
                    <a:pt x="25" y="38"/>
                    <a:pt x="13" y="40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5" name="Freeform 132"/>
            <p:cNvSpPr>
              <a:spLocks noEditPoints="1"/>
            </p:cNvSpPr>
            <p:nvPr/>
          </p:nvSpPr>
          <p:spPr bwMode="auto">
            <a:xfrm>
              <a:off x="9139238" y="1806575"/>
              <a:ext cx="557212" cy="755650"/>
            </a:xfrm>
            <a:custGeom>
              <a:avLst/>
              <a:gdLst>
                <a:gd name="T0" fmla="*/ 93 w 176"/>
                <a:gd name="T1" fmla="*/ 236 h 237"/>
                <a:gd name="T2" fmla="*/ 44 w 176"/>
                <a:gd name="T3" fmla="*/ 226 h 237"/>
                <a:gd name="T4" fmla="*/ 74 w 176"/>
                <a:gd name="T5" fmla="*/ 194 h 237"/>
                <a:gd name="T6" fmla="*/ 0 w 176"/>
                <a:gd name="T7" fmla="*/ 193 h 237"/>
                <a:gd name="T8" fmla="*/ 74 w 176"/>
                <a:gd name="T9" fmla="*/ 162 h 237"/>
                <a:gd name="T10" fmla="*/ 99 w 176"/>
                <a:gd name="T11" fmla="*/ 142 h 237"/>
                <a:gd name="T12" fmla="*/ 119 w 176"/>
                <a:gd name="T13" fmla="*/ 127 h 237"/>
                <a:gd name="T14" fmla="*/ 42 w 176"/>
                <a:gd name="T15" fmla="*/ 157 h 237"/>
                <a:gd name="T16" fmla="*/ 45 w 176"/>
                <a:gd name="T17" fmla="*/ 142 h 237"/>
                <a:gd name="T18" fmla="*/ 96 w 176"/>
                <a:gd name="T19" fmla="*/ 107 h 237"/>
                <a:gd name="T20" fmla="*/ 93 w 176"/>
                <a:gd name="T21" fmla="*/ 102 h 237"/>
                <a:gd name="T22" fmla="*/ 51 w 176"/>
                <a:gd name="T23" fmla="*/ 122 h 237"/>
                <a:gd name="T24" fmla="*/ 36 w 176"/>
                <a:gd name="T25" fmla="*/ 80 h 237"/>
                <a:gd name="T26" fmla="*/ 44 w 176"/>
                <a:gd name="T27" fmla="*/ 58 h 237"/>
                <a:gd name="T28" fmla="*/ 60 w 176"/>
                <a:gd name="T29" fmla="*/ 73 h 237"/>
                <a:gd name="T30" fmla="*/ 78 w 176"/>
                <a:gd name="T31" fmla="*/ 86 h 237"/>
                <a:gd name="T32" fmla="*/ 89 w 176"/>
                <a:gd name="T33" fmla="*/ 72 h 237"/>
                <a:gd name="T34" fmla="*/ 85 w 176"/>
                <a:gd name="T35" fmla="*/ 59 h 237"/>
                <a:gd name="T36" fmla="*/ 110 w 176"/>
                <a:gd name="T37" fmla="*/ 33 h 237"/>
                <a:gd name="T38" fmla="*/ 145 w 176"/>
                <a:gd name="T39" fmla="*/ 27 h 237"/>
                <a:gd name="T40" fmla="*/ 144 w 176"/>
                <a:gd name="T41" fmla="*/ 37 h 237"/>
                <a:gd name="T42" fmla="*/ 173 w 176"/>
                <a:gd name="T43" fmla="*/ 58 h 237"/>
                <a:gd name="T44" fmla="*/ 151 w 176"/>
                <a:gd name="T45" fmla="*/ 101 h 237"/>
                <a:gd name="T46" fmla="*/ 158 w 176"/>
                <a:gd name="T47" fmla="*/ 123 h 237"/>
                <a:gd name="T48" fmla="*/ 103 w 176"/>
                <a:gd name="T49" fmla="*/ 150 h 237"/>
                <a:gd name="T50" fmla="*/ 120 w 176"/>
                <a:gd name="T51" fmla="*/ 157 h 237"/>
                <a:gd name="T52" fmla="*/ 107 w 176"/>
                <a:gd name="T53" fmla="*/ 183 h 237"/>
                <a:gd name="T54" fmla="*/ 94 w 176"/>
                <a:gd name="T55" fmla="*/ 236 h 237"/>
                <a:gd name="T56" fmla="*/ 139 w 176"/>
                <a:gd name="T57" fmla="*/ 69 h 237"/>
                <a:gd name="T58" fmla="*/ 115 w 176"/>
                <a:gd name="T59" fmla="*/ 77 h 237"/>
                <a:gd name="T60" fmla="*/ 115 w 176"/>
                <a:gd name="T61" fmla="*/ 79 h 237"/>
                <a:gd name="T62" fmla="*/ 120 w 176"/>
                <a:gd name="T63" fmla="*/ 76 h 237"/>
                <a:gd name="T64" fmla="*/ 130 w 176"/>
                <a:gd name="T65" fmla="*/ 8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237">
                  <a:moveTo>
                    <a:pt x="94" y="236"/>
                  </a:moveTo>
                  <a:cubicBezTo>
                    <a:pt x="94" y="236"/>
                    <a:pt x="93" y="236"/>
                    <a:pt x="93" y="236"/>
                  </a:cubicBezTo>
                  <a:cubicBezTo>
                    <a:pt x="76" y="237"/>
                    <a:pt x="60" y="235"/>
                    <a:pt x="45" y="230"/>
                  </a:cubicBezTo>
                  <a:cubicBezTo>
                    <a:pt x="45" y="228"/>
                    <a:pt x="45" y="228"/>
                    <a:pt x="44" y="226"/>
                  </a:cubicBezTo>
                  <a:cubicBezTo>
                    <a:pt x="53" y="221"/>
                    <a:pt x="66" y="223"/>
                    <a:pt x="72" y="213"/>
                  </a:cubicBezTo>
                  <a:cubicBezTo>
                    <a:pt x="74" y="206"/>
                    <a:pt x="74" y="200"/>
                    <a:pt x="74" y="194"/>
                  </a:cubicBezTo>
                  <a:cubicBezTo>
                    <a:pt x="57" y="195"/>
                    <a:pt x="48" y="207"/>
                    <a:pt x="35" y="211"/>
                  </a:cubicBezTo>
                  <a:cubicBezTo>
                    <a:pt x="24" y="212"/>
                    <a:pt x="4" y="202"/>
                    <a:pt x="0" y="193"/>
                  </a:cubicBezTo>
                  <a:cubicBezTo>
                    <a:pt x="0" y="178"/>
                    <a:pt x="3" y="185"/>
                    <a:pt x="19" y="184"/>
                  </a:cubicBezTo>
                  <a:cubicBezTo>
                    <a:pt x="37" y="181"/>
                    <a:pt x="56" y="170"/>
                    <a:pt x="74" y="162"/>
                  </a:cubicBezTo>
                  <a:cubicBezTo>
                    <a:pt x="78" y="159"/>
                    <a:pt x="78" y="159"/>
                    <a:pt x="80" y="158"/>
                  </a:cubicBezTo>
                  <a:cubicBezTo>
                    <a:pt x="84" y="146"/>
                    <a:pt x="86" y="144"/>
                    <a:pt x="99" y="142"/>
                  </a:cubicBezTo>
                  <a:cubicBezTo>
                    <a:pt x="104" y="139"/>
                    <a:pt x="104" y="139"/>
                    <a:pt x="118" y="131"/>
                  </a:cubicBezTo>
                  <a:cubicBezTo>
                    <a:pt x="118" y="129"/>
                    <a:pt x="119" y="128"/>
                    <a:pt x="119" y="127"/>
                  </a:cubicBezTo>
                  <a:cubicBezTo>
                    <a:pt x="98" y="129"/>
                    <a:pt x="80" y="147"/>
                    <a:pt x="63" y="158"/>
                  </a:cubicBezTo>
                  <a:cubicBezTo>
                    <a:pt x="54" y="161"/>
                    <a:pt x="48" y="159"/>
                    <a:pt x="42" y="157"/>
                  </a:cubicBezTo>
                  <a:cubicBezTo>
                    <a:pt x="38" y="157"/>
                    <a:pt x="16" y="161"/>
                    <a:pt x="27" y="152"/>
                  </a:cubicBezTo>
                  <a:cubicBezTo>
                    <a:pt x="33" y="150"/>
                    <a:pt x="38" y="145"/>
                    <a:pt x="45" y="142"/>
                  </a:cubicBezTo>
                  <a:cubicBezTo>
                    <a:pt x="61" y="131"/>
                    <a:pt x="80" y="122"/>
                    <a:pt x="98" y="112"/>
                  </a:cubicBezTo>
                  <a:cubicBezTo>
                    <a:pt x="97" y="109"/>
                    <a:pt x="96" y="107"/>
                    <a:pt x="96" y="107"/>
                  </a:cubicBezTo>
                  <a:cubicBezTo>
                    <a:pt x="96" y="103"/>
                    <a:pt x="97" y="101"/>
                    <a:pt x="98" y="98"/>
                  </a:cubicBezTo>
                  <a:cubicBezTo>
                    <a:pt x="94" y="100"/>
                    <a:pt x="94" y="99"/>
                    <a:pt x="93" y="102"/>
                  </a:cubicBezTo>
                  <a:cubicBezTo>
                    <a:pt x="82" y="106"/>
                    <a:pt x="78" y="116"/>
                    <a:pt x="69" y="106"/>
                  </a:cubicBezTo>
                  <a:cubicBezTo>
                    <a:pt x="67" y="115"/>
                    <a:pt x="60" y="121"/>
                    <a:pt x="51" y="122"/>
                  </a:cubicBezTo>
                  <a:cubicBezTo>
                    <a:pt x="42" y="117"/>
                    <a:pt x="42" y="102"/>
                    <a:pt x="40" y="94"/>
                  </a:cubicBezTo>
                  <a:cubicBezTo>
                    <a:pt x="39" y="93"/>
                    <a:pt x="38" y="87"/>
                    <a:pt x="36" y="80"/>
                  </a:cubicBezTo>
                  <a:cubicBezTo>
                    <a:pt x="31" y="72"/>
                    <a:pt x="24" y="62"/>
                    <a:pt x="29" y="54"/>
                  </a:cubicBezTo>
                  <a:cubicBezTo>
                    <a:pt x="35" y="50"/>
                    <a:pt x="38" y="49"/>
                    <a:pt x="44" y="58"/>
                  </a:cubicBezTo>
                  <a:cubicBezTo>
                    <a:pt x="48" y="61"/>
                    <a:pt x="55" y="66"/>
                    <a:pt x="59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3" y="81"/>
                    <a:pt x="71" y="91"/>
                    <a:pt x="70" y="101"/>
                  </a:cubicBezTo>
                  <a:cubicBezTo>
                    <a:pt x="75" y="98"/>
                    <a:pt x="82" y="93"/>
                    <a:pt x="78" y="86"/>
                  </a:cubicBezTo>
                  <a:cubicBezTo>
                    <a:pt x="70" y="82"/>
                    <a:pt x="75" y="75"/>
                    <a:pt x="80" y="72"/>
                  </a:cubicBezTo>
                  <a:cubicBezTo>
                    <a:pt x="84" y="72"/>
                    <a:pt x="84" y="72"/>
                    <a:pt x="89" y="72"/>
                  </a:cubicBezTo>
                  <a:cubicBezTo>
                    <a:pt x="89" y="70"/>
                    <a:pt x="89" y="70"/>
                    <a:pt x="88" y="68"/>
                  </a:cubicBezTo>
                  <a:cubicBezTo>
                    <a:pt x="82" y="66"/>
                    <a:pt x="83" y="64"/>
                    <a:pt x="85" y="59"/>
                  </a:cubicBezTo>
                  <a:cubicBezTo>
                    <a:pt x="77" y="56"/>
                    <a:pt x="74" y="48"/>
                    <a:pt x="77" y="42"/>
                  </a:cubicBezTo>
                  <a:cubicBezTo>
                    <a:pt x="100" y="36"/>
                    <a:pt x="100" y="36"/>
                    <a:pt x="110" y="33"/>
                  </a:cubicBezTo>
                  <a:cubicBezTo>
                    <a:pt x="117" y="24"/>
                    <a:pt x="125" y="0"/>
                    <a:pt x="139" y="5"/>
                  </a:cubicBezTo>
                  <a:cubicBezTo>
                    <a:pt x="143" y="10"/>
                    <a:pt x="146" y="18"/>
                    <a:pt x="145" y="27"/>
                  </a:cubicBezTo>
                  <a:cubicBezTo>
                    <a:pt x="143" y="30"/>
                    <a:pt x="141" y="33"/>
                    <a:pt x="140" y="37"/>
                  </a:cubicBezTo>
                  <a:cubicBezTo>
                    <a:pt x="142" y="37"/>
                    <a:pt x="143" y="37"/>
                    <a:pt x="144" y="37"/>
                  </a:cubicBezTo>
                  <a:cubicBezTo>
                    <a:pt x="154" y="33"/>
                    <a:pt x="158" y="27"/>
                    <a:pt x="164" y="41"/>
                  </a:cubicBezTo>
                  <a:cubicBezTo>
                    <a:pt x="173" y="46"/>
                    <a:pt x="176" y="45"/>
                    <a:pt x="173" y="58"/>
                  </a:cubicBezTo>
                  <a:cubicBezTo>
                    <a:pt x="166" y="72"/>
                    <a:pt x="159" y="86"/>
                    <a:pt x="152" y="99"/>
                  </a:cubicBezTo>
                  <a:cubicBezTo>
                    <a:pt x="152" y="100"/>
                    <a:pt x="151" y="101"/>
                    <a:pt x="151" y="101"/>
                  </a:cubicBezTo>
                  <a:cubicBezTo>
                    <a:pt x="153" y="102"/>
                    <a:pt x="155" y="102"/>
                    <a:pt x="157" y="102"/>
                  </a:cubicBezTo>
                  <a:cubicBezTo>
                    <a:pt x="158" y="108"/>
                    <a:pt x="158" y="116"/>
                    <a:pt x="158" y="123"/>
                  </a:cubicBezTo>
                  <a:cubicBezTo>
                    <a:pt x="152" y="132"/>
                    <a:pt x="145" y="132"/>
                    <a:pt x="136" y="133"/>
                  </a:cubicBezTo>
                  <a:cubicBezTo>
                    <a:pt x="124" y="139"/>
                    <a:pt x="114" y="143"/>
                    <a:pt x="103" y="150"/>
                  </a:cubicBezTo>
                  <a:cubicBezTo>
                    <a:pt x="103" y="152"/>
                    <a:pt x="102" y="154"/>
                    <a:pt x="103" y="157"/>
                  </a:cubicBezTo>
                  <a:cubicBezTo>
                    <a:pt x="109" y="157"/>
                    <a:pt x="115" y="157"/>
                    <a:pt x="120" y="157"/>
                  </a:cubicBezTo>
                  <a:cubicBezTo>
                    <a:pt x="126" y="161"/>
                    <a:pt x="126" y="172"/>
                    <a:pt x="122" y="179"/>
                  </a:cubicBezTo>
                  <a:cubicBezTo>
                    <a:pt x="116" y="180"/>
                    <a:pt x="112" y="180"/>
                    <a:pt x="107" y="183"/>
                  </a:cubicBezTo>
                  <a:cubicBezTo>
                    <a:pt x="106" y="186"/>
                    <a:pt x="106" y="189"/>
                    <a:pt x="105" y="192"/>
                  </a:cubicBezTo>
                  <a:cubicBezTo>
                    <a:pt x="106" y="204"/>
                    <a:pt x="112" y="234"/>
                    <a:pt x="94" y="236"/>
                  </a:cubicBezTo>
                  <a:moveTo>
                    <a:pt x="130" y="88"/>
                  </a:moveTo>
                  <a:cubicBezTo>
                    <a:pt x="135" y="82"/>
                    <a:pt x="139" y="77"/>
                    <a:pt x="139" y="69"/>
                  </a:cubicBezTo>
                  <a:cubicBezTo>
                    <a:pt x="134" y="65"/>
                    <a:pt x="126" y="64"/>
                    <a:pt x="121" y="64"/>
                  </a:cubicBezTo>
                  <a:cubicBezTo>
                    <a:pt x="120" y="67"/>
                    <a:pt x="120" y="67"/>
                    <a:pt x="115" y="77"/>
                  </a:cubicBezTo>
                  <a:cubicBezTo>
                    <a:pt x="115" y="77"/>
                    <a:pt x="116" y="78"/>
                    <a:pt x="116" y="78"/>
                  </a:cubicBezTo>
                  <a:cubicBezTo>
                    <a:pt x="116" y="78"/>
                    <a:pt x="115" y="78"/>
                    <a:pt x="115" y="79"/>
                  </a:cubicBezTo>
                  <a:cubicBezTo>
                    <a:pt x="115" y="79"/>
                    <a:pt x="115" y="79"/>
                    <a:pt x="115" y="80"/>
                  </a:cubicBezTo>
                  <a:cubicBezTo>
                    <a:pt x="118" y="80"/>
                    <a:pt x="119" y="78"/>
                    <a:pt x="120" y="76"/>
                  </a:cubicBezTo>
                  <a:cubicBezTo>
                    <a:pt x="129" y="75"/>
                    <a:pt x="129" y="78"/>
                    <a:pt x="129" y="87"/>
                  </a:cubicBezTo>
                  <a:cubicBezTo>
                    <a:pt x="129" y="87"/>
                    <a:pt x="129" y="88"/>
                    <a:pt x="130" y="88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6" name="Freeform 133"/>
            <p:cNvSpPr/>
            <p:nvPr/>
          </p:nvSpPr>
          <p:spPr bwMode="auto">
            <a:xfrm>
              <a:off x="6983413" y="2679700"/>
              <a:ext cx="101600" cy="133350"/>
            </a:xfrm>
            <a:custGeom>
              <a:avLst/>
              <a:gdLst>
                <a:gd name="T0" fmla="*/ 0 w 64"/>
                <a:gd name="T1" fmla="*/ 74 h 84"/>
                <a:gd name="T2" fmla="*/ 50 w 64"/>
                <a:gd name="T3" fmla="*/ 10 h 84"/>
                <a:gd name="T4" fmla="*/ 4 w 64"/>
                <a:gd name="T5" fmla="*/ 10 h 84"/>
                <a:gd name="T6" fmla="*/ 4 w 64"/>
                <a:gd name="T7" fmla="*/ 4 h 84"/>
                <a:gd name="T8" fmla="*/ 4 w 64"/>
                <a:gd name="T9" fmla="*/ 0 h 84"/>
                <a:gd name="T10" fmla="*/ 64 w 64"/>
                <a:gd name="T11" fmla="*/ 0 h 84"/>
                <a:gd name="T12" fmla="*/ 64 w 64"/>
                <a:gd name="T13" fmla="*/ 4 h 84"/>
                <a:gd name="T14" fmla="*/ 64 w 64"/>
                <a:gd name="T15" fmla="*/ 10 h 84"/>
                <a:gd name="T16" fmla="*/ 14 w 64"/>
                <a:gd name="T17" fmla="*/ 74 h 84"/>
                <a:gd name="T18" fmla="*/ 64 w 64"/>
                <a:gd name="T19" fmla="*/ 74 h 84"/>
                <a:gd name="T20" fmla="*/ 64 w 64"/>
                <a:gd name="T21" fmla="*/ 78 h 84"/>
                <a:gd name="T22" fmla="*/ 64 w 64"/>
                <a:gd name="T23" fmla="*/ 84 h 84"/>
                <a:gd name="T24" fmla="*/ 0 w 64"/>
                <a:gd name="T25" fmla="*/ 84 h 84"/>
                <a:gd name="T26" fmla="*/ 0 w 64"/>
                <a:gd name="T27" fmla="*/ 78 h 84"/>
                <a:gd name="T28" fmla="*/ 0 w 64"/>
                <a:gd name="T2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4">
                  <a:moveTo>
                    <a:pt x="0" y="74"/>
                  </a:moveTo>
                  <a:lnTo>
                    <a:pt x="50" y="10"/>
                  </a:lnTo>
                  <a:lnTo>
                    <a:pt x="4" y="10"/>
                  </a:lnTo>
                  <a:lnTo>
                    <a:pt x="4" y="4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10"/>
                  </a:lnTo>
                  <a:lnTo>
                    <a:pt x="14" y="74"/>
                  </a:lnTo>
                  <a:lnTo>
                    <a:pt x="64" y="74"/>
                  </a:lnTo>
                  <a:lnTo>
                    <a:pt x="64" y="78"/>
                  </a:lnTo>
                  <a:lnTo>
                    <a:pt x="64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7" name="Freeform 134"/>
            <p:cNvSpPr/>
            <p:nvPr/>
          </p:nvSpPr>
          <p:spPr bwMode="auto">
            <a:xfrm>
              <a:off x="7126288" y="2679700"/>
              <a:ext cx="103187" cy="133350"/>
            </a:xfrm>
            <a:custGeom>
              <a:avLst/>
              <a:gdLst>
                <a:gd name="T0" fmla="*/ 0 w 65"/>
                <a:gd name="T1" fmla="*/ 0 h 84"/>
                <a:gd name="T2" fmla="*/ 6 w 65"/>
                <a:gd name="T3" fmla="*/ 0 h 84"/>
                <a:gd name="T4" fmla="*/ 12 w 65"/>
                <a:gd name="T5" fmla="*/ 0 h 84"/>
                <a:gd name="T6" fmla="*/ 12 w 65"/>
                <a:gd name="T7" fmla="*/ 34 h 84"/>
                <a:gd name="T8" fmla="*/ 56 w 65"/>
                <a:gd name="T9" fmla="*/ 34 h 84"/>
                <a:gd name="T10" fmla="*/ 56 w 65"/>
                <a:gd name="T11" fmla="*/ 0 h 84"/>
                <a:gd name="T12" fmla="*/ 60 w 65"/>
                <a:gd name="T13" fmla="*/ 0 h 84"/>
                <a:gd name="T14" fmla="*/ 65 w 65"/>
                <a:gd name="T15" fmla="*/ 0 h 84"/>
                <a:gd name="T16" fmla="*/ 65 w 65"/>
                <a:gd name="T17" fmla="*/ 84 h 84"/>
                <a:gd name="T18" fmla="*/ 62 w 65"/>
                <a:gd name="T19" fmla="*/ 84 h 84"/>
                <a:gd name="T20" fmla="*/ 56 w 65"/>
                <a:gd name="T21" fmla="*/ 84 h 84"/>
                <a:gd name="T22" fmla="*/ 56 w 65"/>
                <a:gd name="T23" fmla="*/ 44 h 84"/>
                <a:gd name="T24" fmla="*/ 12 w 65"/>
                <a:gd name="T25" fmla="*/ 44 h 84"/>
                <a:gd name="T26" fmla="*/ 12 w 65"/>
                <a:gd name="T27" fmla="*/ 84 h 84"/>
                <a:gd name="T28" fmla="*/ 6 w 65"/>
                <a:gd name="T29" fmla="*/ 84 h 84"/>
                <a:gd name="T30" fmla="*/ 0 w 65"/>
                <a:gd name="T31" fmla="*/ 84 h 84"/>
                <a:gd name="T32" fmla="*/ 0 w 65"/>
                <a:gd name="T3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34"/>
                  </a:lnTo>
                  <a:lnTo>
                    <a:pt x="56" y="3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6" y="84"/>
                  </a:lnTo>
                  <a:lnTo>
                    <a:pt x="56" y="44"/>
                  </a:lnTo>
                  <a:lnTo>
                    <a:pt x="12" y="44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8" name="Freeform 135"/>
            <p:cNvSpPr/>
            <p:nvPr/>
          </p:nvSpPr>
          <p:spPr bwMode="auto">
            <a:xfrm>
              <a:off x="7280275" y="2679700"/>
              <a:ext cx="95250" cy="133350"/>
            </a:xfrm>
            <a:custGeom>
              <a:avLst/>
              <a:gdLst>
                <a:gd name="T0" fmla="*/ 0 w 60"/>
                <a:gd name="T1" fmla="*/ 84 h 84"/>
                <a:gd name="T2" fmla="*/ 0 w 60"/>
                <a:gd name="T3" fmla="*/ 0 h 84"/>
                <a:gd name="T4" fmla="*/ 60 w 60"/>
                <a:gd name="T5" fmla="*/ 0 h 84"/>
                <a:gd name="T6" fmla="*/ 60 w 60"/>
                <a:gd name="T7" fmla="*/ 4 h 84"/>
                <a:gd name="T8" fmla="*/ 60 w 60"/>
                <a:gd name="T9" fmla="*/ 10 h 84"/>
                <a:gd name="T10" fmla="*/ 10 w 60"/>
                <a:gd name="T11" fmla="*/ 10 h 84"/>
                <a:gd name="T12" fmla="*/ 10 w 60"/>
                <a:gd name="T13" fmla="*/ 36 h 84"/>
                <a:gd name="T14" fmla="*/ 56 w 60"/>
                <a:gd name="T15" fmla="*/ 36 h 84"/>
                <a:gd name="T16" fmla="*/ 56 w 60"/>
                <a:gd name="T17" fmla="*/ 40 h 84"/>
                <a:gd name="T18" fmla="*/ 56 w 60"/>
                <a:gd name="T19" fmla="*/ 46 h 84"/>
                <a:gd name="T20" fmla="*/ 10 w 60"/>
                <a:gd name="T21" fmla="*/ 46 h 84"/>
                <a:gd name="T22" fmla="*/ 10 w 60"/>
                <a:gd name="T23" fmla="*/ 74 h 84"/>
                <a:gd name="T24" fmla="*/ 60 w 60"/>
                <a:gd name="T25" fmla="*/ 74 h 84"/>
                <a:gd name="T26" fmla="*/ 60 w 60"/>
                <a:gd name="T27" fmla="*/ 78 h 84"/>
                <a:gd name="T28" fmla="*/ 60 w 60"/>
                <a:gd name="T29" fmla="*/ 84 h 84"/>
                <a:gd name="T30" fmla="*/ 0 w 60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10"/>
                  </a:lnTo>
                  <a:lnTo>
                    <a:pt x="10" y="10"/>
                  </a:lnTo>
                  <a:lnTo>
                    <a:pt x="10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6"/>
                  </a:lnTo>
                  <a:lnTo>
                    <a:pt x="10" y="46"/>
                  </a:lnTo>
                  <a:lnTo>
                    <a:pt x="10" y="74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9" name="Freeform 136"/>
            <p:cNvSpPr/>
            <p:nvPr/>
          </p:nvSpPr>
          <p:spPr bwMode="auto">
            <a:xfrm>
              <a:off x="7410450" y="2679700"/>
              <a:ext cx="76200" cy="136525"/>
            </a:xfrm>
            <a:custGeom>
              <a:avLst/>
              <a:gdLst>
                <a:gd name="T0" fmla="*/ 18 w 24"/>
                <a:gd name="T1" fmla="*/ 0 h 43"/>
                <a:gd name="T2" fmla="*/ 21 w 24"/>
                <a:gd name="T3" fmla="*/ 0 h 43"/>
                <a:gd name="T4" fmla="*/ 24 w 24"/>
                <a:gd name="T5" fmla="*/ 0 h 43"/>
                <a:gd name="T6" fmla="*/ 24 w 24"/>
                <a:gd name="T7" fmla="*/ 30 h 43"/>
                <a:gd name="T8" fmla="*/ 21 w 24"/>
                <a:gd name="T9" fmla="*/ 39 h 43"/>
                <a:gd name="T10" fmla="*/ 12 w 24"/>
                <a:gd name="T11" fmla="*/ 43 h 43"/>
                <a:gd name="T12" fmla="*/ 3 w 24"/>
                <a:gd name="T13" fmla="*/ 40 h 43"/>
                <a:gd name="T14" fmla="*/ 0 w 24"/>
                <a:gd name="T15" fmla="*/ 31 h 43"/>
                <a:gd name="T16" fmla="*/ 0 w 24"/>
                <a:gd name="T17" fmla="*/ 28 h 43"/>
                <a:gd name="T18" fmla="*/ 5 w 24"/>
                <a:gd name="T19" fmla="*/ 28 h 43"/>
                <a:gd name="T20" fmla="*/ 5 w 24"/>
                <a:gd name="T21" fmla="*/ 31 h 43"/>
                <a:gd name="T22" fmla="*/ 7 w 24"/>
                <a:gd name="T23" fmla="*/ 36 h 43"/>
                <a:gd name="T24" fmla="*/ 12 w 24"/>
                <a:gd name="T25" fmla="*/ 38 h 43"/>
                <a:gd name="T26" fmla="*/ 17 w 24"/>
                <a:gd name="T27" fmla="*/ 36 h 43"/>
                <a:gd name="T28" fmla="*/ 18 w 24"/>
                <a:gd name="T29" fmla="*/ 30 h 43"/>
                <a:gd name="T30" fmla="*/ 18 w 2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3">
                  <a:moveTo>
                    <a:pt x="1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4"/>
                    <a:pt x="23" y="37"/>
                    <a:pt x="21" y="39"/>
                  </a:cubicBezTo>
                  <a:cubicBezTo>
                    <a:pt x="19" y="42"/>
                    <a:pt x="16" y="43"/>
                    <a:pt x="12" y="43"/>
                  </a:cubicBezTo>
                  <a:cubicBezTo>
                    <a:pt x="8" y="43"/>
                    <a:pt x="5" y="42"/>
                    <a:pt x="3" y="40"/>
                  </a:cubicBezTo>
                  <a:cubicBezTo>
                    <a:pt x="1" y="38"/>
                    <a:pt x="0" y="35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3"/>
                    <a:pt x="6" y="35"/>
                    <a:pt x="7" y="36"/>
                  </a:cubicBezTo>
                  <a:cubicBezTo>
                    <a:pt x="8" y="37"/>
                    <a:pt x="10" y="38"/>
                    <a:pt x="12" y="38"/>
                  </a:cubicBezTo>
                  <a:cubicBezTo>
                    <a:pt x="14" y="38"/>
                    <a:pt x="15" y="37"/>
                    <a:pt x="17" y="36"/>
                  </a:cubicBezTo>
                  <a:cubicBezTo>
                    <a:pt x="18" y="34"/>
                    <a:pt x="18" y="32"/>
                    <a:pt x="18" y="3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0" name="Freeform 137"/>
            <p:cNvSpPr/>
            <p:nvPr/>
          </p:nvSpPr>
          <p:spPr bwMode="auto">
            <a:xfrm>
              <a:off x="7534275" y="2679700"/>
              <a:ext cx="19050" cy="133350"/>
            </a:xfrm>
            <a:custGeom>
              <a:avLst/>
              <a:gdLst>
                <a:gd name="T0" fmla="*/ 0 w 12"/>
                <a:gd name="T1" fmla="*/ 0 h 84"/>
                <a:gd name="T2" fmla="*/ 6 w 12"/>
                <a:gd name="T3" fmla="*/ 0 h 84"/>
                <a:gd name="T4" fmla="*/ 12 w 12"/>
                <a:gd name="T5" fmla="*/ 0 h 84"/>
                <a:gd name="T6" fmla="*/ 12 w 12"/>
                <a:gd name="T7" fmla="*/ 84 h 84"/>
                <a:gd name="T8" fmla="*/ 6 w 12"/>
                <a:gd name="T9" fmla="*/ 84 h 84"/>
                <a:gd name="T10" fmla="*/ 0 w 12"/>
                <a:gd name="T11" fmla="*/ 84 h 84"/>
                <a:gd name="T12" fmla="*/ 0 w 1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1" name="Freeform 138"/>
            <p:cNvSpPr>
              <a:spLocks noEditPoints="1"/>
            </p:cNvSpPr>
            <p:nvPr/>
          </p:nvSpPr>
          <p:spPr bwMode="auto">
            <a:xfrm>
              <a:off x="7591425" y="2679700"/>
              <a:ext cx="117475" cy="133350"/>
            </a:xfrm>
            <a:custGeom>
              <a:avLst/>
              <a:gdLst>
                <a:gd name="T0" fmla="*/ 32 w 74"/>
                <a:gd name="T1" fmla="*/ 0 h 84"/>
                <a:gd name="T2" fmla="*/ 38 w 74"/>
                <a:gd name="T3" fmla="*/ 0 h 84"/>
                <a:gd name="T4" fmla="*/ 44 w 74"/>
                <a:gd name="T5" fmla="*/ 0 h 84"/>
                <a:gd name="T6" fmla="*/ 74 w 74"/>
                <a:gd name="T7" fmla="*/ 84 h 84"/>
                <a:gd name="T8" fmla="*/ 68 w 74"/>
                <a:gd name="T9" fmla="*/ 84 h 84"/>
                <a:gd name="T10" fmla="*/ 62 w 74"/>
                <a:gd name="T11" fmla="*/ 84 h 84"/>
                <a:gd name="T12" fmla="*/ 54 w 74"/>
                <a:gd name="T13" fmla="*/ 60 h 84"/>
                <a:gd name="T14" fmla="*/ 20 w 74"/>
                <a:gd name="T15" fmla="*/ 60 h 84"/>
                <a:gd name="T16" fmla="*/ 12 w 74"/>
                <a:gd name="T17" fmla="*/ 84 h 84"/>
                <a:gd name="T18" fmla="*/ 6 w 74"/>
                <a:gd name="T19" fmla="*/ 84 h 84"/>
                <a:gd name="T20" fmla="*/ 0 w 74"/>
                <a:gd name="T21" fmla="*/ 84 h 84"/>
                <a:gd name="T22" fmla="*/ 32 w 74"/>
                <a:gd name="T23" fmla="*/ 0 h 84"/>
                <a:gd name="T24" fmla="*/ 24 w 74"/>
                <a:gd name="T25" fmla="*/ 50 h 84"/>
                <a:gd name="T26" fmla="*/ 50 w 74"/>
                <a:gd name="T27" fmla="*/ 50 h 84"/>
                <a:gd name="T28" fmla="*/ 36 w 74"/>
                <a:gd name="T29" fmla="*/ 12 h 84"/>
                <a:gd name="T30" fmla="*/ 38 w 74"/>
                <a:gd name="T31" fmla="*/ 12 h 84"/>
                <a:gd name="T32" fmla="*/ 24 w 74"/>
                <a:gd name="T33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84">
                  <a:moveTo>
                    <a:pt x="32" y="0"/>
                  </a:moveTo>
                  <a:lnTo>
                    <a:pt x="38" y="0"/>
                  </a:lnTo>
                  <a:lnTo>
                    <a:pt x="44" y="0"/>
                  </a:lnTo>
                  <a:lnTo>
                    <a:pt x="74" y="84"/>
                  </a:lnTo>
                  <a:lnTo>
                    <a:pt x="68" y="84"/>
                  </a:lnTo>
                  <a:lnTo>
                    <a:pt x="62" y="84"/>
                  </a:lnTo>
                  <a:lnTo>
                    <a:pt x="54" y="60"/>
                  </a:lnTo>
                  <a:lnTo>
                    <a:pt x="20" y="6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32" y="0"/>
                  </a:lnTo>
                  <a:close/>
                  <a:moveTo>
                    <a:pt x="24" y="50"/>
                  </a:moveTo>
                  <a:lnTo>
                    <a:pt x="50" y="50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2" name="Freeform 139"/>
            <p:cNvSpPr/>
            <p:nvPr/>
          </p:nvSpPr>
          <p:spPr bwMode="auto">
            <a:xfrm>
              <a:off x="7743825" y="2679700"/>
              <a:ext cx="103187" cy="133350"/>
            </a:xfrm>
            <a:custGeom>
              <a:avLst/>
              <a:gdLst>
                <a:gd name="T0" fmla="*/ 10 w 65"/>
                <a:gd name="T1" fmla="*/ 84 h 84"/>
                <a:gd name="T2" fmla="*/ 6 w 65"/>
                <a:gd name="T3" fmla="*/ 84 h 84"/>
                <a:gd name="T4" fmla="*/ 0 w 65"/>
                <a:gd name="T5" fmla="*/ 84 h 84"/>
                <a:gd name="T6" fmla="*/ 0 w 65"/>
                <a:gd name="T7" fmla="*/ 0 h 84"/>
                <a:gd name="T8" fmla="*/ 6 w 65"/>
                <a:gd name="T9" fmla="*/ 0 h 84"/>
                <a:gd name="T10" fmla="*/ 14 w 65"/>
                <a:gd name="T11" fmla="*/ 0 h 84"/>
                <a:gd name="T12" fmla="*/ 55 w 65"/>
                <a:gd name="T13" fmla="*/ 68 h 84"/>
                <a:gd name="T14" fmla="*/ 55 w 65"/>
                <a:gd name="T15" fmla="*/ 0 h 84"/>
                <a:gd name="T16" fmla="*/ 59 w 65"/>
                <a:gd name="T17" fmla="*/ 0 h 84"/>
                <a:gd name="T18" fmla="*/ 65 w 65"/>
                <a:gd name="T19" fmla="*/ 0 h 84"/>
                <a:gd name="T20" fmla="*/ 65 w 65"/>
                <a:gd name="T21" fmla="*/ 84 h 84"/>
                <a:gd name="T22" fmla="*/ 59 w 65"/>
                <a:gd name="T23" fmla="*/ 84 h 84"/>
                <a:gd name="T24" fmla="*/ 53 w 65"/>
                <a:gd name="T25" fmla="*/ 84 h 84"/>
                <a:gd name="T26" fmla="*/ 10 w 65"/>
                <a:gd name="T27" fmla="*/ 16 h 84"/>
                <a:gd name="T28" fmla="*/ 10 w 65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84">
                  <a:moveTo>
                    <a:pt x="10" y="84"/>
                  </a:move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55" y="68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84"/>
                  </a:lnTo>
                  <a:lnTo>
                    <a:pt x="10" y="16"/>
                  </a:lnTo>
                  <a:lnTo>
                    <a:pt x="10" y="8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3" name="Freeform 140"/>
            <p:cNvSpPr/>
            <p:nvPr/>
          </p:nvSpPr>
          <p:spPr bwMode="auto">
            <a:xfrm>
              <a:off x="7894638" y="2676525"/>
              <a:ext cx="120650" cy="139700"/>
            </a:xfrm>
            <a:custGeom>
              <a:avLst/>
              <a:gdLst>
                <a:gd name="T0" fmla="*/ 20 w 38"/>
                <a:gd name="T1" fmla="*/ 44 h 44"/>
                <a:gd name="T2" fmla="*/ 6 w 38"/>
                <a:gd name="T3" fmla="*/ 38 h 44"/>
                <a:gd name="T4" fmla="*/ 0 w 38"/>
                <a:gd name="T5" fmla="*/ 22 h 44"/>
                <a:gd name="T6" fmla="*/ 6 w 38"/>
                <a:gd name="T7" fmla="*/ 6 h 44"/>
                <a:gd name="T8" fmla="*/ 20 w 38"/>
                <a:gd name="T9" fmla="*/ 0 h 44"/>
                <a:gd name="T10" fmla="*/ 32 w 38"/>
                <a:gd name="T11" fmla="*/ 4 h 44"/>
                <a:gd name="T12" fmla="*/ 38 w 38"/>
                <a:gd name="T13" fmla="*/ 13 h 44"/>
                <a:gd name="T14" fmla="*/ 32 w 38"/>
                <a:gd name="T15" fmla="*/ 13 h 44"/>
                <a:gd name="T16" fmla="*/ 28 w 38"/>
                <a:gd name="T17" fmla="*/ 7 h 44"/>
                <a:gd name="T18" fmla="*/ 20 w 38"/>
                <a:gd name="T19" fmla="*/ 5 h 44"/>
                <a:gd name="T20" fmla="*/ 10 w 38"/>
                <a:gd name="T21" fmla="*/ 10 h 44"/>
                <a:gd name="T22" fmla="*/ 6 w 38"/>
                <a:gd name="T23" fmla="*/ 22 h 44"/>
                <a:gd name="T24" fmla="*/ 10 w 38"/>
                <a:gd name="T25" fmla="*/ 34 h 44"/>
                <a:gd name="T26" fmla="*/ 20 w 38"/>
                <a:gd name="T27" fmla="*/ 39 h 44"/>
                <a:gd name="T28" fmla="*/ 30 w 38"/>
                <a:gd name="T29" fmla="*/ 34 h 44"/>
                <a:gd name="T30" fmla="*/ 32 w 38"/>
                <a:gd name="T31" fmla="*/ 33 h 44"/>
                <a:gd name="T32" fmla="*/ 33 w 38"/>
                <a:gd name="T33" fmla="*/ 30 h 44"/>
                <a:gd name="T34" fmla="*/ 33 w 38"/>
                <a:gd name="T35" fmla="*/ 26 h 44"/>
                <a:gd name="T36" fmla="*/ 33 w 38"/>
                <a:gd name="T37" fmla="*/ 25 h 44"/>
                <a:gd name="T38" fmla="*/ 20 w 38"/>
                <a:gd name="T39" fmla="*/ 25 h 44"/>
                <a:gd name="T40" fmla="*/ 20 w 38"/>
                <a:gd name="T41" fmla="*/ 21 h 44"/>
                <a:gd name="T42" fmla="*/ 38 w 38"/>
                <a:gd name="T43" fmla="*/ 21 h 44"/>
                <a:gd name="T44" fmla="*/ 38 w 38"/>
                <a:gd name="T45" fmla="*/ 43 h 44"/>
                <a:gd name="T46" fmla="*/ 35 w 38"/>
                <a:gd name="T47" fmla="*/ 43 h 44"/>
                <a:gd name="T48" fmla="*/ 34 w 38"/>
                <a:gd name="T49" fmla="*/ 37 h 44"/>
                <a:gd name="T50" fmla="*/ 33 w 38"/>
                <a:gd name="T51" fmla="*/ 38 h 44"/>
                <a:gd name="T52" fmla="*/ 20 w 38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44">
                  <a:moveTo>
                    <a:pt x="20" y="44"/>
                  </a:moveTo>
                  <a:cubicBezTo>
                    <a:pt x="14" y="44"/>
                    <a:pt x="9" y="42"/>
                    <a:pt x="6" y="38"/>
                  </a:cubicBezTo>
                  <a:cubicBezTo>
                    <a:pt x="2" y="34"/>
                    <a:pt x="0" y="28"/>
                    <a:pt x="0" y="22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29" y="1"/>
                    <a:pt x="32" y="4"/>
                  </a:cubicBezTo>
                  <a:cubicBezTo>
                    <a:pt x="35" y="6"/>
                    <a:pt x="37" y="9"/>
                    <a:pt x="38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1"/>
                    <a:pt x="30" y="9"/>
                    <a:pt x="28" y="7"/>
                  </a:cubicBezTo>
                  <a:cubicBezTo>
                    <a:pt x="26" y="6"/>
                    <a:pt x="23" y="5"/>
                    <a:pt x="20" y="5"/>
                  </a:cubicBezTo>
                  <a:cubicBezTo>
                    <a:pt x="16" y="5"/>
                    <a:pt x="12" y="6"/>
                    <a:pt x="10" y="10"/>
                  </a:cubicBezTo>
                  <a:cubicBezTo>
                    <a:pt x="7" y="13"/>
                    <a:pt x="6" y="17"/>
                    <a:pt x="6" y="22"/>
                  </a:cubicBezTo>
                  <a:cubicBezTo>
                    <a:pt x="6" y="27"/>
                    <a:pt x="7" y="32"/>
                    <a:pt x="10" y="34"/>
                  </a:cubicBezTo>
                  <a:cubicBezTo>
                    <a:pt x="12" y="37"/>
                    <a:pt x="16" y="39"/>
                    <a:pt x="20" y="39"/>
                  </a:cubicBezTo>
                  <a:cubicBezTo>
                    <a:pt x="24" y="39"/>
                    <a:pt x="28" y="37"/>
                    <a:pt x="30" y="34"/>
                  </a:cubicBezTo>
                  <a:cubicBezTo>
                    <a:pt x="31" y="34"/>
                    <a:pt x="31" y="33"/>
                    <a:pt x="32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3" y="28"/>
                    <a:pt x="33" y="27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42"/>
                    <a:pt x="25" y="44"/>
                    <a:pt x="20" y="44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4" name="Freeform 141"/>
            <p:cNvSpPr/>
            <p:nvPr/>
          </p:nvSpPr>
          <p:spPr bwMode="auto">
            <a:xfrm>
              <a:off x="8139113" y="2679700"/>
              <a:ext cx="104775" cy="136525"/>
            </a:xfrm>
            <a:custGeom>
              <a:avLst/>
              <a:gdLst>
                <a:gd name="T0" fmla="*/ 33 w 33"/>
                <a:gd name="T1" fmla="*/ 26 h 43"/>
                <a:gd name="T2" fmla="*/ 29 w 33"/>
                <a:gd name="T3" fmla="*/ 38 h 43"/>
                <a:gd name="T4" fmla="*/ 17 w 33"/>
                <a:gd name="T5" fmla="*/ 43 h 43"/>
                <a:gd name="T6" fmla="*/ 5 w 33"/>
                <a:gd name="T7" fmla="*/ 39 h 43"/>
                <a:gd name="T8" fmla="*/ 0 w 33"/>
                <a:gd name="T9" fmla="*/ 26 h 43"/>
                <a:gd name="T10" fmla="*/ 0 w 33"/>
                <a:gd name="T11" fmla="*/ 0 h 43"/>
                <a:gd name="T12" fmla="*/ 3 w 33"/>
                <a:gd name="T13" fmla="*/ 0 h 43"/>
                <a:gd name="T14" fmla="*/ 6 w 33"/>
                <a:gd name="T15" fmla="*/ 0 h 43"/>
                <a:gd name="T16" fmla="*/ 6 w 33"/>
                <a:gd name="T17" fmla="*/ 26 h 43"/>
                <a:gd name="T18" fmla="*/ 9 w 33"/>
                <a:gd name="T19" fmla="*/ 35 h 43"/>
                <a:gd name="T20" fmla="*/ 17 w 33"/>
                <a:gd name="T21" fmla="*/ 38 h 43"/>
                <a:gd name="T22" fmla="*/ 25 w 33"/>
                <a:gd name="T23" fmla="*/ 35 h 43"/>
                <a:gd name="T24" fmla="*/ 28 w 33"/>
                <a:gd name="T25" fmla="*/ 26 h 43"/>
                <a:gd name="T26" fmla="*/ 28 w 33"/>
                <a:gd name="T27" fmla="*/ 0 h 43"/>
                <a:gd name="T28" fmla="*/ 30 w 33"/>
                <a:gd name="T29" fmla="*/ 0 h 43"/>
                <a:gd name="T30" fmla="*/ 33 w 33"/>
                <a:gd name="T31" fmla="*/ 0 h 43"/>
                <a:gd name="T32" fmla="*/ 33 w 33"/>
                <a:gd name="T33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33" y="26"/>
                  </a:moveTo>
                  <a:cubicBezTo>
                    <a:pt x="33" y="31"/>
                    <a:pt x="32" y="35"/>
                    <a:pt x="29" y="38"/>
                  </a:cubicBezTo>
                  <a:cubicBezTo>
                    <a:pt x="26" y="41"/>
                    <a:pt x="22" y="43"/>
                    <a:pt x="17" y="43"/>
                  </a:cubicBezTo>
                  <a:cubicBezTo>
                    <a:pt x="11" y="43"/>
                    <a:pt x="7" y="41"/>
                    <a:pt x="5" y="39"/>
                  </a:cubicBezTo>
                  <a:cubicBezTo>
                    <a:pt x="2" y="36"/>
                    <a:pt x="0" y="32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0"/>
                    <a:pt x="7" y="33"/>
                    <a:pt x="9" y="35"/>
                  </a:cubicBezTo>
                  <a:cubicBezTo>
                    <a:pt x="11" y="37"/>
                    <a:pt x="13" y="38"/>
                    <a:pt x="17" y="38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27" y="33"/>
                    <a:pt x="28" y="30"/>
                    <a:pt x="28" y="2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3" y="26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5" name="Freeform 142"/>
            <p:cNvSpPr/>
            <p:nvPr/>
          </p:nvSpPr>
          <p:spPr bwMode="auto">
            <a:xfrm>
              <a:off x="8294688" y="2679700"/>
              <a:ext cx="103187" cy="133350"/>
            </a:xfrm>
            <a:custGeom>
              <a:avLst/>
              <a:gdLst>
                <a:gd name="T0" fmla="*/ 12 w 65"/>
                <a:gd name="T1" fmla="*/ 84 h 84"/>
                <a:gd name="T2" fmla="*/ 6 w 65"/>
                <a:gd name="T3" fmla="*/ 84 h 84"/>
                <a:gd name="T4" fmla="*/ 0 w 65"/>
                <a:gd name="T5" fmla="*/ 84 h 84"/>
                <a:gd name="T6" fmla="*/ 0 w 65"/>
                <a:gd name="T7" fmla="*/ 0 h 84"/>
                <a:gd name="T8" fmla="*/ 6 w 65"/>
                <a:gd name="T9" fmla="*/ 0 h 84"/>
                <a:gd name="T10" fmla="*/ 14 w 65"/>
                <a:gd name="T11" fmla="*/ 0 h 84"/>
                <a:gd name="T12" fmla="*/ 55 w 65"/>
                <a:gd name="T13" fmla="*/ 68 h 84"/>
                <a:gd name="T14" fmla="*/ 55 w 65"/>
                <a:gd name="T15" fmla="*/ 0 h 84"/>
                <a:gd name="T16" fmla="*/ 59 w 65"/>
                <a:gd name="T17" fmla="*/ 0 h 84"/>
                <a:gd name="T18" fmla="*/ 65 w 65"/>
                <a:gd name="T19" fmla="*/ 0 h 84"/>
                <a:gd name="T20" fmla="*/ 65 w 65"/>
                <a:gd name="T21" fmla="*/ 84 h 84"/>
                <a:gd name="T22" fmla="*/ 59 w 65"/>
                <a:gd name="T23" fmla="*/ 84 h 84"/>
                <a:gd name="T24" fmla="*/ 53 w 65"/>
                <a:gd name="T25" fmla="*/ 84 h 84"/>
                <a:gd name="T26" fmla="*/ 12 w 65"/>
                <a:gd name="T27" fmla="*/ 16 h 84"/>
                <a:gd name="T28" fmla="*/ 12 w 65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84">
                  <a:moveTo>
                    <a:pt x="12" y="84"/>
                  </a:move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55" y="68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84"/>
                  </a:lnTo>
                  <a:lnTo>
                    <a:pt x="12" y="16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6" name="Freeform 143"/>
            <p:cNvSpPr/>
            <p:nvPr/>
          </p:nvSpPr>
          <p:spPr bwMode="auto">
            <a:xfrm>
              <a:off x="8448675" y="2679700"/>
              <a:ext cx="15875" cy="133350"/>
            </a:xfrm>
            <a:custGeom>
              <a:avLst/>
              <a:gdLst>
                <a:gd name="T0" fmla="*/ 0 w 10"/>
                <a:gd name="T1" fmla="*/ 0 h 84"/>
                <a:gd name="T2" fmla="*/ 4 w 10"/>
                <a:gd name="T3" fmla="*/ 0 h 84"/>
                <a:gd name="T4" fmla="*/ 10 w 10"/>
                <a:gd name="T5" fmla="*/ 0 h 84"/>
                <a:gd name="T6" fmla="*/ 10 w 10"/>
                <a:gd name="T7" fmla="*/ 84 h 84"/>
                <a:gd name="T8" fmla="*/ 6 w 10"/>
                <a:gd name="T9" fmla="*/ 84 h 84"/>
                <a:gd name="T10" fmla="*/ 0 w 10"/>
                <a:gd name="T11" fmla="*/ 84 h 84"/>
                <a:gd name="T12" fmla="*/ 0 w 1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4">
                  <a:moveTo>
                    <a:pt x="0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0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7" name="Freeform 144"/>
            <p:cNvSpPr/>
            <p:nvPr/>
          </p:nvSpPr>
          <p:spPr bwMode="auto">
            <a:xfrm>
              <a:off x="8499475" y="2679700"/>
              <a:ext cx="117475" cy="133350"/>
            </a:xfrm>
            <a:custGeom>
              <a:avLst/>
              <a:gdLst>
                <a:gd name="T0" fmla="*/ 0 w 74"/>
                <a:gd name="T1" fmla="*/ 0 h 84"/>
                <a:gd name="T2" fmla="*/ 6 w 74"/>
                <a:gd name="T3" fmla="*/ 0 h 84"/>
                <a:gd name="T4" fmla="*/ 14 w 74"/>
                <a:gd name="T5" fmla="*/ 0 h 84"/>
                <a:gd name="T6" fmla="*/ 38 w 74"/>
                <a:gd name="T7" fmla="*/ 72 h 84"/>
                <a:gd name="T8" fmla="*/ 38 w 74"/>
                <a:gd name="T9" fmla="*/ 72 h 84"/>
                <a:gd name="T10" fmla="*/ 60 w 74"/>
                <a:gd name="T11" fmla="*/ 0 h 84"/>
                <a:gd name="T12" fmla="*/ 68 w 74"/>
                <a:gd name="T13" fmla="*/ 0 h 84"/>
                <a:gd name="T14" fmla="*/ 74 w 74"/>
                <a:gd name="T15" fmla="*/ 0 h 84"/>
                <a:gd name="T16" fmla="*/ 44 w 74"/>
                <a:gd name="T17" fmla="*/ 84 h 84"/>
                <a:gd name="T18" fmla="*/ 38 w 74"/>
                <a:gd name="T19" fmla="*/ 84 h 84"/>
                <a:gd name="T20" fmla="*/ 32 w 74"/>
                <a:gd name="T21" fmla="*/ 84 h 84"/>
                <a:gd name="T22" fmla="*/ 0 w 74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84">
                  <a:moveTo>
                    <a:pt x="0" y="0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44" y="84"/>
                  </a:lnTo>
                  <a:lnTo>
                    <a:pt x="38" y="84"/>
                  </a:lnTo>
                  <a:lnTo>
                    <a:pt x="32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8" name="Freeform 145"/>
            <p:cNvSpPr/>
            <p:nvPr/>
          </p:nvSpPr>
          <p:spPr bwMode="auto">
            <a:xfrm>
              <a:off x="8651875" y="2679700"/>
              <a:ext cx="95250" cy="133350"/>
            </a:xfrm>
            <a:custGeom>
              <a:avLst/>
              <a:gdLst>
                <a:gd name="T0" fmla="*/ 0 w 60"/>
                <a:gd name="T1" fmla="*/ 84 h 84"/>
                <a:gd name="T2" fmla="*/ 0 w 60"/>
                <a:gd name="T3" fmla="*/ 0 h 84"/>
                <a:gd name="T4" fmla="*/ 60 w 60"/>
                <a:gd name="T5" fmla="*/ 0 h 84"/>
                <a:gd name="T6" fmla="*/ 60 w 60"/>
                <a:gd name="T7" fmla="*/ 4 h 84"/>
                <a:gd name="T8" fmla="*/ 60 w 60"/>
                <a:gd name="T9" fmla="*/ 10 h 84"/>
                <a:gd name="T10" fmla="*/ 10 w 60"/>
                <a:gd name="T11" fmla="*/ 10 h 84"/>
                <a:gd name="T12" fmla="*/ 10 w 60"/>
                <a:gd name="T13" fmla="*/ 36 h 84"/>
                <a:gd name="T14" fmla="*/ 56 w 60"/>
                <a:gd name="T15" fmla="*/ 36 h 84"/>
                <a:gd name="T16" fmla="*/ 56 w 60"/>
                <a:gd name="T17" fmla="*/ 40 h 84"/>
                <a:gd name="T18" fmla="*/ 56 w 60"/>
                <a:gd name="T19" fmla="*/ 46 h 84"/>
                <a:gd name="T20" fmla="*/ 10 w 60"/>
                <a:gd name="T21" fmla="*/ 46 h 84"/>
                <a:gd name="T22" fmla="*/ 10 w 60"/>
                <a:gd name="T23" fmla="*/ 74 h 84"/>
                <a:gd name="T24" fmla="*/ 60 w 60"/>
                <a:gd name="T25" fmla="*/ 74 h 84"/>
                <a:gd name="T26" fmla="*/ 60 w 60"/>
                <a:gd name="T27" fmla="*/ 78 h 84"/>
                <a:gd name="T28" fmla="*/ 60 w 60"/>
                <a:gd name="T29" fmla="*/ 84 h 84"/>
                <a:gd name="T30" fmla="*/ 0 w 60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10"/>
                  </a:lnTo>
                  <a:lnTo>
                    <a:pt x="10" y="10"/>
                  </a:lnTo>
                  <a:lnTo>
                    <a:pt x="10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6"/>
                  </a:lnTo>
                  <a:lnTo>
                    <a:pt x="10" y="46"/>
                  </a:lnTo>
                  <a:lnTo>
                    <a:pt x="10" y="74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9" name="Freeform 146"/>
            <p:cNvSpPr>
              <a:spLocks noEditPoints="1"/>
            </p:cNvSpPr>
            <p:nvPr/>
          </p:nvSpPr>
          <p:spPr bwMode="auto">
            <a:xfrm>
              <a:off x="8794750" y="2679700"/>
              <a:ext cx="111125" cy="133350"/>
            </a:xfrm>
            <a:custGeom>
              <a:avLst/>
              <a:gdLst>
                <a:gd name="T0" fmla="*/ 0 w 35"/>
                <a:gd name="T1" fmla="*/ 0 h 42"/>
                <a:gd name="T2" fmla="*/ 3 w 35"/>
                <a:gd name="T3" fmla="*/ 0 h 42"/>
                <a:gd name="T4" fmla="*/ 20 w 35"/>
                <a:gd name="T5" fmla="*/ 0 h 42"/>
                <a:gd name="T6" fmla="*/ 30 w 35"/>
                <a:gd name="T7" fmla="*/ 3 h 42"/>
                <a:gd name="T8" fmla="*/ 33 w 35"/>
                <a:gd name="T9" fmla="*/ 11 h 42"/>
                <a:gd name="T10" fmla="*/ 30 w 35"/>
                <a:gd name="T11" fmla="*/ 20 h 42"/>
                <a:gd name="T12" fmla="*/ 28 w 35"/>
                <a:gd name="T13" fmla="*/ 21 h 42"/>
                <a:gd name="T14" fmla="*/ 29 w 35"/>
                <a:gd name="T15" fmla="*/ 22 h 42"/>
                <a:gd name="T16" fmla="*/ 33 w 35"/>
                <a:gd name="T17" fmla="*/ 29 h 42"/>
                <a:gd name="T18" fmla="*/ 33 w 35"/>
                <a:gd name="T19" fmla="*/ 37 h 42"/>
                <a:gd name="T20" fmla="*/ 33 w 35"/>
                <a:gd name="T21" fmla="*/ 39 h 42"/>
                <a:gd name="T22" fmla="*/ 35 w 35"/>
                <a:gd name="T23" fmla="*/ 41 h 42"/>
                <a:gd name="T24" fmla="*/ 35 w 35"/>
                <a:gd name="T25" fmla="*/ 42 h 42"/>
                <a:gd name="T26" fmla="*/ 28 w 35"/>
                <a:gd name="T27" fmla="*/ 42 h 42"/>
                <a:gd name="T28" fmla="*/ 28 w 35"/>
                <a:gd name="T29" fmla="*/ 39 h 42"/>
                <a:gd name="T30" fmla="*/ 27 w 35"/>
                <a:gd name="T31" fmla="*/ 34 h 42"/>
                <a:gd name="T32" fmla="*/ 27 w 35"/>
                <a:gd name="T33" fmla="*/ 31 h 42"/>
                <a:gd name="T34" fmla="*/ 25 w 35"/>
                <a:gd name="T35" fmla="*/ 25 h 42"/>
                <a:gd name="T36" fmla="*/ 19 w 35"/>
                <a:gd name="T37" fmla="*/ 24 h 42"/>
                <a:gd name="T38" fmla="*/ 6 w 35"/>
                <a:gd name="T39" fmla="*/ 24 h 42"/>
                <a:gd name="T40" fmla="*/ 6 w 35"/>
                <a:gd name="T41" fmla="*/ 42 h 42"/>
                <a:gd name="T42" fmla="*/ 3 w 35"/>
                <a:gd name="T43" fmla="*/ 42 h 42"/>
                <a:gd name="T44" fmla="*/ 0 w 35"/>
                <a:gd name="T45" fmla="*/ 42 h 42"/>
                <a:gd name="T46" fmla="*/ 0 w 35"/>
                <a:gd name="T47" fmla="*/ 0 h 42"/>
                <a:gd name="T48" fmla="*/ 6 w 35"/>
                <a:gd name="T49" fmla="*/ 19 h 42"/>
                <a:gd name="T50" fmla="*/ 20 w 35"/>
                <a:gd name="T51" fmla="*/ 19 h 42"/>
                <a:gd name="T52" fmla="*/ 26 w 35"/>
                <a:gd name="T53" fmla="*/ 17 h 42"/>
                <a:gd name="T54" fmla="*/ 27 w 35"/>
                <a:gd name="T55" fmla="*/ 12 h 42"/>
                <a:gd name="T56" fmla="*/ 26 w 35"/>
                <a:gd name="T57" fmla="*/ 6 h 42"/>
                <a:gd name="T58" fmla="*/ 19 w 35"/>
                <a:gd name="T59" fmla="*/ 5 h 42"/>
                <a:gd name="T60" fmla="*/ 6 w 35"/>
                <a:gd name="T61" fmla="*/ 5 h 42"/>
                <a:gd name="T62" fmla="*/ 6 w 35"/>
                <a:gd name="T63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42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8" y="1"/>
                    <a:pt x="30" y="3"/>
                  </a:cubicBezTo>
                  <a:cubicBezTo>
                    <a:pt x="32" y="5"/>
                    <a:pt x="33" y="8"/>
                    <a:pt x="33" y="11"/>
                  </a:cubicBezTo>
                  <a:cubicBezTo>
                    <a:pt x="33" y="15"/>
                    <a:pt x="32" y="18"/>
                    <a:pt x="30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3"/>
                    <a:pt x="33" y="26"/>
                    <a:pt x="33" y="29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9"/>
                    <a:pt x="33" y="39"/>
                  </a:cubicBezTo>
                  <a:cubicBezTo>
                    <a:pt x="34" y="40"/>
                    <a:pt x="34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7" y="37"/>
                    <a:pt x="27" y="36"/>
                    <a:pt x="27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28"/>
                    <a:pt x="26" y="26"/>
                    <a:pt x="25" y="25"/>
                  </a:cubicBezTo>
                  <a:cubicBezTo>
                    <a:pt x="24" y="24"/>
                    <a:pt x="22" y="24"/>
                    <a:pt x="19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  <a:moveTo>
                    <a:pt x="6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3" y="19"/>
                    <a:pt x="24" y="18"/>
                    <a:pt x="26" y="17"/>
                  </a:cubicBezTo>
                  <a:cubicBezTo>
                    <a:pt x="27" y="16"/>
                    <a:pt x="27" y="14"/>
                    <a:pt x="27" y="12"/>
                  </a:cubicBezTo>
                  <a:cubicBezTo>
                    <a:pt x="27" y="9"/>
                    <a:pt x="27" y="7"/>
                    <a:pt x="26" y="6"/>
                  </a:cubicBezTo>
                  <a:cubicBezTo>
                    <a:pt x="24" y="5"/>
                    <a:pt x="22" y="5"/>
                    <a:pt x="19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0" name="Freeform 147"/>
            <p:cNvSpPr/>
            <p:nvPr/>
          </p:nvSpPr>
          <p:spPr bwMode="auto">
            <a:xfrm>
              <a:off x="8942388" y="2676525"/>
              <a:ext cx="104775" cy="139700"/>
            </a:xfrm>
            <a:custGeom>
              <a:avLst/>
              <a:gdLst>
                <a:gd name="T0" fmla="*/ 27 w 33"/>
                <a:gd name="T1" fmla="*/ 13 h 44"/>
                <a:gd name="T2" fmla="*/ 24 w 33"/>
                <a:gd name="T3" fmla="*/ 7 h 44"/>
                <a:gd name="T4" fmla="*/ 16 w 33"/>
                <a:gd name="T5" fmla="*/ 5 h 44"/>
                <a:gd name="T6" fmla="*/ 9 w 33"/>
                <a:gd name="T7" fmla="*/ 7 h 44"/>
                <a:gd name="T8" fmla="*/ 7 w 33"/>
                <a:gd name="T9" fmla="*/ 12 h 44"/>
                <a:gd name="T10" fmla="*/ 8 w 33"/>
                <a:gd name="T11" fmla="*/ 16 h 44"/>
                <a:gd name="T12" fmla="*/ 15 w 33"/>
                <a:gd name="T13" fmla="*/ 18 h 44"/>
                <a:gd name="T14" fmla="*/ 22 w 33"/>
                <a:gd name="T15" fmla="*/ 20 h 44"/>
                <a:gd name="T16" fmla="*/ 31 w 33"/>
                <a:gd name="T17" fmla="*/ 24 h 44"/>
                <a:gd name="T18" fmla="*/ 33 w 33"/>
                <a:gd name="T19" fmla="*/ 31 h 44"/>
                <a:gd name="T20" fmla="*/ 29 w 33"/>
                <a:gd name="T21" fmla="*/ 40 h 44"/>
                <a:gd name="T22" fmla="*/ 17 w 33"/>
                <a:gd name="T23" fmla="*/ 44 h 44"/>
                <a:gd name="T24" fmla="*/ 4 w 33"/>
                <a:gd name="T25" fmla="*/ 40 h 44"/>
                <a:gd name="T26" fmla="*/ 0 w 33"/>
                <a:gd name="T27" fmla="*/ 30 h 44"/>
                <a:gd name="T28" fmla="*/ 0 w 33"/>
                <a:gd name="T29" fmla="*/ 29 h 44"/>
                <a:gd name="T30" fmla="*/ 5 w 33"/>
                <a:gd name="T31" fmla="*/ 29 h 44"/>
                <a:gd name="T32" fmla="*/ 8 w 33"/>
                <a:gd name="T33" fmla="*/ 36 h 44"/>
                <a:gd name="T34" fmla="*/ 17 w 33"/>
                <a:gd name="T35" fmla="*/ 39 h 44"/>
                <a:gd name="T36" fmla="*/ 25 w 33"/>
                <a:gd name="T37" fmla="*/ 37 h 44"/>
                <a:gd name="T38" fmla="*/ 28 w 33"/>
                <a:gd name="T39" fmla="*/ 32 h 44"/>
                <a:gd name="T40" fmla="*/ 26 w 33"/>
                <a:gd name="T41" fmla="*/ 27 h 44"/>
                <a:gd name="T42" fmla="*/ 19 w 33"/>
                <a:gd name="T43" fmla="*/ 25 h 44"/>
                <a:gd name="T44" fmla="*/ 12 w 33"/>
                <a:gd name="T45" fmla="*/ 23 h 44"/>
                <a:gd name="T46" fmla="*/ 4 w 33"/>
                <a:gd name="T47" fmla="*/ 19 h 44"/>
                <a:gd name="T48" fmla="*/ 1 w 33"/>
                <a:gd name="T49" fmla="*/ 13 h 44"/>
                <a:gd name="T50" fmla="*/ 5 w 33"/>
                <a:gd name="T51" fmla="*/ 3 h 44"/>
                <a:gd name="T52" fmla="*/ 16 w 33"/>
                <a:gd name="T53" fmla="*/ 0 h 44"/>
                <a:gd name="T54" fmla="*/ 28 w 33"/>
                <a:gd name="T55" fmla="*/ 3 h 44"/>
                <a:gd name="T56" fmla="*/ 32 w 33"/>
                <a:gd name="T57" fmla="*/ 13 h 44"/>
                <a:gd name="T58" fmla="*/ 27 w 33"/>
                <a:gd name="T5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44">
                  <a:moveTo>
                    <a:pt x="27" y="13"/>
                  </a:moveTo>
                  <a:cubicBezTo>
                    <a:pt x="27" y="10"/>
                    <a:pt x="26" y="8"/>
                    <a:pt x="24" y="7"/>
                  </a:cubicBezTo>
                  <a:cubicBezTo>
                    <a:pt x="22" y="6"/>
                    <a:pt x="20" y="5"/>
                    <a:pt x="16" y="5"/>
                  </a:cubicBezTo>
                  <a:cubicBezTo>
                    <a:pt x="13" y="5"/>
                    <a:pt x="11" y="5"/>
                    <a:pt x="9" y="7"/>
                  </a:cubicBezTo>
                  <a:cubicBezTo>
                    <a:pt x="8" y="8"/>
                    <a:pt x="7" y="10"/>
                    <a:pt x="7" y="12"/>
                  </a:cubicBezTo>
                  <a:cubicBezTo>
                    <a:pt x="7" y="14"/>
                    <a:pt x="7" y="15"/>
                    <a:pt x="8" y="16"/>
                  </a:cubicBezTo>
                  <a:cubicBezTo>
                    <a:pt x="10" y="16"/>
                    <a:pt x="12" y="17"/>
                    <a:pt x="15" y="1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6" y="21"/>
                    <a:pt x="29" y="22"/>
                    <a:pt x="31" y="24"/>
                  </a:cubicBezTo>
                  <a:cubicBezTo>
                    <a:pt x="32" y="26"/>
                    <a:pt x="33" y="28"/>
                    <a:pt x="33" y="31"/>
                  </a:cubicBezTo>
                  <a:cubicBezTo>
                    <a:pt x="33" y="35"/>
                    <a:pt x="32" y="38"/>
                    <a:pt x="29" y="40"/>
                  </a:cubicBezTo>
                  <a:cubicBezTo>
                    <a:pt x="26" y="43"/>
                    <a:pt x="22" y="44"/>
                    <a:pt x="17" y="44"/>
                  </a:cubicBezTo>
                  <a:cubicBezTo>
                    <a:pt x="12" y="44"/>
                    <a:pt x="7" y="42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2"/>
                    <a:pt x="6" y="35"/>
                    <a:pt x="8" y="36"/>
                  </a:cubicBezTo>
                  <a:cubicBezTo>
                    <a:pt x="11" y="38"/>
                    <a:pt x="13" y="39"/>
                    <a:pt x="17" y="39"/>
                  </a:cubicBezTo>
                  <a:cubicBezTo>
                    <a:pt x="21" y="39"/>
                    <a:pt x="23" y="38"/>
                    <a:pt x="25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6" y="27"/>
                  </a:cubicBezTo>
                  <a:cubicBezTo>
                    <a:pt x="25" y="26"/>
                    <a:pt x="22" y="25"/>
                    <a:pt x="19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8" y="22"/>
                    <a:pt x="5" y="21"/>
                    <a:pt x="4" y="19"/>
                  </a:cubicBezTo>
                  <a:cubicBezTo>
                    <a:pt x="2" y="18"/>
                    <a:pt x="1" y="16"/>
                    <a:pt x="1" y="13"/>
                  </a:cubicBezTo>
                  <a:cubicBezTo>
                    <a:pt x="1" y="9"/>
                    <a:pt x="3" y="6"/>
                    <a:pt x="5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1" y="0"/>
                    <a:pt x="25" y="1"/>
                    <a:pt x="28" y="3"/>
                  </a:cubicBezTo>
                  <a:cubicBezTo>
                    <a:pt x="30" y="6"/>
                    <a:pt x="32" y="9"/>
                    <a:pt x="32" y="13"/>
                  </a:cubicBezTo>
                  <a:lnTo>
                    <a:pt x="27" y="13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1" name="Freeform 148"/>
            <p:cNvSpPr/>
            <p:nvPr/>
          </p:nvSpPr>
          <p:spPr bwMode="auto">
            <a:xfrm>
              <a:off x="9091613" y="2679700"/>
              <a:ext cx="19050" cy="133350"/>
            </a:xfrm>
            <a:custGeom>
              <a:avLst/>
              <a:gdLst>
                <a:gd name="T0" fmla="*/ 0 w 12"/>
                <a:gd name="T1" fmla="*/ 0 h 84"/>
                <a:gd name="T2" fmla="*/ 6 w 12"/>
                <a:gd name="T3" fmla="*/ 0 h 84"/>
                <a:gd name="T4" fmla="*/ 12 w 12"/>
                <a:gd name="T5" fmla="*/ 0 h 84"/>
                <a:gd name="T6" fmla="*/ 12 w 12"/>
                <a:gd name="T7" fmla="*/ 84 h 84"/>
                <a:gd name="T8" fmla="*/ 6 w 12"/>
                <a:gd name="T9" fmla="*/ 84 h 84"/>
                <a:gd name="T10" fmla="*/ 0 w 12"/>
                <a:gd name="T11" fmla="*/ 84 h 84"/>
                <a:gd name="T12" fmla="*/ 0 w 1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2" name="Freeform 149"/>
            <p:cNvSpPr/>
            <p:nvPr/>
          </p:nvSpPr>
          <p:spPr bwMode="auto">
            <a:xfrm>
              <a:off x="9145588" y="2679700"/>
              <a:ext cx="107950" cy="133350"/>
            </a:xfrm>
            <a:custGeom>
              <a:avLst/>
              <a:gdLst>
                <a:gd name="T0" fmla="*/ 30 w 68"/>
                <a:gd name="T1" fmla="*/ 10 h 84"/>
                <a:gd name="T2" fmla="*/ 0 w 68"/>
                <a:gd name="T3" fmla="*/ 10 h 84"/>
                <a:gd name="T4" fmla="*/ 0 w 68"/>
                <a:gd name="T5" fmla="*/ 4 h 84"/>
                <a:gd name="T6" fmla="*/ 0 w 68"/>
                <a:gd name="T7" fmla="*/ 0 h 84"/>
                <a:gd name="T8" fmla="*/ 68 w 68"/>
                <a:gd name="T9" fmla="*/ 0 h 84"/>
                <a:gd name="T10" fmla="*/ 68 w 68"/>
                <a:gd name="T11" fmla="*/ 4 h 84"/>
                <a:gd name="T12" fmla="*/ 68 w 68"/>
                <a:gd name="T13" fmla="*/ 10 h 84"/>
                <a:gd name="T14" fmla="*/ 40 w 68"/>
                <a:gd name="T15" fmla="*/ 10 h 84"/>
                <a:gd name="T16" fmla="*/ 40 w 68"/>
                <a:gd name="T17" fmla="*/ 84 h 84"/>
                <a:gd name="T18" fmla="*/ 34 w 68"/>
                <a:gd name="T19" fmla="*/ 84 h 84"/>
                <a:gd name="T20" fmla="*/ 30 w 68"/>
                <a:gd name="T21" fmla="*/ 84 h 84"/>
                <a:gd name="T22" fmla="*/ 30 w 68"/>
                <a:gd name="T23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84">
                  <a:moveTo>
                    <a:pt x="30" y="10"/>
                  </a:move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8" y="10"/>
                  </a:lnTo>
                  <a:lnTo>
                    <a:pt x="40" y="10"/>
                  </a:lnTo>
                  <a:lnTo>
                    <a:pt x="40" y="84"/>
                  </a:lnTo>
                  <a:lnTo>
                    <a:pt x="34" y="84"/>
                  </a:lnTo>
                  <a:lnTo>
                    <a:pt x="30" y="84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3" name="Freeform 150"/>
            <p:cNvSpPr/>
            <p:nvPr/>
          </p:nvSpPr>
          <p:spPr bwMode="auto">
            <a:xfrm>
              <a:off x="9285288" y="2679700"/>
              <a:ext cx="117475" cy="133350"/>
            </a:xfrm>
            <a:custGeom>
              <a:avLst/>
              <a:gdLst>
                <a:gd name="T0" fmla="*/ 32 w 74"/>
                <a:gd name="T1" fmla="*/ 50 h 84"/>
                <a:gd name="T2" fmla="*/ 0 w 74"/>
                <a:gd name="T3" fmla="*/ 0 h 84"/>
                <a:gd name="T4" fmla="*/ 6 w 74"/>
                <a:gd name="T5" fmla="*/ 0 h 84"/>
                <a:gd name="T6" fmla="*/ 14 w 74"/>
                <a:gd name="T7" fmla="*/ 0 h 84"/>
                <a:gd name="T8" fmla="*/ 38 w 74"/>
                <a:gd name="T9" fmla="*/ 40 h 84"/>
                <a:gd name="T10" fmla="*/ 38 w 74"/>
                <a:gd name="T11" fmla="*/ 40 h 84"/>
                <a:gd name="T12" fmla="*/ 62 w 74"/>
                <a:gd name="T13" fmla="*/ 0 h 84"/>
                <a:gd name="T14" fmla="*/ 68 w 74"/>
                <a:gd name="T15" fmla="*/ 0 h 84"/>
                <a:gd name="T16" fmla="*/ 74 w 74"/>
                <a:gd name="T17" fmla="*/ 0 h 84"/>
                <a:gd name="T18" fmla="*/ 42 w 74"/>
                <a:gd name="T19" fmla="*/ 50 h 84"/>
                <a:gd name="T20" fmla="*/ 42 w 74"/>
                <a:gd name="T21" fmla="*/ 84 h 84"/>
                <a:gd name="T22" fmla="*/ 38 w 74"/>
                <a:gd name="T23" fmla="*/ 84 h 84"/>
                <a:gd name="T24" fmla="*/ 32 w 74"/>
                <a:gd name="T25" fmla="*/ 84 h 84"/>
                <a:gd name="T26" fmla="*/ 32 w 74"/>
                <a:gd name="T27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4">
                  <a:moveTo>
                    <a:pt x="32" y="5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42" y="50"/>
                  </a:lnTo>
                  <a:lnTo>
                    <a:pt x="42" y="84"/>
                  </a:lnTo>
                  <a:lnTo>
                    <a:pt x="38" y="84"/>
                  </a:lnTo>
                  <a:lnTo>
                    <a:pt x="32" y="84"/>
                  </a:lnTo>
                  <a:lnTo>
                    <a:pt x="32" y="5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4" name="Freeform 151"/>
            <p:cNvSpPr/>
            <p:nvPr/>
          </p:nvSpPr>
          <p:spPr bwMode="auto">
            <a:xfrm>
              <a:off x="8842375" y="2344738"/>
              <a:ext cx="147637" cy="152400"/>
            </a:xfrm>
            <a:custGeom>
              <a:avLst/>
              <a:gdLst>
                <a:gd name="T0" fmla="*/ 13 w 47"/>
                <a:gd name="T1" fmla="*/ 47 h 48"/>
                <a:gd name="T2" fmla="*/ 8 w 47"/>
                <a:gd name="T3" fmla="*/ 33 h 48"/>
                <a:gd name="T4" fmla="*/ 0 w 47"/>
                <a:gd name="T5" fmla="*/ 14 h 48"/>
                <a:gd name="T6" fmla="*/ 30 w 47"/>
                <a:gd name="T7" fmla="*/ 5 h 48"/>
                <a:gd name="T8" fmla="*/ 36 w 47"/>
                <a:gd name="T9" fmla="*/ 12 h 48"/>
                <a:gd name="T10" fmla="*/ 39 w 47"/>
                <a:gd name="T11" fmla="*/ 38 h 48"/>
                <a:gd name="T12" fmla="*/ 13 w 47"/>
                <a:gd name="T1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8">
                  <a:moveTo>
                    <a:pt x="13" y="47"/>
                  </a:moveTo>
                  <a:cubicBezTo>
                    <a:pt x="3" y="44"/>
                    <a:pt x="9" y="41"/>
                    <a:pt x="8" y="33"/>
                  </a:cubicBezTo>
                  <a:cubicBezTo>
                    <a:pt x="6" y="26"/>
                    <a:pt x="0" y="19"/>
                    <a:pt x="0" y="14"/>
                  </a:cubicBezTo>
                  <a:cubicBezTo>
                    <a:pt x="1" y="0"/>
                    <a:pt x="19" y="1"/>
                    <a:pt x="30" y="5"/>
                  </a:cubicBezTo>
                  <a:cubicBezTo>
                    <a:pt x="32" y="6"/>
                    <a:pt x="34" y="9"/>
                    <a:pt x="36" y="12"/>
                  </a:cubicBezTo>
                  <a:cubicBezTo>
                    <a:pt x="41" y="19"/>
                    <a:pt x="47" y="30"/>
                    <a:pt x="39" y="38"/>
                  </a:cubicBezTo>
                  <a:cubicBezTo>
                    <a:pt x="32" y="45"/>
                    <a:pt x="21" y="48"/>
                    <a:pt x="13" y="47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5" name="Freeform 152"/>
            <p:cNvSpPr/>
            <p:nvPr/>
          </p:nvSpPr>
          <p:spPr bwMode="auto">
            <a:xfrm>
              <a:off x="8397875" y="1892300"/>
              <a:ext cx="536575" cy="554038"/>
            </a:xfrm>
            <a:custGeom>
              <a:avLst/>
              <a:gdLst>
                <a:gd name="T0" fmla="*/ 44 w 169"/>
                <a:gd name="T1" fmla="*/ 174 h 174"/>
                <a:gd name="T2" fmla="*/ 43 w 169"/>
                <a:gd name="T3" fmla="*/ 173 h 174"/>
                <a:gd name="T4" fmla="*/ 43 w 169"/>
                <a:gd name="T5" fmla="*/ 170 h 174"/>
                <a:gd name="T6" fmla="*/ 72 w 169"/>
                <a:gd name="T7" fmla="*/ 151 h 174"/>
                <a:gd name="T8" fmla="*/ 89 w 169"/>
                <a:gd name="T9" fmla="*/ 129 h 174"/>
                <a:gd name="T10" fmla="*/ 33 w 169"/>
                <a:gd name="T11" fmla="*/ 150 h 174"/>
                <a:gd name="T12" fmla="*/ 11 w 169"/>
                <a:gd name="T13" fmla="*/ 140 h 174"/>
                <a:gd name="T14" fmla="*/ 11 w 169"/>
                <a:gd name="T15" fmla="*/ 139 h 174"/>
                <a:gd name="T16" fmla="*/ 11 w 169"/>
                <a:gd name="T17" fmla="*/ 120 h 174"/>
                <a:gd name="T18" fmla="*/ 79 w 169"/>
                <a:gd name="T19" fmla="*/ 104 h 174"/>
                <a:gd name="T20" fmla="*/ 98 w 169"/>
                <a:gd name="T21" fmla="*/ 94 h 174"/>
                <a:gd name="T22" fmla="*/ 101 w 169"/>
                <a:gd name="T23" fmla="*/ 18 h 174"/>
                <a:gd name="T24" fmla="*/ 130 w 169"/>
                <a:gd name="T25" fmla="*/ 21 h 174"/>
                <a:gd name="T26" fmla="*/ 135 w 169"/>
                <a:gd name="T27" fmla="*/ 27 h 174"/>
                <a:gd name="T28" fmla="*/ 136 w 169"/>
                <a:gd name="T29" fmla="*/ 27 h 174"/>
                <a:gd name="T30" fmla="*/ 135 w 169"/>
                <a:gd name="T31" fmla="*/ 45 h 174"/>
                <a:gd name="T32" fmla="*/ 129 w 169"/>
                <a:gd name="T33" fmla="*/ 84 h 174"/>
                <a:gd name="T34" fmla="*/ 166 w 169"/>
                <a:gd name="T35" fmla="*/ 71 h 174"/>
                <a:gd name="T36" fmla="*/ 162 w 169"/>
                <a:gd name="T37" fmla="*/ 90 h 174"/>
                <a:gd name="T38" fmla="*/ 126 w 169"/>
                <a:gd name="T39" fmla="*/ 106 h 174"/>
                <a:gd name="T40" fmla="*/ 108 w 169"/>
                <a:gd name="T41" fmla="*/ 145 h 174"/>
                <a:gd name="T42" fmla="*/ 99 w 169"/>
                <a:gd name="T43" fmla="*/ 154 h 174"/>
                <a:gd name="T44" fmla="*/ 74 w 169"/>
                <a:gd name="T45" fmla="*/ 167 h 174"/>
                <a:gd name="T46" fmla="*/ 44 w 169"/>
                <a:gd name="T4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74">
                  <a:moveTo>
                    <a:pt x="44" y="174"/>
                  </a:moveTo>
                  <a:cubicBezTo>
                    <a:pt x="43" y="174"/>
                    <a:pt x="43" y="174"/>
                    <a:pt x="43" y="173"/>
                  </a:cubicBezTo>
                  <a:cubicBezTo>
                    <a:pt x="43" y="172"/>
                    <a:pt x="43" y="171"/>
                    <a:pt x="43" y="170"/>
                  </a:cubicBezTo>
                  <a:cubicBezTo>
                    <a:pt x="46" y="169"/>
                    <a:pt x="72" y="152"/>
                    <a:pt x="72" y="151"/>
                  </a:cubicBezTo>
                  <a:cubicBezTo>
                    <a:pt x="80" y="145"/>
                    <a:pt x="87" y="139"/>
                    <a:pt x="89" y="129"/>
                  </a:cubicBezTo>
                  <a:cubicBezTo>
                    <a:pt x="70" y="135"/>
                    <a:pt x="52" y="149"/>
                    <a:pt x="33" y="150"/>
                  </a:cubicBezTo>
                  <a:cubicBezTo>
                    <a:pt x="24" y="148"/>
                    <a:pt x="18" y="143"/>
                    <a:pt x="11" y="140"/>
                  </a:cubicBezTo>
                  <a:cubicBezTo>
                    <a:pt x="11" y="140"/>
                    <a:pt x="11" y="140"/>
                    <a:pt x="11" y="139"/>
                  </a:cubicBezTo>
                  <a:cubicBezTo>
                    <a:pt x="1" y="133"/>
                    <a:pt x="0" y="124"/>
                    <a:pt x="11" y="120"/>
                  </a:cubicBezTo>
                  <a:cubicBezTo>
                    <a:pt x="31" y="124"/>
                    <a:pt x="61" y="111"/>
                    <a:pt x="79" y="104"/>
                  </a:cubicBezTo>
                  <a:cubicBezTo>
                    <a:pt x="83" y="102"/>
                    <a:pt x="95" y="98"/>
                    <a:pt x="98" y="94"/>
                  </a:cubicBezTo>
                  <a:cubicBezTo>
                    <a:pt x="103" y="68"/>
                    <a:pt x="100" y="42"/>
                    <a:pt x="101" y="18"/>
                  </a:cubicBezTo>
                  <a:cubicBezTo>
                    <a:pt x="108" y="0"/>
                    <a:pt x="119" y="12"/>
                    <a:pt x="130" y="21"/>
                  </a:cubicBezTo>
                  <a:cubicBezTo>
                    <a:pt x="131" y="22"/>
                    <a:pt x="133" y="24"/>
                    <a:pt x="135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41" y="35"/>
                    <a:pt x="142" y="38"/>
                    <a:pt x="135" y="45"/>
                  </a:cubicBezTo>
                  <a:cubicBezTo>
                    <a:pt x="130" y="57"/>
                    <a:pt x="128" y="70"/>
                    <a:pt x="129" y="84"/>
                  </a:cubicBezTo>
                  <a:cubicBezTo>
                    <a:pt x="142" y="82"/>
                    <a:pt x="150" y="71"/>
                    <a:pt x="166" y="71"/>
                  </a:cubicBezTo>
                  <a:cubicBezTo>
                    <a:pt x="169" y="78"/>
                    <a:pt x="169" y="84"/>
                    <a:pt x="162" y="90"/>
                  </a:cubicBezTo>
                  <a:cubicBezTo>
                    <a:pt x="151" y="95"/>
                    <a:pt x="138" y="100"/>
                    <a:pt x="126" y="106"/>
                  </a:cubicBezTo>
                  <a:cubicBezTo>
                    <a:pt x="123" y="119"/>
                    <a:pt x="117" y="135"/>
                    <a:pt x="108" y="145"/>
                  </a:cubicBezTo>
                  <a:cubicBezTo>
                    <a:pt x="107" y="147"/>
                    <a:pt x="100" y="153"/>
                    <a:pt x="99" y="154"/>
                  </a:cubicBezTo>
                  <a:cubicBezTo>
                    <a:pt x="90" y="159"/>
                    <a:pt x="83" y="165"/>
                    <a:pt x="74" y="167"/>
                  </a:cubicBezTo>
                  <a:cubicBezTo>
                    <a:pt x="49" y="174"/>
                    <a:pt x="48" y="173"/>
                    <a:pt x="44" y="174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6" name="Freeform 153"/>
            <p:cNvSpPr/>
            <p:nvPr/>
          </p:nvSpPr>
          <p:spPr bwMode="auto">
            <a:xfrm>
              <a:off x="7702550" y="2217738"/>
              <a:ext cx="319087" cy="369888"/>
            </a:xfrm>
            <a:custGeom>
              <a:avLst/>
              <a:gdLst>
                <a:gd name="T0" fmla="*/ 23 w 101"/>
                <a:gd name="T1" fmla="*/ 116 h 116"/>
                <a:gd name="T2" fmla="*/ 0 w 101"/>
                <a:gd name="T3" fmla="*/ 93 h 116"/>
                <a:gd name="T4" fmla="*/ 3 w 101"/>
                <a:gd name="T5" fmla="*/ 86 h 116"/>
                <a:gd name="T6" fmla="*/ 66 w 101"/>
                <a:gd name="T7" fmla="*/ 35 h 116"/>
                <a:gd name="T8" fmla="*/ 87 w 101"/>
                <a:gd name="T9" fmla="*/ 7 h 116"/>
                <a:gd name="T10" fmla="*/ 88 w 101"/>
                <a:gd name="T11" fmla="*/ 7 h 116"/>
                <a:gd name="T12" fmla="*/ 88 w 101"/>
                <a:gd name="T13" fmla="*/ 6 h 116"/>
                <a:gd name="T14" fmla="*/ 100 w 101"/>
                <a:gd name="T15" fmla="*/ 7 h 116"/>
                <a:gd name="T16" fmla="*/ 87 w 101"/>
                <a:gd name="T17" fmla="*/ 25 h 116"/>
                <a:gd name="T18" fmla="*/ 72 w 101"/>
                <a:gd name="T19" fmla="*/ 58 h 116"/>
                <a:gd name="T20" fmla="*/ 63 w 101"/>
                <a:gd name="T21" fmla="*/ 71 h 116"/>
                <a:gd name="T22" fmla="*/ 47 w 101"/>
                <a:gd name="T23" fmla="*/ 95 h 116"/>
                <a:gd name="T24" fmla="*/ 28 w 101"/>
                <a:gd name="T25" fmla="*/ 115 h 116"/>
                <a:gd name="T26" fmla="*/ 23 w 10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16">
                  <a:moveTo>
                    <a:pt x="23" y="116"/>
                  </a:moveTo>
                  <a:cubicBezTo>
                    <a:pt x="14" y="111"/>
                    <a:pt x="5" y="100"/>
                    <a:pt x="0" y="93"/>
                  </a:cubicBezTo>
                  <a:cubicBezTo>
                    <a:pt x="1" y="91"/>
                    <a:pt x="2" y="88"/>
                    <a:pt x="3" y="86"/>
                  </a:cubicBezTo>
                  <a:cubicBezTo>
                    <a:pt x="25" y="70"/>
                    <a:pt x="47" y="55"/>
                    <a:pt x="66" y="35"/>
                  </a:cubicBezTo>
                  <a:cubicBezTo>
                    <a:pt x="72" y="26"/>
                    <a:pt x="80" y="16"/>
                    <a:pt x="87" y="7"/>
                  </a:cubicBezTo>
                  <a:cubicBezTo>
                    <a:pt x="87" y="7"/>
                    <a:pt x="87" y="7"/>
                    <a:pt x="88" y="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93" y="1"/>
                    <a:pt x="96" y="0"/>
                    <a:pt x="100" y="7"/>
                  </a:cubicBezTo>
                  <a:cubicBezTo>
                    <a:pt x="101" y="13"/>
                    <a:pt x="90" y="20"/>
                    <a:pt x="87" y="25"/>
                  </a:cubicBezTo>
                  <a:cubicBezTo>
                    <a:pt x="82" y="36"/>
                    <a:pt x="78" y="47"/>
                    <a:pt x="72" y="58"/>
                  </a:cubicBezTo>
                  <a:cubicBezTo>
                    <a:pt x="70" y="60"/>
                    <a:pt x="70" y="60"/>
                    <a:pt x="63" y="71"/>
                  </a:cubicBezTo>
                  <a:cubicBezTo>
                    <a:pt x="58" y="76"/>
                    <a:pt x="50" y="88"/>
                    <a:pt x="47" y="95"/>
                  </a:cubicBezTo>
                  <a:cubicBezTo>
                    <a:pt x="40" y="99"/>
                    <a:pt x="37" y="111"/>
                    <a:pt x="28" y="115"/>
                  </a:cubicBezTo>
                  <a:cubicBezTo>
                    <a:pt x="27" y="115"/>
                    <a:pt x="25" y="115"/>
                    <a:pt x="23" y="116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7" name="Freeform 154"/>
            <p:cNvSpPr/>
            <p:nvPr/>
          </p:nvSpPr>
          <p:spPr bwMode="auto">
            <a:xfrm>
              <a:off x="8104188" y="2205038"/>
              <a:ext cx="180975" cy="136525"/>
            </a:xfrm>
            <a:custGeom>
              <a:avLst/>
              <a:gdLst>
                <a:gd name="T0" fmla="*/ 25 w 57"/>
                <a:gd name="T1" fmla="*/ 43 h 43"/>
                <a:gd name="T2" fmla="*/ 0 w 57"/>
                <a:gd name="T3" fmla="*/ 26 h 43"/>
                <a:gd name="T4" fmla="*/ 3 w 57"/>
                <a:gd name="T5" fmla="*/ 18 h 43"/>
                <a:gd name="T6" fmla="*/ 8 w 57"/>
                <a:gd name="T7" fmla="*/ 16 h 43"/>
                <a:gd name="T8" fmla="*/ 22 w 57"/>
                <a:gd name="T9" fmla="*/ 15 h 43"/>
                <a:gd name="T10" fmla="*/ 56 w 57"/>
                <a:gd name="T11" fmla="*/ 6 h 43"/>
                <a:gd name="T12" fmla="*/ 25 w 57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3">
                  <a:moveTo>
                    <a:pt x="25" y="43"/>
                  </a:moveTo>
                  <a:cubicBezTo>
                    <a:pt x="12" y="43"/>
                    <a:pt x="8" y="34"/>
                    <a:pt x="0" y="26"/>
                  </a:cubicBezTo>
                  <a:cubicBezTo>
                    <a:pt x="0" y="23"/>
                    <a:pt x="2" y="21"/>
                    <a:pt x="3" y="18"/>
                  </a:cubicBezTo>
                  <a:cubicBezTo>
                    <a:pt x="6" y="17"/>
                    <a:pt x="6" y="17"/>
                    <a:pt x="8" y="16"/>
                  </a:cubicBezTo>
                  <a:cubicBezTo>
                    <a:pt x="14" y="15"/>
                    <a:pt x="16" y="16"/>
                    <a:pt x="22" y="15"/>
                  </a:cubicBezTo>
                  <a:cubicBezTo>
                    <a:pt x="30" y="13"/>
                    <a:pt x="49" y="0"/>
                    <a:pt x="56" y="6"/>
                  </a:cubicBezTo>
                  <a:cubicBezTo>
                    <a:pt x="57" y="22"/>
                    <a:pt x="39" y="39"/>
                    <a:pt x="25" y="43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8" name="Freeform 155"/>
            <p:cNvSpPr/>
            <p:nvPr/>
          </p:nvSpPr>
          <p:spPr bwMode="auto">
            <a:xfrm>
              <a:off x="7834313" y="2122488"/>
              <a:ext cx="120650" cy="136525"/>
            </a:xfrm>
            <a:custGeom>
              <a:avLst/>
              <a:gdLst>
                <a:gd name="T0" fmla="*/ 7 w 38"/>
                <a:gd name="T1" fmla="*/ 43 h 43"/>
                <a:gd name="T2" fmla="*/ 0 w 38"/>
                <a:gd name="T3" fmla="*/ 12 h 43"/>
                <a:gd name="T4" fmla="*/ 25 w 38"/>
                <a:gd name="T5" fmla="*/ 7 h 43"/>
                <a:gd name="T6" fmla="*/ 30 w 38"/>
                <a:gd name="T7" fmla="*/ 33 h 43"/>
                <a:gd name="T8" fmla="*/ 7 w 3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7" y="43"/>
                  </a:moveTo>
                  <a:cubicBezTo>
                    <a:pt x="1" y="39"/>
                    <a:pt x="0" y="18"/>
                    <a:pt x="0" y="12"/>
                  </a:cubicBezTo>
                  <a:cubicBezTo>
                    <a:pt x="4" y="0"/>
                    <a:pt x="16" y="0"/>
                    <a:pt x="25" y="7"/>
                  </a:cubicBezTo>
                  <a:cubicBezTo>
                    <a:pt x="33" y="17"/>
                    <a:pt x="38" y="22"/>
                    <a:pt x="30" y="33"/>
                  </a:cubicBezTo>
                  <a:cubicBezTo>
                    <a:pt x="21" y="41"/>
                    <a:pt x="17" y="42"/>
                    <a:pt x="7" y="43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9" name="Freeform 156"/>
            <p:cNvSpPr/>
            <p:nvPr/>
          </p:nvSpPr>
          <p:spPr bwMode="auto">
            <a:xfrm>
              <a:off x="8101013" y="2030413"/>
              <a:ext cx="209550" cy="196850"/>
            </a:xfrm>
            <a:custGeom>
              <a:avLst/>
              <a:gdLst>
                <a:gd name="T0" fmla="*/ 22 w 66"/>
                <a:gd name="T1" fmla="*/ 62 h 62"/>
                <a:gd name="T2" fmla="*/ 27 w 66"/>
                <a:gd name="T3" fmla="*/ 39 h 62"/>
                <a:gd name="T4" fmla="*/ 17 w 66"/>
                <a:gd name="T5" fmla="*/ 41 h 62"/>
                <a:gd name="T6" fmla="*/ 3 w 66"/>
                <a:gd name="T7" fmla="*/ 20 h 62"/>
                <a:gd name="T8" fmla="*/ 16 w 66"/>
                <a:gd name="T9" fmla="*/ 14 h 62"/>
                <a:gd name="T10" fmla="*/ 43 w 66"/>
                <a:gd name="T11" fmla="*/ 2 h 62"/>
                <a:gd name="T12" fmla="*/ 66 w 66"/>
                <a:gd name="T13" fmla="*/ 23 h 62"/>
                <a:gd name="T14" fmla="*/ 51 w 66"/>
                <a:gd name="T15" fmla="*/ 47 h 62"/>
                <a:gd name="T16" fmla="*/ 28 w 66"/>
                <a:gd name="T17" fmla="*/ 61 h 62"/>
                <a:gd name="T18" fmla="*/ 22 w 66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2">
                  <a:moveTo>
                    <a:pt x="22" y="62"/>
                  </a:moveTo>
                  <a:cubicBezTo>
                    <a:pt x="21" y="56"/>
                    <a:pt x="30" y="43"/>
                    <a:pt x="27" y="39"/>
                  </a:cubicBezTo>
                  <a:cubicBezTo>
                    <a:pt x="24" y="40"/>
                    <a:pt x="21" y="41"/>
                    <a:pt x="17" y="41"/>
                  </a:cubicBezTo>
                  <a:cubicBezTo>
                    <a:pt x="9" y="37"/>
                    <a:pt x="0" y="27"/>
                    <a:pt x="3" y="20"/>
                  </a:cubicBezTo>
                  <a:cubicBezTo>
                    <a:pt x="9" y="13"/>
                    <a:pt x="7" y="15"/>
                    <a:pt x="16" y="14"/>
                  </a:cubicBezTo>
                  <a:cubicBezTo>
                    <a:pt x="25" y="10"/>
                    <a:pt x="34" y="6"/>
                    <a:pt x="43" y="2"/>
                  </a:cubicBezTo>
                  <a:cubicBezTo>
                    <a:pt x="58" y="0"/>
                    <a:pt x="65" y="8"/>
                    <a:pt x="66" y="23"/>
                  </a:cubicBezTo>
                  <a:cubicBezTo>
                    <a:pt x="64" y="32"/>
                    <a:pt x="57" y="40"/>
                    <a:pt x="51" y="47"/>
                  </a:cubicBezTo>
                  <a:cubicBezTo>
                    <a:pt x="43" y="52"/>
                    <a:pt x="36" y="57"/>
                    <a:pt x="28" y="61"/>
                  </a:cubicBezTo>
                  <a:cubicBezTo>
                    <a:pt x="26" y="62"/>
                    <a:pt x="24" y="62"/>
                    <a:pt x="22" y="62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0" name="Freeform 157"/>
            <p:cNvSpPr/>
            <p:nvPr/>
          </p:nvSpPr>
          <p:spPr bwMode="auto">
            <a:xfrm>
              <a:off x="7894638" y="1949450"/>
              <a:ext cx="130175" cy="144463"/>
            </a:xfrm>
            <a:custGeom>
              <a:avLst/>
              <a:gdLst>
                <a:gd name="T0" fmla="*/ 5 w 41"/>
                <a:gd name="T1" fmla="*/ 45 h 45"/>
                <a:gd name="T2" fmla="*/ 5 w 41"/>
                <a:gd name="T3" fmla="*/ 37 h 45"/>
                <a:gd name="T4" fmla="*/ 0 w 41"/>
                <a:gd name="T5" fmla="*/ 20 h 45"/>
                <a:gd name="T6" fmla="*/ 9 w 41"/>
                <a:gd name="T7" fmla="*/ 0 h 45"/>
                <a:gd name="T8" fmla="*/ 35 w 41"/>
                <a:gd name="T9" fmla="*/ 29 h 45"/>
                <a:gd name="T10" fmla="*/ 5 w 41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5">
                  <a:moveTo>
                    <a:pt x="5" y="45"/>
                  </a:moveTo>
                  <a:cubicBezTo>
                    <a:pt x="2" y="42"/>
                    <a:pt x="3" y="40"/>
                    <a:pt x="5" y="37"/>
                  </a:cubicBezTo>
                  <a:cubicBezTo>
                    <a:pt x="4" y="31"/>
                    <a:pt x="0" y="26"/>
                    <a:pt x="0" y="20"/>
                  </a:cubicBezTo>
                  <a:cubicBezTo>
                    <a:pt x="2" y="9"/>
                    <a:pt x="0" y="5"/>
                    <a:pt x="9" y="0"/>
                  </a:cubicBezTo>
                  <a:cubicBezTo>
                    <a:pt x="16" y="3"/>
                    <a:pt x="41" y="16"/>
                    <a:pt x="35" y="29"/>
                  </a:cubicBezTo>
                  <a:cubicBezTo>
                    <a:pt x="28" y="38"/>
                    <a:pt x="15" y="43"/>
                    <a:pt x="5" y="45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1" name="Freeform 158"/>
            <p:cNvSpPr/>
            <p:nvPr/>
          </p:nvSpPr>
          <p:spPr bwMode="auto">
            <a:xfrm>
              <a:off x="6815138" y="1990725"/>
              <a:ext cx="817562" cy="628650"/>
            </a:xfrm>
            <a:custGeom>
              <a:avLst/>
              <a:gdLst>
                <a:gd name="T0" fmla="*/ 27 w 258"/>
                <a:gd name="T1" fmla="*/ 197 h 197"/>
                <a:gd name="T2" fmla="*/ 17 w 258"/>
                <a:gd name="T3" fmla="*/ 155 h 197"/>
                <a:gd name="T4" fmla="*/ 22 w 258"/>
                <a:gd name="T5" fmla="*/ 149 h 197"/>
                <a:gd name="T6" fmla="*/ 22 w 258"/>
                <a:gd name="T7" fmla="*/ 148 h 197"/>
                <a:gd name="T8" fmla="*/ 57 w 258"/>
                <a:gd name="T9" fmla="*/ 100 h 197"/>
                <a:gd name="T10" fmla="*/ 69 w 258"/>
                <a:gd name="T11" fmla="*/ 87 h 197"/>
                <a:gd name="T12" fmla="*/ 70 w 258"/>
                <a:gd name="T13" fmla="*/ 102 h 197"/>
                <a:gd name="T14" fmla="*/ 80 w 258"/>
                <a:gd name="T15" fmla="*/ 101 h 197"/>
                <a:gd name="T16" fmla="*/ 112 w 258"/>
                <a:gd name="T17" fmla="*/ 76 h 197"/>
                <a:gd name="T18" fmla="*/ 114 w 258"/>
                <a:gd name="T19" fmla="*/ 63 h 197"/>
                <a:gd name="T20" fmla="*/ 90 w 258"/>
                <a:gd name="T21" fmla="*/ 57 h 197"/>
                <a:gd name="T22" fmla="*/ 116 w 258"/>
                <a:gd name="T23" fmla="*/ 38 h 197"/>
                <a:gd name="T24" fmla="*/ 121 w 258"/>
                <a:gd name="T25" fmla="*/ 11 h 197"/>
                <a:gd name="T26" fmla="*/ 144 w 258"/>
                <a:gd name="T27" fmla="*/ 29 h 197"/>
                <a:gd name="T28" fmla="*/ 145 w 258"/>
                <a:gd name="T29" fmla="*/ 48 h 197"/>
                <a:gd name="T30" fmla="*/ 142 w 258"/>
                <a:gd name="T31" fmla="*/ 60 h 197"/>
                <a:gd name="T32" fmla="*/ 146 w 258"/>
                <a:gd name="T33" fmla="*/ 60 h 197"/>
                <a:gd name="T34" fmla="*/ 172 w 258"/>
                <a:gd name="T35" fmla="*/ 42 h 197"/>
                <a:gd name="T36" fmla="*/ 184 w 258"/>
                <a:gd name="T37" fmla="*/ 6 h 197"/>
                <a:gd name="T38" fmla="*/ 214 w 258"/>
                <a:gd name="T39" fmla="*/ 14 h 197"/>
                <a:gd name="T40" fmla="*/ 232 w 258"/>
                <a:gd name="T41" fmla="*/ 6 h 197"/>
                <a:gd name="T42" fmla="*/ 239 w 258"/>
                <a:gd name="T43" fmla="*/ 5 h 197"/>
                <a:gd name="T44" fmla="*/ 242 w 258"/>
                <a:gd name="T45" fmla="*/ 17 h 197"/>
                <a:gd name="T46" fmla="*/ 206 w 258"/>
                <a:gd name="T47" fmla="*/ 51 h 197"/>
                <a:gd name="T48" fmla="*/ 218 w 258"/>
                <a:gd name="T49" fmla="*/ 38 h 197"/>
                <a:gd name="T50" fmla="*/ 250 w 258"/>
                <a:gd name="T51" fmla="*/ 45 h 197"/>
                <a:gd name="T52" fmla="*/ 242 w 258"/>
                <a:gd name="T53" fmla="*/ 66 h 197"/>
                <a:gd name="T54" fmla="*/ 239 w 258"/>
                <a:gd name="T55" fmla="*/ 70 h 197"/>
                <a:gd name="T56" fmla="*/ 239 w 258"/>
                <a:gd name="T57" fmla="*/ 121 h 197"/>
                <a:gd name="T58" fmla="*/ 227 w 258"/>
                <a:gd name="T59" fmla="*/ 140 h 197"/>
                <a:gd name="T60" fmla="*/ 227 w 258"/>
                <a:gd name="T61" fmla="*/ 141 h 197"/>
                <a:gd name="T62" fmla="*/ 226 w 258"/>
                <a:gd name="T63" fmla="*/ 141 h 197"/>
                <a:gd name="T64" fmla="*/ 207 w 258"/>
                <a:gd name="T65" fmla="*/ 148 h 197"/>
                <a:gd name="T66" fmla="*/ 208 w 258"/>
                <a:gd name="T67" fmla="*/ 75 h 197"/>
                <a:gd name="T68" fmla="*/ 206 w 258"/>
                <a:gd name="T69" fmla="*/ 76 h 197"/>
                <a:gd name="T70" fmla="*/ 183 w 258"/>
                <a:gd name="T71" fmla="*/ 117 h 197"/>
                <a:gd name="T72" fmla="*/ 163 w 258"/>
                <a:gd name="T73" fmla="*/ 104 h 197"/>
                <a:gd name="T74" fmla="*/ 168 w 258"/>
                <a:gd name="T75" fmla="*/ 99 h 197"/>
                <a:gd name="T76" fmla="*/ 171 w 258"/>
                <a:gd name="T77" fmla="*/ 58 h 197"/>
                <a:gd name="T78" fmla="*/ 145 w 258"/>
                <a:gd name="T79" fmla="*/ 83 h 197"/>
                <a:gd name="T80" fmla="*/ 134 w 258"/>
                <a:gd name="T81" fmla="*/ 92 h 197"/>
                <a:gd name="T82" fmla="*/ 127 w 258"/>
                <a:gd name="T83" fmla="*/ 120 h 197"/>
                <a:gd name="T84" fmla="*/ 121 w 258"/>
                <a:gd name="T85" fmla="*/ 133 h 197"/>
                <a:gd name="T86" fmla="*/ 120 w 258"/>
                <a:gd name="T87" fmla="*/ 133 h 197"/>
                <a:gd name="T88" fmla="*/ 98 w 258"/>
                <a:gd name="T89" fmla="*/ 145 h 197"/>
                <a:gd name="T90" fmla="*/ 98 w 258"/>
                <a:gd name="T91" fmla="*/ 141 h 197"/>
                <a:gd name="T92" fmla="*/ 108 w 258"/>
                <a:gd name="T93" fmla="*/ 111 h 197"/>
                <a:gd name="T94" fmla="*/ 83 w 258"/>
                <a:gd name="T95" fmla="*/ 123 h 197"/>
                <a:gd name="T96" fmla="*/ 69 w 258"/>
                <a:gd name="T97" fmla="*/ 119 h 197"/>
                <a:gd name="T98" fmla="*/ 69 w 258"/>
                <a:gd name="T99" fmla="*/ 117 h 197"/>
                <a:gd name="T100" fmla="*/ 63 w 258"/>
                <a:gd name="T101" fmla="*/ 115 h 197"/>
                <a:gd name="T102" fmla="*/ 58 w 258"/>
                <a:gd name="T103" fmla="*/ 131 h 197"/>
                <a:gd name="T104" fmla="*/ 35 w 258"/>
                <a:gd name="T105" fmla="*/ 192 h 197"/>
                <a:gd name="T106" fmla="*/ 27 w 258"/>
                <a:gd name="T10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8" h="197">
                  <a:moveTo>
                    <a:pt x="27" y="197"/>
                  </a:moveTo>
                  <a:cubicBezTo>
                    <a:pt x="12" y="191"/>
                    <a:pt x="0" y="162"/>
                    <a:pt x="17" y="155"/>
                  </a:cubicBezTo>
                  <a:cubicBezTo>
                    <a:pt x="18" y="153"/>
                    <a:pt x="20" y="150"/>
                    <a:pt x="22" y="149"/>
                  </a:cubicBezTo>
                  <a:cubicBezTo>
                    <a:pt x="22" y="149"/>
                    <a:pt x="22" y="149"/>
                    <a:pt x="22" y="148"/>
                  </a:cubicBezTo>
                  <a:cubicBezTo>
                    <a:pt x="36" y="135"/>
                    <a:pt x="46" y="115"/>
                    <a:pt x="57" y="100"/>
                  </a:cubicBezTo>
                  <a:cubicBezTo>
                    <a:pt x="61" y="94"/>
                    <a:pt x="62" y="89"/>
                    <a:pt x="69" y="87"/>
                  </a:cubicBezTo>
                  <a:cubicBezTo>
                    <a:pt x="72" y="90"/>
                    <a:pt x="71" y="97"/>
                    <a:pt x="70" y="102"/>
                  </a:cubicBezTo>
                  <a:cubicBezTo>
                    <a:pt x="71" y="103"/>
                    <a:pt x="77" y="102"/>
                    <a:pt x="80" y="101"/>
                  </a:cubicBezTo>
                  <a:cubicBezTo>
                    <a:pt x="89" y="93"/>
                    <a:pt x="102" y="85"/>
                    <a:pt x="112" y="76"/>
                  </a:cubicBezTo>
                  <a:cubicBezTo>
                    <a:pt x="113" y="72"/>
                    <a:pt x="113" y="67"/>
                    <a:pt x="114" y="63"/>
                  </a:cubicBezTo>
                  <a:cubicBezTo>
                    <a:pt x="107" y="65"/>
                    <a:pt x="84" y="70"/>
                    <a:pt x="90" y="57"/>
                  </a:cubicBezTo>
                  <a:cubicBezTo>
                    <a:pt x="98" y="54"/>
                    <a:pt x="111" y="47"/>
                    <a:pt x="116" y="38"/>
                  </a:cubicBezTo>
                  <a:cubicBezTo>
                    <a:pt x="118" y="28"/>
                    <a:pt x="117" y="18"/>
                    <a:pt x="121" y="11"/>
                  </a:cubicBezTo>
                  <a:cubicBezTo>
                    <a:pt x="131" y="6"/>
                    <a:pt x="142" y="18"/>
                    <a:pt x="144" y="29"/>
                  </a:cubicBezTo>
                  <a:cubicBezTo>
                    <a:pt x="148" y="35"/>
                    <a:pt x="160" y="27"/>
                    <a:pt x="145" y="48"/>
                  </a:cubicBezTo>
                  <a:cubicBezTo>
                    <a:pt x="142" y="50"/>
                    <a:pt x="142" y="55"/>
                    <a:pt x="142" y="60"/>
                  </a:cubicBezTo>
                  <a:cubicBezTo>
                    <a:pt x="144" y="60"/>
                    <a:pt x="145" y="60"/>
                    <a:pt x="146" y="60"/>
                  </a:cubicBezTo>
                  <a:cubicBezTo>
                    <a:pt x="154" y="54"/>
                    <a:pt x="163" y="47"/>
                    <a:pt x="172" y="42"/>
                  </a:cubicBezTo>
                  <a:cubicBezTo>
                    <a:pt x="175" y="29"/>
                    <a:pt x="177" y="17"/>
                    <a:pt x="184" y="6"/>
                  </a:cubicBezTo>
                  <a:cubicBezTo>
                    <a:pt x="193" y="0"/>
                    <a:pt x="205" y="7"/>
                    <a:pt x="214" y="14"/>
                  </a:cubicBezTo>
                  <a:cubicBezTo>
                    <a:pt x="221" y="14"/>
                    <a:pt x="226" y="11"/>
                    <a:pt x="232" y="6"/>
                  </a:cubicBezTo>
                  <a:cubicBezTo>
                    <a:pt x="234" y="5"/>
                    <a:pt x="234" y="5"/>
                    <a:pt x="239" y="5"/>
                  </a:cubicBezTo>
                  <a:cubicBezTo>
                    <a:pt x="241" y="9"/>
                    <a:pt x="242" y="12"/>
                    <a:pt x="242" y="17"/>
                  </a:cubicBezTo>
                  <a:cubicBezTo>
                    <a:pt x="237" y="30"/>
                    <a:pt x="198" y="35"/>
                    <a:pt x="206" y="51"/>
                  </a:cubicBezTo>
                  <a:cubicBezTo>
                    <a:pt x="213" y="50"/>
                    <a:pt x="215" y="43"/>
                    <a:pt x="218" y="38"/>
                  </a:cubicBezTo>
                  <a:cubicBezTo>
                    <a:pt x="225" y="34"/>
                    <a:pt x="242" y="39"/>
                    <a:pt x="250" y="45"/>
                  </a:cubicBezTo>
                  <a:cubicBezTo>
                    <a:pt x="258" y="55"/>
                    <a:pt x="252" y="59"/>
                    <a:pt x="242" y="66"/>
                  </a:cubicBezTo>
                  <a:cubicBezTo>
                    <a:pt x="241" y="67"/>
                    <a:pt x="240" y="69"/>
                    <a:pt x="239" y="70"/>
                  </a:cubicBezTo>
                  <a:cubicBezTo>
                    <a:pt x="238" y="92"/>
                    <a:pt x="238" y="92"/>
                    <a:pt x="239" y="121"/>
                  </a:cubicBezTo>
                  <a:cubicBezTo>
                    <a:pt x="235" y="129"/>
                    <a:pt x="233" y="133"/>
                    <a:pt x="227" y="140"/>
                  </a:cubicBezTo>
                  <a:cubicBezTo>
                    <a:pt x="227" y="140"/>
                    <a:pt x="227" y="140"/>
                    <a:pt x="227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2" y="147"/>
                    <a:pt x="213" y="154"/>
                    <a:pt x="207" y="148"/>
                  </a:cubicBezTo>
                  <a:cubicBezTo>
                    <a:pt x="207" y="123"/>
                    <a:pt x="208" y="98"/>
                    <a:pt x="208" y="75"/>
                  </a:cubicBezTo>
                  <a:cubicBezTo>
                    <a:pt x="207" y="75"/>
                    <a:pt x="207" y="76"/>
                    <a:pt x="206" y="76"/>
                  </a:cubicBezTo>
                  <a:cubicBezTo>
                    <a:pt x="205" y="87"/>
                    <a:pt x="193" y="110"/>
                    <a:pt x="183" y="117"/>
                  </a:cubicBezTo>
                  <a:cubicBezTo>
                    <a:pt x="173" y="117"/>
                    <a:pt x="166" y="112"/>
                    <a:pt x="163" y="104"/>
                  </a:cubicBezTo>
                  <a:cubicBezTo>
                    <a:pt x="164" y="102"/>
                    <a:pt x="166" y="101"/>
                    <a:pt x="168" y="99"/>
                  </a:cubicBezTo>
                  <a:cubicBezTo>
                    <a:pt x="173" y="89"/>
                    <a:pt x="171" y="69"/>
                    <a:pt x="171" y="58"/>
                  </a:cubicBezTo>
                  <a:cubicBezTo>
                    <a:pt x="164" y="60"/>
                    <a:pt x="151" y="77"/>
                    <a:pt x="145" y="83"/>
                  </a:cubicBezTo>
                  <a:cubicBezTo>
                    <a:pt x="142" y="86"/>
                    <a:pt x="138" y="89"/>
                    <a:pt x="134" y="92"/>
                  </a:cubicBezTo>
                  <a:cubicBezTo>
                    <a:pt x="131" y="101"/>
                    <a:pt x="129" y="110"/>
                    <a:pt x="127" y="120"/>
                  </a:cubicBezTo>
                  <a:cubicBezTo>
                    <a:pt x="125" y="124"/>
                    <a:pt x="123" y="128"/>
                    <a:pt x="121" y="133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16" y="139"/>
                    <a:pt x="105" y="154"/>
                    <a:pt x="98" y="145"/>
                  </a:cubicBezTo>
                  <a:cubicBezTo>
                    <a:pt x="98" y="143"/>
                    <a:pt x="98" y="142"/>
                    <a:pt x="98" y="141"/>
                  </a:cubicBezTo>
                  <a:cubicBezTo>
                    <a:pt x="104" y="132"/>
                    <a:pt x="108" y="121"/>
                    <a:pt x="108" y="111"/>
                  </a:cubicBezTo>
                  <a:cubicBezTo>
                    <a:pt x="99" y="114"/>
                    <a:pt x="93" y="122"/>
                    <a:pt x="83" y="123"/>
                  </a:cubicBezTo>
                  <a:cubicBezTo>
                    <a:pt x="78" y="122"/>
                    <a:pt x="73" y="120"/>
                    <a:pt x="69" y="119"/>
                  </a:cubicBezTo>
                  <a:cubicBezTo>
                    <a:pt x="69" y="118"/>
                    <a:pt x="69" y="118"/>
                    <a:pt x="69" y="117"/>
                  </a:cubicBezTo>
                  <a:cubicBezTo>
                    <a:pt x="67" y="116"/>
                    <a:pt x="65" y="114"/>
                    <a:pt x="63" y="115"/>
                  </a:cubicBezTo>
                  <a:cubicBezTo>
                    <a:pt x="61" y="120"/>
                    <a:pt x="60" y="125"/>
                    <a:pt x="58" y="131"/>
                  </a:cubicBezTo>
                  <a:cubicBezTo>
                    <a:pt x="49" y="150"/>
                    <a:pt x="42" y="170"/>
                    <a:pt x="35" y="192"/>
                  </a:cubicBezTo>
                  <a:cubicBezTo>
                    <a:pt x="32" y="196"/>
                    <a:pt x="31" y="196"/>
                    <a:pt x="27" y="197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2" name="Freeform 159"/>
            <p:cNvSpPr/>
            <p:nvPr/>
          </p:nvSpPr>
          <p:spPr bwMode="auto">
            <a:xfrm>
              <a:off x="6935788" y="2093913"/>
              <a:ext cx="127000" cy="158750"/>
            </a:xfrm>
            <a:custGeom>
              <a:avLst/>
              <a:gdLst>
                <a:gd name="T0" fmla="*/ 7 w 40"/>
                <a:gd name="T1" fmla="*/ 50 h 50"/>
                <a:gd name="T2" fmla="*/ 8 w 40"/>
                <a:gd name="T3" fmla="*/ 35 h 50"/>
                <a:gd name="T4" fmla="*/ 9 w 40"/>
                <a:gd name="T5" fmla="*/ 0 h 50"/>
                <a:gd name="T6" fmla="*/ 13 w 40"/>
                <a:gd name="T7" fmla="*/ 0 h 50"/>
                <a:gd name="T8" fmla="*/ 34 w 40"/>
                <a:gd name="T9" fmla="*/ 21 h 50"/>
                <a:gd name="T10" fmla="*/ 7 w 40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0">
                  <a:moveTo>
                    <a:pt x="7" y="50"/>
                  </a:moveTo>
                  <a:cubicBezTo>
                    <a:pt x="4" y="46"/>
                    <a:pt x="8" y="40"/>
                    <a:pt x="8" y="35"/>
                  </a:cubicBezTo>
                  <a:cubicBezTo>
                    <a:pt x="4" y="22"/>
                    <a:pt x="0" y="12"/>
                    <a:pt x="9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9" y="4"/>
                    <a:pt x="28" y="14"/>
                    <a:pt x="34" y="21"/>
                  </a:cubicBezTo>
                  <a:cubicBezTo>
                    <a:pt x="40" y="38"/>
                    <a:pt x="19" y="45"/>
                    <a:pt x="7" y="50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3" name="Freeform 160"/>
            <p:cNvSpPr/>
            <p:nvPr/>
          </p:nvSpPr>
          <p:spPr bwMode="auto">
            <a:xfrm>
              <a:off x="6970713" y="1920875"/>
              <a:ext cx="152400" cy="163513"/>
            </a:xfrm>
            <a:custGeom>
              <a:avLst/>
              <a:gdLst>
                <a:gd name="T0" fmla="*/ 9 w 48"/>
                <a:gd name="T1" fmla="*/ 51 h 51"/>
                <a:gd name="T2" fmla="*/ 5 w 48"/>
                <a:gd name="T3" fmla="*/ 48 h 51"/>
                <a:gd name="T4" fmla="*/ 8 w 48"/>
                <a:gd name="T5" fmla="*/ 39 h 51"/>
                <a:gd name="T6" fmla="*/ 15 w 48"/>
                <a:gd name="T7" fmla="*/ 0 h 51"/>
                <a:gd name="T8" fmla="*/ 21 w 48"/>
                <a:gd name="T9" fmla="*/ 10 h 51"/>
                <a:gd name="T10" fmla="*/ 31 w 48"/>
                <a:gd name="T11" fmla="*/ 43 h 51"/>
                <a:gd name="T12" fmla="*/ 9 w 48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1">
                  <a:moveTo>
                    <a:pt x="9" y="51"/>
                  </a:moveTo>
                  <a:cubicBezTo>
                    <a:pt x="6" y="50"/>
                    <a:pt x="6" y="49"/>
                    <a:pt x="5" y="48"/>
                  </a:cubicBezTo>
                  <a:cubicBezTo>
                    <a:pt x="7" y="44"/>
                    <a:pt x="9" y="42"/>
                    <a:pt x="8" y="39"/>
                  </a:cubicBezTo>
                  <a:cubicBezTo>
                    <a:pt x="0" y="26"/>
                    <a:pt x="0" y="7"/>
                    <a:pt x="15" y="0"/>
                  </a:cubicBezTo>
                  <a:cubicBezTo>
                    <a:pt x="19" y="1"/>
                    <a:pt x="19" y="4"/>
                    <a:pt x="21" y="10"/>
                  </a:cubicBezTo>
                  <a:cubicBezTo>
                    <a:pt x="30" y="19"/>
                    <a:pt x="48" y="31"/>
                    <a:pt x="31" y="43"/>
                  </a:cubicBezTo>
                  <a:cubicBezTo>
                    <a:pt x="24" y="46"/>
                    <a:pt x="16" y="48"/>
                    <a:pt x="9" y="51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4" name="Freeform 161"/>
            <p:cNvSpPr/>
            <p:nvPr/>
          </p:nvSpPr>
          <p:spPr bwMode="auto">
            <a:xfrm>
              <a:off x="9170988" y="2116138"/>
              <a:ext cx="88900" cy="127000"/>
            </a:xfrm>
            <a:custGeom>
              <a:avLst/>
              <a:gdLst>
                <a:gd name="T0" fmla="*/ 13 w 28"/>
                <a:gd name="T1" fmla="*/ 40 h 40"/>
                <a:gd name="T2" fmla="*/ 5 w 28"/>
                <a:gd name="T3" fmla="*/ 6 h 40"/>
                <a:gd name="T4" fmla="*/ 28 w 28"/>
                <a:gd name="T5" fmla="*/ 24 h 40"/>
                <a:gd name="T6" fmla="*/ 13 w 28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0">
                  <a:moveTo>
                    <a:pt x="13" y="40"/>
                  </a:moveTo>
                  <a:cubicBezTo>
                    <a:pt x="0" y="36"/>
                    <a:pt x="3" y="14"/>
                    <a:pt x="5" y="6"/>
                  </a:cubicBezTo>
                  <a:cubicBezTo>
                    <a:pt x="14" y="0"/>
                    <a:pt x="27" y="12"/>
                    <a:pt x="28" y="24"/>
                  </a:cubicBezTo>
                  <a:cubicBezTo>
                    <a:pt x="25" y="36"/>
                    <a:pt x="25" y="38"/>
                    <a:pt x="13" y="40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5" name="Freeform 162"/>
            <p:cNvSpPr>
              <a:spLocks noEditPoints="1"/>
            </p:cNvSpPr>
            <p:nvPr/>
          </p:nvSpPr>
          <p:spPr bwMode="auto">
            <a:xfrm>
              <a:off x="9139238" y="1806575"/>
              <a:ext cx="557212" cy="755650"/>
            </a:xfrm>
            <a:custGeom>
              <a:avLst/>
              <a:gdLst>
                <a:gd name="T0" fmla="*/ 93 w 176"/>
                <a:gd name="T1" fmla="*/ 236 h 237"/>
                <a:gd name="T2" fmla="*/ 44 w 176"/>
                <a:gd name="T3" fmla="*/ 226 h 237"/>
                <a:gd name="T4" fmla="*/ 74 w 176"/>
                <a:gd name="T5" fmla="*/ 194 h 237"/>
                <a:gd name="T6" fmla="*/ 0 w 176"/>
                <a:gd name="T7" fmla="*/ 193 h 237"/>
                <a:gd name="T8" fmla="*/ 74 w 176"/>
                <a:gd name="T9" fmla="*/ 162 h 237"/>
                <a:gd name="T10" fmla="*/ 99 w 176"/>
                <a:gd name="T11" fmla="*/ 142 h 237"/>
                <a:gd name="T12" fmla="*/ 119 w 176"/>
                <a:gd name="T13" fmla="*/ 127 h 237"/>
                <a:gd name="T14" fmla="*/ 42 w 176"/>
                <a:gd name="T15" fmla="*/ 157 h 237"/>
                <a:gd name="T16" fmla="*/ 45 w 176"/>
                <a:gd name="T17" fmla="*/ 142 h 237"/>
                <a:gd name="T18" fmla="*/ 96 w 176"/>
                <a:gd name="T19" fmla="*/ 107 h 237"/>
                <a:gd name="T20" fmla="*/ 93 w 176"/>
                <a:gd name="T21" fmla="*/ 102 h 237"/>
                <a:gd name="T22" fmla="*/ 51 w 176"/>
                <a:gd name="T23" fmla="*/ 122 h 237"/>
                <a:gd name="T24" fmla="*/ 36 w 176"/>
                <a:gd name="T25" fmla="*/ 80 h 237"/>
                <a:gd name="T26" fmla="*/ 44 w 176"/>
                <a:gd name="T27" fmla="*/ 58 h 237"/>
                <a:gd name="T28" fmla="*/ 60 w 176"/>
                <a:gd name="T29" fmla="*/ 73 h 237"/>
                <a:gd name="T30" fmla="*/ 78 w 176"/>
                <a:gd name="T31" fmla="*/ 86 h 237"/>
                <a:gd name="T32" fmla="*/ 89 w 176"/>
                <a:gd name="T33" fmla="*/ 72 h 237"/>
                <a:gd name="T34" fmla="*/ 85 w 176"/>
                <a:gd name="T35" fmla="*/ 59 h 237"/>
                <a:gd name="T36" fmla="*/ 110 w 176"/>
                <a:gd name="T37" fmla="*/ 33 h 237"/>
                <a:gd name="T38" fmla="*/ 145 w 176"/>
                <a:gd name="T39" fmla="*/ 27 h 237"/>
                <a:gd name="T40" fmla="*/ 144 w 176"/>
                <a:gd name="T41" fmla="*/ 37 h 237"/>
                <a:gd name="T42" fmla="*/ 173 w 176"/>
                <a:gd name="T43" fmla="*/ 58 h 237"/>
                <a:gd name="T44" fmla="*/ 151 w 176"/>
                <a:gd name="T45" fmla="*/ 101 h 237"/>
                <a:gd name="T46" fmla="*/ 158 w 176"/>
                <a:gd name="T47" fmla="*/ 123 h 237"/>
                <a:gd name="T48" fmla="*/ 103 w 176"/>
                <a:gd name="T49" fmla="*/ 150 h 237"/>
                <a:gd name="T50" fmla="*/ 120 w 176"/>
                <a:gd name="T51" fmla="*/ 157 h 237"/>
                <a:gd name="T52" fmla="*/ 107 w 176"/>
                <a:gd name="T53" fmla="*/ 183 h 237"/>
                <a:gd name="T54" fmla="*/ 94 w 176"/>
                <a:gd name="T55" fmla="*/ 236 h 237"/>
                <a:gd name="T56" fmla="*/ 139 w 176"/>
                <a:gd name="T57" fmla="*/ 69 h 237"/>
                <a:gd name="T58" fmla="*/ 115 w 176"/>
                <a:gd name="T59" fmla="*/ 77 h 237"/>
                <a:gd name="T60" fmla="*/ 115 w 176"/>
                <a:gd name="T61" fmla="*/ 79 h 237"/>
                <a:gd name="T62" fmla="*/ 120 w 176"/>
                <a:gd name="T63" fmla="*/ 76 h 237"/>
                <a:gd name="T64" fmla="*/ 130 w 176"/>
                <a:gd name="T65" fmla="*/ 8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237">
                  <a:moveTo>
                    <a:pt x="94" y="236"/>
                  </a:moveTo>
                  <a:cubicBezTo>
                    <a:pt x="94" y="236"/>
                    <a:pt x="93" y="236"/>
                    <a:pt x="93" y="236"/>
                  </a:cubicBezTo>
                  <a:cubicBezTo>
                    <a:pt x="76" y="237"/>
                    <a:pt x="60" y="235"/>
                    <a:pt x="45" y="230"/>
                  </a:cubicBezTo>
                  <a:cubicBezTo>
                    <a:pt x="45" y="228"/>
                    <a:pt x="45" y="228"/>
                    <a:pt x="44" y="226"/>
                  </a:cubicBezTo>
                  <a:cubicBezTo>
                    <a:pt x="53" y="221"/>
                    <a:pt x="66" y="223"/>
                    <a:pt x="72" y="213"/>
                  </a:cubicBezTo>
                  <a:cubicBezTo>
                    <a:pt x="74" y="206"/>
                    <a:pt x="74" y="200"/>
                    <a:pt x="74" y="194"/>
                  </a:cubicBezTo>
                  <a:cubicBezTo>
                    <a:pt x="57" y="195"/>
                    <a:pt x="48" y="207"/>
                    <a:pt x="35" y="211"/>
                  </a:cubicBezTo>
                  <a:cubicBezTo>
                    <a:pt x="24" y="212"/>
                    <a:pt x="4" y="202"/>
                    <a:pt x="0" y="193"/>
                  </a:cubicBezTo>
                  <a:cubicBezTo>
                    <a:pt x="0" y="178"/>
                    <a:pt x="3" y="185"/>
                    <a:pt x="19" y="184"/>
                  </a:cubicBezTo>
                  <a:cubicBezTo>
                    <a:pt x="37" y="181"/>
                    <a:pt x="56" y="170"/>
                    <a:pt x="74" y="162"/>
                  </a:cubicBezTo>
                  <a:cubicBezTo>
                    <a:pt x="78" y="159"/>
                    <a:pt x="78" y="159"/>
                    <a:pt x="80" y="158"/>
                  </a:cubicBezTo>
                  <a:cubicBezTo>
                    <a:pt x="84" y="146"/>
                    <a:pt x="86" y="144"/>
                    <a:pt x="99" y="142"/>
                  </a:cubicBezTo>
                  <a:cubicBezTo>
                    <a:pt x="104" y="139"/>
                    <a:pt x="104" y="139"/>
                    <a:pt x="118" y="131"/>
                  </a:cubicBezTo>
                  <a:cubicBezTo>
                    <a:pt x="118" y="129"/>
                    <a:pt x="119" y="128"/>
                    <a:pt x="119" y="127"/>
                  </a:cubicBezTo>
                  <a:cubicBezTo>
                    <a:pt x="98" y="129"/>
                    <a:pt x="80" y="147"/>
                    <a:pt x="63" y="158"/>
                  </a:cubicBezTo>
                  <a:cubicBezTo>
                    <a:pt x="54" y="161"/>
                    <a:pt x="48" y="159"/>
                    <a:pt x="42" y="157"/>
                  </a:cubicBezTo>
                  <a:cubicBezTo>
                    <a:pt x="38" y="157"/>
                    <a:pt x="16" y="161"/>
                    <a:pt x="27" y="152"/>
                  </a:cubicBezTo>
                  <a:cubicBezTo>
                    <a:pt x="33" y="150"/>
                    <a:pt x="38" y="145"/>
                    <a:pt x="45" y="142"/>
                  </a:cubicBezTo>
                  <a:cubicBezTo>
                    <a:pt x="61" y="131"/>
                    <a:pt x="80" y="122"/>
                    <a:pt x="98" y="112"/>
                  </a:cubicBezTo>
                  <a:cubicBezTo>
                    <a:pt x="97" y="109"/>
                    <a:pt x="96" y="107"/>
                    <a:pt x="96" y="107"/>
                  </a:cubicBezTo>
                  <a:cubicBezTo>
                    <a:pt x="96" y="103"/>
                    <a:pt x="97" y="101"/>
                    <a:pt x="98" y="98"/>
                  </a:cubicBezTo>
                  <a:cubicBezTo>
                    <a:pt x="94" y="100"/>
                    <a:pt x="94" y="99"/>
                    <a:pt x="93" y="102"/>
                  </a:cubicBezTo>
                  <a:cubicBezTo>
                    <a:pt x="82" y="106"/>
                    <a:pt x="78" y="116"/>
                    <a:pt x="69" y="106"/>
                  </a:cubicBezTo>
                  <a:cubicBezTo>
                    <a:pt x="67" y="115"/>
                    <a:pt x="60" y="121"/>
                    <a:pt x="51" y="122"/>
                  </a:cubicBezTo>
                  <a:cubicBezTo>
                    <a:pt x="42" y="117"/>
                    <a:pt x="42" y="102"/>
                    <a:pt x="40" y="94"/>
                  </a:cubicBezTo>
                  <a:cubicBezTo>
                    <a:pt x="39" y="93"/>
                    <a:pt x="38" y="87"/>
                    <a:pt x="36" y="80"/>
                  </a:cubicBezTo>
                  <a:cubicBezTo>
                    <a:pt x="31" y="72"/>
                    <a:pt x="24" y="62"/>
                    <a:pt x="29" y="54"/>
                  </a:cubicBezTo>
                  <a:cubicBezTo>
                    <a:pt x="35" y="50"/>
                    <a:pt x="38" y="49"/>
                    <a:pt x="44" y="58"/>
                  </a:cubicBezTo>
                  <a:cubicBezTo>
                    <a:pt x="48" y="61"/>
                    <a:pt x="55" y="66"/>
                    <a:pt x="59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3" y="81"/>
                    <a:pt x="71" y="91"/>
                    <a:pt x="70" y="101"/>
                  </a:cubicBezTo>
                  <a:cubicBezTo>
                    <a:pt x="75" y="98"/>
                    <a:pt x="82" y="93"/>
                    <a:pt x="78" y="86"/>
                  </a:cubicBezTo>
                  <a:cubicBezTo>
                    <a:pt x="70" y="82"/>
                    <a:pt x="75" y="75"/>
                    <a:pt x="80" y="72"/>
                  </a:cubicBezTo>
                  <a:cubicBezTo>
                    <a:pt x="84" y="72"/>
                    <a:pt x="84" y="72"/>
                    <a:pt x="89" y="72"/>
                  </a:cubicBezTo>
                  <a:cubicBezTo>
                    <a:pt x="89" y="70"/>
                    <a:pt x="89" y="70"/>
                    <a:pt x="88" y="68"/>
                  </a:cubicBezTo>
                  <a:cubicBezTo>
                    <a:pt x="82" y="66"/>
                    <a:pt x="83" y="64"/>
                    <a:pt x="85" y="59"/>
                  </a:cubicBezTo>
                  <a:cubicBezTo>
                    <a:pt x="77" y="56"/>
                    <a:pt x="74" y="48"/>
                    <a:pt x="77" y="42"/>
                  </a:cubicBezTo>
                  <a:cubicBezTo>
                    <a:pt x="100" y="36"/>
                    <a:pt x="100" y="36"/>
                    <a:pt x="110" y="33"/>
                  </a:cubicBezTo>
                  <a:cubicBezTo>
                    <a:pt x="117" y="24"/>
                    <a:pt x="125" y="0"/>
                    <a:pt x="139" y="5"/>
                  </a:cubicBezTo>
                  <a:cubicBezTo>
                    <a:pt x="143" y="10"/>
                    <a:pt x="146" y="18"/>
                    <a:pt x="145" y="27"/>
                  </a:cubicBezTo>
                  <a:cubicBezTo>
                    <a:pt x="143" y="30"/>
                    <a:pt x="141" y="33"/>
                    <a:pt x="140" y="37"/>
                  </a:cubicBezTo>
                  <a:cubicBezTo>
                    <a:pt x="142" y="37"/>
                    <a:pt x="143" y="37"/>
                    <a:pt x="144" y="37"/>
                  </a:cubicBezTo>
                  <a:cubicBezTo>
                    <a:pt x="154" y="33"/>
                    <a:pt x="158" y="27"/>
                    <a:pt x="164" y="41"/>
                  </a:cubicBezTo>
                  <a:cubicBezTo>
                    <a:pt x="173" y="46"/>
                    <a:pt x="176" y="45"/>
                    <a:pt x="173" y="58"/>
                  </a:cubicBezTo>
                  <a:cubicBezTo>
                    <a:pt x="166" y="72"/>
                    <a:pt x="159" y="86"/>
                    <a:pt x="152" y="99"/>
                  </a:cubicBezTo>
                  <a:cubicBezTo>
                    <a:pt x="152" y="100"/>
                    <a:pt x="151" y="101"/>
                    <a:pt x="151" y="101"/>
                  </a:cubicBezTo>
                  <a:cubicBezTo>
                    <a:pt x="153" y="102"/>
                    <a:pt x="155" y="102"/>
                    <a:pt x="157" y="102"/>
                  </a:cubicBezTo>
                  <a:cubicBezTo>
                    <a:pt x="158" y="108"/>
                    <a:pt x="158" y="116"/>
                    <a:pt x="158" y="123"/>
                  </a:cubicBezTo>
                  <a:cubicBezTo>
                    <a:pt x="152" y="132"/>
                    <a:pt x="145" y="132"/>
                    <a:pt x="136" y="133"/>
                  </a:cubicBezTo>
                  <a:cubicBezTo>
                    <a:pt x="124" y="139"/>
                    <a:pt x="114" y="143"/>
                    <a:pt x="103" y="150"/>
                  </a:cubicBezTo>
                  <a:cubicBezTo>
                    <a:pt x="103" y="152"/>
                    <a:pt x="102" y="154"/>
                    <a:pt x="103" y="157"/>
                  </a:cubicBezTo>
                  <a:cubicBezTo>
                    <a:pt x="109" y="157"/>
                    <a:pt x="115" y="157"/>
                    <a:pt x="120" y="157"/>
                  </a:cubicBezTo>
                  <a:cubicBezTo>
                    <a:pt x="126" y="161"/>
                    <a:pt x="126" y="172"/>
                    <a:pt x="122" y="179"/>
                  </a:cubicBezTo>
                  <a:cubicBezTo>
                    <a:pt x="116" y="180"/>
                    <a:pt x="112" y="180"/>
                    <a:pt x="107" y="183"/>
                  </a:cubicBezTo>
                  <a:cubicBezTo>
                    <a:pt x="106" y="186"/>
                    <a:pt x="106" y="189"/>
                    <a:pt x="105" y="192"/>
                  </a:cubicBezTo>
                  <a:cubicBezTo>
                    <a:pt x="106" y="204"/>
                    <a:pt x="112" y="234"/>
                    <a:pt x="94" y="236"/>
                  </a:cubicBezTo>
                  <a:moveTo>
                    <a:pt x="130" y="88"/>
                  </a:moveTo>
                  <a:cubicBezTo>
                    <a:pt x="135" y="82"/>
                    <a:pt x="139" y="77"/>
                    <a:pt x="139" y="69"/>
                  </a:cubicBezTo>
                  <a:cubicBezTo>
                    <a:pt x="134" y="65"/>
                    <a:pt x="126" y="64"/>
                    <a:pt x="121" y="64"/>
                  </a:cubicBezTo>
                  <a:cubicBezTo>
                    <a:pt x="120" y="67"/>
                    <a:pt x="120" y="67"/>
                    <a:pt x="115" y="77"/>
                  </a:cubicBezTo>
                  <a:cubicBezTo>
                    <a:pt x="115" y="77"/>
                    <a:pt x="116" y="78"/>
                    <a:pt x="116" y="78"/>
                  </a:cubicBezTo>
                  <a:cubicBezTo>
                    <a:pt x="116" y="78"/>
                    <a:pt x="115" y="78"/>
                    <a:pt x="115" y="79"/>
                  </a:cubicBezTo>
                  <a:cubicBezTo>
                    <a:pt x="115" y="79"/>
                    <a:pt x="115" y="79"/>
                    <a:pt x="115" y="80"/>
                  </a:cubicBezTo>
                  <a:cubicBezTo>
                    <a:pt x="118" y="80"/>
                    <a:pt x="119" y="78"/>
                    <a:pt x="120" y="76"/>
                  </a:cubicBezTo>
                  <a:cubicBezTo>
                    <a:pt x="129" y="75"/>
                    <a:pt x="129" y="78"/>
                    <a:pt x="129" y="87"/>
                  </a:cubicBezTo>
                  <a:cubicBezTo>
                    <a:pt x="129" y="87"/>
                    <a:pt x="129" y="88"/>
                    <a:pt x="130" y="88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6" name="Freeform 163"/>
            <p:cNvSpPr/>
            <p:nvPr/>
          </p:nvSpPr>
          <p:spPr bwMode="auto">
            <a:xfrm>
              <a:off x="6983413" y="2679700"/>
              <a:ext cx="101600" cy="133350"/>
            </a:xfrm>
            <a:custGeom>
              <a:avLst/>
              <a:gdLst>
                <a:gd name="T0" fmla="*/ 0 w 64"/>
                <a:gd name="T1" fmla="*/ 74 h 84"/>
                <a:gd name="T2" fmla="*/ 50 w 64"/>
                <a:gd name="T3" fmla="*/ 10 h 84"/>
                <a:gd name="T4" fmla="*/ 4 w 64"/>
                <a:gd name="T5" fmla="*/ 10 h 84"/>
                <a:gd name="T6" fmla="*/ 4 w 64"/>
                <a:gd name="T7" fmla="*/ 4 h 84"/>
                <a:gd name="T8" fmla="*/ 4 w 64"/>
                <a:gd name="T9" fmla="*/ 0 h 84"/>
                <a:gd name="T10" fmla="*/ 64 w 64"/>
                <a:gd name="T11" fmla="*/ 0 h 84"/>
                <a:gd name="T12" fmla="*/ 64 w 64"/>
                <a:gd name="T13" fmla="*/ 4 h 84"/>
                <a:gd name="T14" fmla="*/ 64 w 64"/>
                <a:gd name="T15" fmla="*/ 10 h 84"/>
                <a:gd name="T16" fmla="*/ 14 w 64"/>
                <a:gd name="T17" fmla="*/ 74 h 84"/>
                <a:gd name="T18" fmla="*/ 64 w 64"/>
                <a:gd name="T19" fmla="*/ 74 h 84"/>
                <a:gd name="T20" fmla="*/ 64 w 64"/>
                <a:gd name="T21" fmla="*/ 78 h 84"/>
                <a:gd name="T22" fmla="*/ 64 w 64"/>
                <a:gd name="T23" fmla="*/ 84 h 84"/>
                <a:gd name="T24" fmla="*/ 0 w 64"/>
                <a:gd name="T25" fmla="*/ 84 h 84"/>
                <a:gd name="T26" fmla="*/ 0 w 64"/>
                <a:gd name="T27" fmla="*/ 78 h 84"/>
                <a:gd name="T28" fmla="*/ 0 w 64"/>
                <a:gd name="T2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4">
                  <a:moveTo>
                    <a:pt x="0" y="74"/>
                  </a:moveTo>
                  <a:lnTo>
                    <a:pt x="50" y="10"/>
                  </a:lnTo>
                  <a:lnTo>
                    <a:pt x="4" y="10"/>
                  </a:lnTo>
                  <a:lnTo>
                    <a:pt x="4" y="4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10"/>
                  </a:lnTo>
                  <a:lnTo>
                    <a:pt x="14" y="74"/>
                  </a:lnTo>
                  <a:lnTo>
                    <a:pt x="64" y="74"/>
                  </a:lnTo>
                  <a:lnTo>
                    <a:pt x="64" y="78"/>
                  </a:lnTo>
                  <a:lnTo>
                    <a:pt x="64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7" name="Freeform 164"/>
            <p:cNvSpPr/>
            <p:nvPr/>
          </p:nvSpPr>
          <p:spPr bwMode="auto">
            <a:xfrm>
              <a:off x="7126288" y="2679700"/>
              <a:ext cx="103187" cy="133350"/>
            </a:xfrm>
            <a:custGeom>
              <a:avLst/>
              <a:gdLst>
                <a:gd name="T0" fmla="*/ 0 w 65"/>
                <a:gd name="T1" fmla="*/ 0 h 84"/>
                <a:gd name="T2" fmla="*/ 6 w 65"/>
                <a:gd name="T3" fmla="*/ 0 h 84"/>
                <a:gd name="T4" fmla="*/ 12 w 65"/>
                <a:gd name="T5" fmla="*/ 0 h 84"/>
                <a:gd name="T6" fmla="*/ 12 w 65"/>
                <a:gd name="T7" fmla="*/ 34 h 84"/>
                <a:gd name="T8" fmla="*/ 56 w 65"/>
                <a:gd name="T9" fmla="*/ 34 h 84"/>
                <a:gd name="T10" fmla="*/ 56 w 65"/>
                <a:gd name="T11" fmla="*/ 0 h 84"/>
                <a:gd name="T12" fmla="*/ 60 w 65"/>
                <a:gd name="T13" fmla="*/ 0 h 84"/>
                <a:gd name="T14" fmla="*/ 65 w 65"/>
                <a:gd name="T15" fmla="*/ 0 h 84"/>
                <a:gd name="T16" fmla="*/ 65 w 65"/>
                <a:gd name="T17" fmla="*/ 84 h 84"/>
                <a:gd name="T18" fmla="*/ 62 w 65"/>
                <a:gd name="T19" fmla="*/ 84 h 84"/>
                <a:gd name="T20" fmla="*/ 56 w 65"/>
                <a:gd name="T21" fmla="*/ 84 h 84"/>
                <a:gd name="T22" fmla="*/ 56 w 65"/>
                <a:gd name="T23" fmla="*/ 44 h 84"/>
                <a:gd name="T24" fmla="*/ 12 w 65"/>
                <a:gd name="T25" fmla="*/ 44 h 84"/>
                <a:gd name="T26" fmla="*/ 12 w 65"/>
                <a:gd name="T27" fmla="*/ 84 h 84"/>
                <a:gd name="T28" fmla="*/ 6 w 65"/>
                <a:gd name="T29" fmla="*/ 84 h 84"/>
                <a:gd name="T30" fmla="*/ 0 w 65"/>
                <a:gd name="T31" fmla="*/ 84 h 84"/>
                <a:gd name="T32" fmla="*/ 0 w 65"/>
                <a:gd name="T3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34"/>
                  </a:lnTo>
                  <a:lnTo>
                    <a:pt x="56" y="3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6" y="84"/>
                  </a:lnTo>
                  <a:lnTo>
                    <a:pt x="56" y="44"/>
                  </a:lnTo>
                  <a:lnTo>
                    <a:pt x="12" y="44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8" name="Freeform 165"/>
            <p:cNvSpPr/>
            <p:nvPr/>
          </p:nvSpPr>
          <p:spPr bwMode="auto">
            <a:xfrm>
              <a:off x="7280275" y="2679700"/>
              <a:ext cx="95250" cy="133350"/>
            </a:xfrm>
            <a:custGeom>
              <a:avLst/>
              <a:gdLst>
                <a:gd name="T0" fmla="*/ 0 w 60"/>
                <a:gd name="T1" fmla="*/ 84 h 84"/>
                <a:gd name="T2" fmla="*/ 0 w 60"/>
                <a:gd name="T3" fmla="*/ 0 h 84"/>
                <a:gd name="T4" fmla="*/ 60 w 60"/>
                <a:gd name="T5" fmla="*/ 0 h 84"/>
                <a:gd name="T6" fmla="*/ 60 w 60"/>
                <a:gd name="T7" fmla="*/ 4 h 84"/>
                <a:gd name="T8" fmla="*/ 60 w 60"/>
                <a:gd name="T9" fmla="*/ 10 h 84"/>
                <a:gd name="T10" fmla="*/ 10 w 60"/>
                <a:gd name="T11" fmla="*/ 10 h 84"/>
                <a:gd name="T12" fmla="*/ 10 w 60"/>
                <a:gd name="T13" fmla="*/ 36 h 84"/>
                <a:gd name="T14" fmla="*/ 56 w 60"/>
                <a:gd name="T15" fmla="*/ 36 h 84"/>
                <a:gd name="T16" fmla="*/ 56 w 60"/>
                <a:gd name="T17" fmla="*/ 40 h 84"/>
                <a:gd name="T18" fmla="*/ 56 w 60"/>
                <a:gd name="T19" fmla="*/ 46 h 84"/>
                <a:gd name="T20" fmla="*/ 10 w 60"/>
                <a:gd name="T21" fmla="*/ 46 h 84"/>
                <a:gd name="T22" fmla="*/ 10 w 60"/>
                <a:gd name="T23" fmla="*/ 74 h 84"/>
                <a:gd name="T24" fmla="*/ 60 w 60"/>
                <a:gd name="T25" fmla="*/ 74 h 84"/>
                <a:gd name="T26" fmla="*/ 60 w 60"/>
                <a:gd name="T27" fmla="*/ 78 h 84"/>
                <a:gd name="T28" fmla="*/ 60 w 60"/>
                <a:gd name="T29" fmla="*/ 84 h 84"/>
                <a:gd name="T30" fmla="*/ 0 w 60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10"/>
                  </a:lnTo>
                  <a:lnTo>
                    <a:pt x="10" y="10"/>
                  </a:lnTo>
                  <a:lnTo>
                    <a:pt x="10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6"/>
                  </a:lnTo>
                  <a:lnTo>
                    <a:pt x="10" y="46"/>
                  </a:lnTo>
                  <a:lnTo>
                    <a:pt x="10" y="74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9" name="Freeform 166"/>
            <p:cNvSpPr/>
            <p:nvPr/>
          </p:nvSpPr>
          <p:spPr bwMode="auto">
            <a:xfrm>
              <a:off x="7410450" y="2679700"/>
              <a:ext cx="76200" cy="136525"/>
            </a:xfrm>
            <a:custGeom>
              <a:avLst/>
              <a:gdLst>
                <a:gd name="T0" fmla="*/ 18 w 24"/>
                <a:gd name="T1" fmla="*/ 0 h 43"/>
                <a:gd name="T2" fmla="*/ 21 w 24"/>
                <a:gd name="T3" fmla="*/ 0 h 43"/>
                <a:gd name="T4" fmla="*/ 24 w 24"/>
                <a:gd name="T5" fmla="*/ 0 h 43"/>
                <a:gd name="T6" fmla="*/ 24 w 24"/>
                <a:gd name="T7" fmla="*/ 30 h 43"/>
                <a:gd name="T8" fmla="*/ 21 w 24"/>
                <a:gd name="T9" fmla="*/ 39 h 43"/>
                <a:gd name="T10" fmla="*/ 12 w 24"/>
                <a:gd name="T11" fmla="*/ 43 h 43"/>
                <a:gd name="T12" fmla="*/ 3 w 24"/>
                <a:gd name="T13" fmla="*/ 40 h 43"/>
                <a:gd name="T14" fmla="*/ 0 w 24"/>
                <a:gd name="T15" fmla="*/ 31 h 43"/>
                <a:gd name="T16" fmla="*/ 0 w 24"/>
                <a:gd name="T17" fmla="*/ 28 h 43"/>
                <a:gd name="T18" fmla="*/ 5 w 24"/>
                <a:gd name="T19" fmla="*/ 28 h 43"/>
                <a:gd name="T20" fmla="*/ 5 w 24"/>
                <a:gd name="T21" fmla="*/ 31 h 43"/>
                <a:gd name="T22" fmla="*/ 7 w 24"/>
                <a:gd name="T23" fmla="*/ 36 h 43"/>
                <a:gd name="T24" fmla="*/ 12 w 24"/>
                <a:gd name="T25" fmla="*/ 38 h 43"/>
                <a:gd name="T26" fmla="*/ 17 w 24"/>
                <a:gd name="T27" fmla="*/ 36 h 43"/>
                <a:gd name="T28" fmla="*/ 18 w 24"/>
                <a:gd name="T29" fmla="*/ 30 h 43"/>
                <a:gd name="T30" fmla="*/ 18 w 2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3">
                  <a:moveTo>
                    <a:pt x="1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4"/>
                    <a:pt x="23" y="37"/>
                    <a:pt x="21" y="39"/>
                  </a:cubicBezTo>
                  <a:cubicBezTo>
                    <a:pt x="19" y="42"/>
                    <a:pt x="16" y="43"/>
                    <a:pt x="12" y="43"/>
                  </a:cubicBezTo>
                  <a:cubicBezTo>
                    <a:pt x="8" y="43"/>
                    <a:pt x="5" y="42"/>
                    <a:pt x="3" y="40"/>
                  </a:cubicBezTo>
                  <a:cubicBezTo>
                    <a:pt x="1" y="38"/>
                    <a:pt x="0" y="35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3"/>
                    <a:pt x="6" y="35"/>
                    <a:pt x="7" y="36"/>
                  </a:cubicBezTo>
                  <a:cubicBezTo>
                    <a:pt x="8" y="37"/>
                    <a:pt x="10" y="38"/>
                    <a:pt x="12" y="38"/>
                  </a:cubicBezTo>
                  <a:cubicBezTo>
                    <a:pt x="14" y="38"/>
                    <a:pt x="15" y="37"/>
                    <a:pt x="17" y="36"/>
                  </a:cubicBezTo>
                  <a:cubicBezTo>
                    <a:pt x="18" y="34"/>
                    <a:pt x="18" y="32"/>
                    <a:pt x="18" y="3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0" name="Freeform 167"/>
            <p:cNvSpPr/>
            <p:nvPr/>
          </p:nvSpPr>
          <p:spPr bwMode="auto">
            <a:xfrm>
              <a:off x="7534275" y="2679700"/>
              <a:ext cx="19050" cy="133350"/>
            </a:xfrm>
            <a:custGeom>
              <a:avLst/>
              <a:gdLst>
                <a:gd name="T0" fmla="*/ 0 w 12"/>
                <a:gd name="T1" fmla="*/ 0 h 84"/>
                <a:gd name="T2" fmla="*/ 6 w 12"/>
                <a:gd name="T3" fmla="*/ 0 h 84"/>
                <a:gd name="T4" fmla="*/ 12 w 12"/>
                <a:gd name="T5" fmla="*/ 0 h 84"/>
                <a:gd name="T6" fmla="*/ 12 w 12"/>
                <a:gd name="T7" fmla="*/ 84 h 84"/>
                <a:gd name="T8" fmla="*/ 6 w 12"/>
                <a:gd name="T9" fmla="*/ 84 h 84"/>
                <a:gd name="T10" fmla="*/ 0 w 12"/>
                <a:gd name="T11" fmla="*/ 84 h 84"/>
                <a:gd name="T12" fmla="*/ 0 w 1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1" name="Freeform 168"/>
            <p:cNvSpPr>
              <a:spLocks noEditPoints="1"/>
            </p:cNvSpPr>
            <p:nvPr/>
          </p:nvSpPr>
          <p:spPr bwMode="auto">
            <a:xfrm>
              <a:off x="7591425" y="2679700"/>
              <a:ext cx="117475" cy="133350"/>
            </a:xfrm>
            <a:custGeom>
              <a:avLst/>
              <a:gdLst>
                <a:gd name="T0" fmla="*/ 32 w 74"/>
                <a:gd name="T1" fmla="*/ 0 h 84"/>
                <a:gd name="T2" fmla="*/ 38 w 74"/>
                <a:gd name="T3" fmla="*/ 0 h 84"/>
                <a:gd name="T4" fmla="*/ 44 w 74"/>
                <a:gd name="T5" fmla="*/ 0 h 84"/>
                <a:gd name="T6" fmla="*/ 74 w 74"/>
                <a:gd name="T7" fmla="*/ 84 h 84"/>
                <a:gd name="T8" fmla="*/ 68 w 74"/>
                <a:gd name="T9" fmla="*/ 84 h 84"/>
                <a:gd name="T10" fmla="*/ 62 w 74"/>
                <a:gd name="T11" fmla="*/ 84 h 84"/>
                <a:gd name="T12" fmla="*/ 54 w 74"/>
                <a:gd name="T13" fmla="*/ 60 h 84"/>
                <a:gd name="T14" fmla="*/ 20 w 74"/>
                <a:gd name="T15" fmla="*/ 60 h 84"/>
                <a:gd name="T16" fmla="*/ 12 w 74"/>
                <a:gd name="T17" fmla="*/ 84 h 84"/>
                <a:gd name="T18" fmla="*/ 6 w 74"/>
                <a:gd name="T19" fmla="*/ 84 h 84"/>
                <a:gd name="T20" fmla="*/ 0 w 74"/>
                <a:gd name="T21" fmla="*/ 84 h 84"/>
                <a:gd name="T22" fmla="*/ 32 w 74"/>
                <a:gd name="T23" fmla="*/ 0 h 84"/>
                <a:gd name="T24" fmla="*/ 24 w 74"/>
                <a:gd name="T25" fmla="*/ 50 h 84"/>
                <a:gd name="T26" fmla="*/ 50 w 74"/>
                <a:gd name="T27" fmla="*/ 50 h 84"/>
                <a:gd name="T28" fmla="*/ 36 w 74"/>
                <a:gd name="T29" fmla="*/ 12 h 84"/>
                <a:gd name="T30" fmla="*/ 38 w 74"/>
                <a:gd name="T31" fmla="*/ 12 h 84"/>
                <a:gd name="T32" fmla="*/ 24 w 74"/>
                <a:gd name="T33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84">
                  <a:moveTo>
                    <a:pt x="32" y="0"/>
                  </a:moveTo>
                  <a:lnTo>
                    <a:pt x="38" y="0"/>
                  </a:lnTo>
                  <a:lnTo>
                    <a:pt x="44" y="0"/>
                  </a:lnTo>
                  <a:lnTo>
                    <a:pt x="74" y="84"/>
                  </a:lnTo>
                  <a:lnTo>
                    <a:pt x="68" y="84"/>
                  </a:lnTo>
                  <a:lnTo>
                    <a:pt x="62" y="84"/>
                  </a:lnTo>
                  <a:lnTo>
                    <a:pt x="54" y="60"/>
                  </a:lnTo>
                  <a:lnTo>
                    <a:pt x="20" y="6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32" y="0"/>
                  </a:lnTo>
                  <a:close/>
                  <a:moveTo>
                    <a:pt x="24" y="50"/>
                  </a:moveTo>
                  <a:lnTo>
                    <a:pt x="50" y="50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2" name="Freeform 169"/>
            <p:cNvSpPr/>
            <p:nvPr/>
          </p:nvSpPr>
          <p:spPr bwMode="auto">
            <a:xfrm>
              <a:off x="7743825" y="2679700"/>
              <a:ext cx="103187" cy="133350"/>
            </a:xfrm>
            <a:custGeom>
              <a:avLst/>
              <a:gdLst>
                <a:gd name="T0" fmla="*/ 10 w 65"/>
                <a:gd name="T1" fmla="*/ 84 h 84"/>
                <a:gd name="T2" fmla="*/ 6 w 65"/>
                <a:gd name="T3" fmla="*/ 84 h 84"/>
                <a:gd name="T4" fmla="*/ 0 w 65"/>
                <a:gd name="T5" fmla="*/ 84 h 84"/>
                <a:gd name="T6" fmla="*/ 0 w 65"/>
                <a:gd name="T7" fmla="*/ 0 h 84"/>
                <a:gd name="T8" fmla="*/ 6 w 65"/>
                <a:gd name="T9" fmla="*/ 0 h 84"/>
                <a:gd name="T10" fmla="*/ 14 w 65"/>
                <a:gd name="T11" fmla="*/ 0 h 84"/>
                <a:gd name="T12" fmla="*/ 55 w 65"/>
                <a:gd name="T13" fmla="*/ 68 h 84"/>
                <a:gd name="T14" fmla="*/ 55 w 65"/>
                <a:gd name="T15" fmla="*/ 0 h 84"/>
                <a:gd name="T16" fmla="*/ 59 w 65"/>
                <a:gd name="T17" fmla="*/ 0 h 84"/>
                <a:gd name="T18" fmla="*/ 65 w 65"/>
                <a:gd name="T19" fmla="*/ 0 h 84"/>
                <a:gd name="T20" fmla="*/ 65 w 65"/>
                <a:gd name="T21" fmla="*/ 84 h 84"/>
                <a:gd name="T22" fmla="*/ 59 w 65"/>
                <a:gd name="T23" fmla="*/ 84 h 84"/>
                <a:gd name="T24" fmla="*/ 53 w 65"/>
                <a:gd name="T25" fmla="*/ 84 h 84"/>
                <a:gd name="T26" fmla="*/ 10 w 65"/>
                <a:gd name="T27" fmla="*/ 16 h 84"/>
                <a:gd name="T28" fmla="*/ 10 w 65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84">
                  <a:moveTo>
                    <a:pt x="10" y="84"/>
                  </a:move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55" y="68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84"/>
                  </a:lnTo>
                  <a:lnTo>
                    <a:pt x="10" y="16"/>
                  </a:lnTo>
                  <a:lnTo>
                    <a:pt x="10" y="8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3" name="Freeform 170"/>
            <p:cNvSpPr/>
            <p:nvPr/>
          </p:nvSpPr>
          <p:spPr bwMode="auto">
            <a:xfrm>
              <a:off x="7894638" y="2676525"/>
              <a:ext cx="120650" cy="139700"/>
            </a:xfrm>
            <a:custGeom>
              <a:avLst/>
              <a:gdLst>
                <a:gd name="T0" fmla="*/ 20 w 38"/>
                <a:gd name="T1" fmla="*/ 44 h 44"/>
                <a:gd name="T2" fmla="*/ 6 w 38"/>
                <a:gd name="T3" fmla="*/ 38 h 44"/>
                <a:gd name="T4" fmla="*/ 0 w 38"/>
                <a:gd name="T5" fmla="*/ 22 h 44"/>
                <a:gd name="T6" fmla="*/ 6 w 38"/>
                <a:gd name="T7" fmla="*/ 6 h 44"/>
                <a:gd name="T8" fmla="*/ 20 w 38"/>
                <a:gd name="T9" fmla="*/ 0 h 44"/>
                <a:gd name="T10" fmla="*/ 32 w 38"/>
                <a:gd name="T11" fmla="*/ 4 h 44"/>
                <a:gd name="T12" fmla="*/ 38 w 38"/>
                <a:gd name="T13" fmla="*/ 13 h 44"/>
                <a:gd name="T14" fmla="*/ 32 w 38"/>
                <a:gd name="T15" fmla="*/ 13 h 44"/>
                <a:gd name="T16" fmla="*/ 28 w 38"/>
                <a:gd name="T17" fmla="*/ 7 h 44"/>
                <a:gd name="T18" fmla="*/ 20 w 38"/>
                <a:gd name="T19" fmla="*/ 5 h 44"/>
                <a:gd name="T20" fmla="*/ 10 w 38"/>
                <a:gd name="T21" fmla="*/ 10 h 44"/>
                <a:gd name="T22" fmla="*/ 6 w 38"/>
                <a:gd name="T23" fmla="*/ 22 h 44"/>
                <a:gd name="T24" fmla="*/ 10 w 38"/>
                <a:gd name="T25" fmla="*/ 34 h 44"/>
                <a:gd name="T26" fmla="*/ 20 w 38"/>
                <a:gd name="T27" fmla="*/ 39 h 44"/>
                <a:gd name="T28" fmla="*/ 30 w 38"/>
                <a:gd name="T29" fmla="*/ 34 h 44"/>
                <a:gd name="T30" fmla="*/ 32 w 38"/>
                <a:gd name="T31" fmla="*/ 33 h 44"/>
                <a:gd name="T32" fmla="*/ 33 w 38"/>
                <a:gd name="T33" fmla="*/ 30 h 44"/>
                <a:gd name="T34" fmla="*/ 33 w 38"/>
                <a:gd name="T35" fmla="*/ 26 h 44"/>
                <a:gd name="T36" fmla="*/ 33 w 38"/>
                <a:gd name="T37" fmla="*/ 25 h 44"/>
                <a:gd name="T38" fmla="*/ 20 w 38"/>
                <a:gd name="T39" fmla="*/ 25 h 44"/>
                <a:gd name="T40" fmla="*/ 20 w 38"/>
                <a:gd name="T41" fmla="*/ 21 h 44"/>
                <a:gd name="T42" fmla="*/ 38 w 38"/>
                <a:gd name="T43" fmla="*/ 21 h 44"/>
                <a:gd name="T44" fmla="*/ 38 w 38"/>
                <a:gd name="T45" fmla="*/ 43 h 44"/>
                <a:gd name="T46" fmla="*/ 35 w 38"/>
                <a:gd name="T47" fmla="*/ 43 h 44"/>
                <a:gd name="T48" fmla="*/ 34 w 38"/>
                <a:gd name="T49" fmla="*/ 37 h 44"/>
                <a:gd name="T50" fmla="*/ 33 w 38"/>
                <a:gd name="T51" fmla="*/ 38 h 44"/>
                <a:gd name="T52" fmla="*/ 20 w 38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44">
                  <a:moveTo>
                    <a:pt x="20" y="44"/>
                  </a:moveTo>
                  <a:cubicBezTo>
                    <a:pt x="14" y="44"/>
                    <a:pt x="9" y="42"/>
                    <a:pt x="6" y="38"/>
                  </a:cubicBezTo>
                  <a:cubicBezTo>
                    <a:pt x="2" y="34"/>
                    <a:pt x="0" y="28"/>
                    <a:pt x="0" y="22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29" y="1"/>
                    <a:pt x="32" y="4"/>
                  </a:cubicBezTo>
                  <a:cubicBezTo>
                    <a:pt x="35" y="6"/>
                    <a:pt x="37" y="9"/>
                    <a:pt x="38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1"/>
                    <a:pt x="30" y="9"/>
                    <a:pt x="28" y="7"/>
                  </a:cubicBezTo>
                  <a:cubicBezTo>
                    <a:pt x="26" y="6"/>
                    <a:pt x="23" y="5"/>
                    <a:pt x="20" y="5"/>
                  </a:cubicBezTo>
                  <a:cubicBezTo>
                    <a:pt x="16" y="5"/>
                    <a:pt x="12" y="6"/>
                    <a:pt x="10" y="10"/>
                  </a:cubicBezTo>
                  <a:cubicBezTo>
                    <a:pt x="7" y="13"/>
                    <a:pt x="6" y="17"/>
                    <a:pt x="6" y="22"/>
                  </a:cubicBezTo>
                  <a:cubicBezTo>
                    <a:pt x="6" y="27"/>
                    <a:pt x="7" y="32"/>
                    <a:pt x="10" y="34"/>
                  </a:cubicBezTo>
                  <a:cubicBezTo>
                    <a:pt x="12" y="37"/>
                    <a:pt x="16" y="39"/>
                    <a:pt x="20" y="39"/>
                  </a:cubicBezTo>
                  <a:cubicBezTo>
                    <a:pt x="24" y="39"/>
                    <a:pt x="28" y="37"/>
                    <a:pt x="30" y="34"/>
                  </a:cubicBezTo>
                  <a:cubicBezTo>
                    <a:pt x="31" y="34"/>
                    <a:pt x="31" y="33"/>
                    <a:pt x="32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3" y="28"/>
                    <a:pt x="33" y="27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42"/>
                    <a:pt x="25" y="44"/>
                    <a:pt x="20" y="44"/>
                  </a:cubicBezTo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4" name="Freeform 171"/>
            <p:cNvSpPr/>
            <p:nvPr/>
          </p:nvSpPr>
          <p:spPr bwMode="auto">
            <a:xfrm>
              <a:off x="8139113" y="2679700"/>
              <a:ext cx="104775" cy="136525"/>
            </a:xfrm>
            <a:custGeom>
              <a:avLst/>
              <a:gdLst>
                <a:gd name="T0" fmla="*/ 33 w 33"/>
                <a:gd name="T1" fmla="*/ 26 h 43"/>
                <a:gd name="T2" fmla="*/ 29 w 33"/>
                <a:gd name="T3" fmla="*/ 38 h 43"/>
                <a:gd name="T4" fmla="*/ 17 w 33"/>
                <a:gd name="T5" fmla="*/ 43 h 43"/>
                <a:gd name="T6" fmla="*/ 5 w 33"/>
                <a:gd name="T7" fmla="*/ 39 h 43"/>
                <a:gd name="T8" fmla="*/ 0 w 33"/>
                <a:gd name="T9" fmla="*/ 26 h 43"/>
                <a:gd name="T10" fmla="*/ 0 w 33"/>
                <a:gd name="T11" fmla="*/ 0 h 43"/>
                <a:gd name="T12" fmla="*/ 3 w 33"/>
                <a:gd name="T13" fmla="*/ 0 h 43"/>
                <a:gd name="T14" fmla="*/ 6 w 33"/>
                <a:gd name="T15" fmla="*/ 0 h 43"/>
                <a:gd name="T16" fmla="*/ 6 w 33"/>
                <a:gd name="T17" fmla="*/ 26 h 43"/>
                <a:gd name="T18" fmla="*/ 9 w 33"/>
                <a:gd name="T19" fmla="*/ 35 h 43"/>
                <a:gd name="T20" fmla="*/ 17 w 33"/>
                <a:gd name="T21" fmla="*/ 38 h 43"/>
                <a:gd name="T22" fmla="*/ 25 w 33"/>
                <a:gd name="T23" fmla="*/ 35 h 43"/>
                <a:gd name="T24" fmla="*/ 28 w 33"/>
                <a:gd name="T25" fmla="*/ 26 h 43"/>
                <a:gd name="T26" fmla="*/ 28 w 33"/>
                <a:gd name="T27" fmla="*/ 0 h 43"/>
                <a:gd name="T28" fmla="*/ 30 w 33"/>
                <a:gd name="T29" fmla="*/ 0 h 43"/>
                <a:gd name="T30" fmla="*/ 33 w 33"/>
                <a:gd name="T31" fmla="*/ 0 h 43"/>
                <a:gd name="T32" fmla="*/ 33 w 33"/>
                <a:gd name="T33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33" y="26"/>
                  </a:moveTo>
                  <a:cubicBezTo>
                    <a:pt x="33" y="31"/>
                    <a:pt x="32" y="35"/>
                    <a:pt x="29" y="38"/>
                  </a:cubicBezTo>
                  <a:cubicBezTo>
                    <a:pt x="26" y="41"/>
                    <a:pt x="22" y="43"/>
                    <a:pt x="17" y="43"/>
                  </a:cubicBezTo>
                  <a:cubicBezTo>
                    <a:pt x="11" y="43"/>
                    <a:pt x="7" y="41"/>
                    <a:pt x="5" y="39"/>
                  </a:cubicBezTo>
                  <a:cubicBezTo>
                    <a:pt x="2" y="36"/>
                    <a:pt x="0" y="32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0"/>
                    <a:pt x="7" y="33"/>
                    <a:pt x="9" y="35"/>
                  </a:cubicBezTo>
                  <a:cubicBezTo>
                    <a:pt x="11" y="37"/>
                    <a:pt x="13" y="38"/>
                    <a:pt x="17" y="38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27" y="33"/>
                    <a:pt x="28" y="30"/>
                    <a:pt x="28" y="2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3" y="26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5" name="Freeform 172"/>
            <p:cNvSpPr/>
            <p:nvPr/>
          </p:nvSpPr>
          <p:spPr bwMode="auto">
            <a:xfrm>
              <a:off x="8294688" y="2679700"/>
              <a:ext cx="103187" cy="133350"/>
            </a:xfrm>
            <a:custGeom>
              <a:avLst/>
              <a:gdLst>
                <a:gd name="T0" fmla="*/ 12 w 65"/>
                <a:gd name="T1" fmla="*/ 84 h 84"/>
                <a:gd name="T2" fmla="*/ 6 w 65"/>
                <a:gd name="T3" fmla="*/ 84 h 84"/>
                <a:gd name="T4" fmla="*/ 0 w 65"/>
                <a:gd name="T5" fmla="*/ 84 h 84"/>
                <a:gd name="T6" fmla="*/ 0 w 65"/>
                <a:gd name="T7" fmla="*/ 0 h 84"/>
                <a:gd name="T8" fmla="*/ 6 w 65"/>
                <a:gd name="T9" fmla="*/ 0 h 84"/>
                <a:gd name="T10" fmla="*/ 14 w 65"/>
                <a:gd name="T11" fmla="*/ 0 h 84"/>
                <a:gd name="T12" fmla="*/ 55 w 65"/>
                <a:gd name="T13" fmla="*/ 68 h 84"/>
                <a:gd name="T14" fmla="*/ 55 w 65"/>
                <a:gd name="T15" fmla="*/ 0 h 84"/>
                <a:gd name="T16" fmla="*/ 59 w 65"/>
                <a:gd name="T17" fmla="*/ 0 h 84"/>
                <a:gd name="T18" fmla="*/ 65 w 65"/>
                <a:gd name="T19" fmla="*/ 0 h 84"/>
                <a:gd name="T20" fmla="*/ 65 w 65"/>
                <a:gd name="T21" fmla="*/ 84 h 84"/>
                <a:gd name="T22" fmla="*/ 59 w 65"/>
                <a:gd name="T23" fmla="*/ 84 h 84"/>
                <a:gd name="T24" fmla="*/ 53 w 65"/>
                <a:gd name="T25" fmla="*/ 84 h 84"/>
                <a:gd name="T26" fmla="*/ 12 w 65"/>
                <a:gd name="T27" fmla="*/ 16 h 84"/>
                <a:gd name="T28" fmla="*/ 12 w 65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84">
                  <a:moveTo>
                    <a:pt x="12" y="84"/>
                  </a:move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55" y="68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84"/>
                  </a:lnTo>
                  <a:lnTo>
                    <a:pt x="12" y="16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6" name="Freeform 173"/>
            <p:cNvSpPr/>
            <p:nvPr/>
          </p:nvSpPr>
          <p:spPr bwMode="auto">
            <a:xfrm>
              <a:off x="8448675" y="2679700"/>
              <a:ext cx="15875" cy="133350"/>
            </a:xfrm>
            <a:custGeom>
              <a:avLst/>
              <a:gdLst>
                <a:gd name="T0" fmla="*/ 0 w 10"/>
                <a:gd name="T1" fmla="*/ 0 h 84"/>
                <a:gd name="T2" fmla="*/ 4 w 10"/>
                <a:gd name="T3" fmla="*/ 0 h 84"/>
                <a:gd name="T4" fmla="*/ 10 w 10"/>
                <a:gd name="T5" fmla="*/ 0 h 84"/>
                <a:gd name="T6" fmla="*/ 10 w 10"/>
                <a:gd name="T7" fmla="*/ 84 h 84"/>
                <a:gd name="T8" fmla="*/ 6 w 10"/>
                <a:gd name="T9" fmla="*/ 84 h 84"/>
                <a:gd name="T10" fmla="*/ 0 w 10"/>
                <a:gd name="T11" fmla="*/ 84 h 84"/>
                <a:gd name="T12" fmla="*/ 0 w 1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4">
                  <a:moveTo>
                    <a:pt x="0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0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7" name="Freeform 174"/>
            <p:cNvSpPr/>
            <p:nvPr/>
          </p:nvSpPr>
          <p:spPr bwMode="auto">
            <a:xfrm>
              <a:off x="8499475" y="2679700"/>
              <a:ext cx="117475" cy="133350"/>
            </a:xfrm>
            <a:custGeom>
              <a:avLst/>
              <a:gdLst>
                <a:gd name="T0" fmla="*/ 0 w 74"/>
                <a:gd name="T1" fmla="*/ 0 h 84"/>
                <a:gd name="T2" fmla="*/ 6 w 74"/>
                <a:gd name="T3" fmla="*/ 0 h 84"/>
                <a:gd name="T4" fmla="*/ 14 w 74"/>
                <a:gd name="T5" fmla="*/ 0 h 84"/>
                <a:gd name="T6" fmla="*/ 38 w 74"/>
                <a:gd name="T7" fmla="*/ 72 h 84"/>
                <a:gd name="T8" fmla="*/ 38 w 74"/>
                <a:gd name="T9" fmla="*/ 72 h 84"/>
                <a:gd name="T10" fmla="*/ 60 w 74"/>
                <a:gd name="T11" fmla="*/ 0 h 84"/>
                <a:gd name="T12" fmla="*/ 68 w 74"/>
                <a:gd name="T13" fmla="*/ 0 h 84"/>
                <a:gd name="T14" fmla="*/ 74 w 74"/>
                <a:gd name="T15" fmla="*/ 0 h 84"/>
                <a:gd name="T16" fmla="*/ 44 w 74"/>
                <a:gd name="T17" fmla="*/ 84 h 84"/>
                <a:gd name="T18" fmla="*/ 38 w 74"/>
                <a:gd name="T19" fmla="*/ 84 h 84"/>
                <a:gd name="T20" fmla="*/ 32 w 74"/>
                <a:gd name="T21" fmla="*/ 84 h 84"/>
                <a:gd name="T22" fmla="*/ 0 w 74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84">
                  <a:moveTo>
                    <a:pt x="0" y="0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44" y="84"/>
                  </a:lnTo>
                  <a:lnTo>
                    <a:pt x="38" y="84"/>
                  </a:lnTo>
                  <a:lnTo>
                    <a:pt x="32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8" name="Freeform 175"/>
            <p:cNvSpPr/>
            <p:nvPr/>
          </p:nvSpPr>
          <p:spPr bwMode="auto">
            <a:xfrm>
              <a:off x="8651875" y="2679700"/>
              <a:ext cx="95250" cy="133350"/>
            </a:xfrm>
            <a:custGeom>
              <a:avLst/>
              <a:gdLst>
                <a:gd name="T0" fmla="*/ 0 w 60"/>
                <a:gd name="T1" fmla="*/ 84 h 84"/>
                <a:gd name="T2" fmla="*/ 0 w 60"/>
                <a:gd name="T3" fmla="*/ 0 h 84"/>
                <a:gd name="T4" fmla="*/ 60 w 60"/>
                <a:gd name="T5" fmla="*/ 0 h 84"/>
                <a:gd name="T6" fmla="*/ 60 w 60"/>
                <a:gd name="T7" fmla="*/ 4 h 84"/>
                <a:gd name="T8" fmla="*/ 60 w 60"/>
                <a:gd name="T9" fmla="*/ 10 h 84"/>
                <a:gd name="T10" fmla="*/ 10 w 60"/>
                <a:gd name="T11" fmla="*/ 10 h 84"/>
                <a:gd name="T12" fmla="*/ 10 w 60"/>
                <a:gd name="T13" fmla="*/ 36 h 84"/>
                <a:gd name="T14" fmla="*/ 56 w 60"/>
                <a:gd name="T15" fmla="*/ 36 h 84"/>
                <a:gd name="T16" fmla="*/ 56 w 60"/>
                <a:gd name="T17" fmla="*/ 40 h 84"/>
                <a:gd name="T18" fmla="*/ 56 w 60"/>
                <a:gd name="T19" fmla="*/ 46 h 84"/>
                <a:gd name="T20" fmla="*/ 10 w 60"/>
                <a:gd name="T21" fmla="*/ 46 h 84"/>
                <a:gd name="T22" fmla="*/ 10 w 60"/>
                <a:gd name="T23" fmla="*/ 74 h 84"/>
                <a:gd name="T24" fmla="*/ 60 w 60"/>
                <a:gd name="T25" fmla="*/ 74 h 84"/>
                <a:gd name="T26" fmla="*/ 60 w 60"/>
                <a:gd name="T27" fmla="*/ 78 h 84"/>
                <a:gd name="T28" fmla="*/ 60 w 60"/>
                <a:gd name="T29" fmla="*/ 84 h 84"/>
                <a:gd name="T30" fmla="*/ 0 w 60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10"/>
                  </a:lnTo>
                  <a:lnTo>
                    <a:pt x="10" y="10"/>
                  </a:lnTo>
                  <a:lnTo>
                    <a:pt x="10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6"/>
                  </a:lnTo>
                  <a:lnTo>
                    <a:pt x="10" y="46"/>
                  </a:lnTo>
                  <a:lnTo>
                    <a:pt x="10" y="74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9" name="Freeform 176"/>
            <p:cNvSpPr>
              <a:spLocks noEditPoints="1"/>
            </p:cNvSpPr>
            <p:nvPr/>
          </p:nvSpPr>
          <p:spPr bwMode="auto">
            <a:xfrm>
              <a:off x="8794750" y="2679700"/>
              <a:ext cx="111125" cy="133350"/>
            </a:xfrm>
            <a:custGeom>
              <a:avLst/>
              <a:gdLst>
                <a:gd name="T0" fmla="*/ 0 w 35"/>
                <a:gd name="T1" fmla="*/ 0 h 42"/>
                <a:gd name="T2" fmla="*/ 3 w 35"/>
                <a:gd name="T3" fmla="*/ 0 h 42"/>
                <a:gd name="T4" fmla="*/ 20 w 35"/>
                <a:gd name="T5" fmla="*/ 0 h 42"/>
                <a:gd name="T6" fmla="*/ 30 w 35"/>
                <a:gd name="T7" fmla="*/ 3 h 42"/>
                <a:gd name="T8" fmla="*/ 33 w 35"/>
                <a:gd name="T9" fmla="*/ 11 h 42"/>
                <a:gd name="T10" fmla="*/ 30 w 35"/>
                <a:gd name="T11" fmla="*/ 20 h 42"/>
                <a:gd name="T12" fmla="*/ 28 w 35"/>
                <a:gd name="T13" fmla="*/ 21 h 42"/>
                <a:gd name="T14" fmla="*/ 29 w 35"/>
                <a:gd name="T15" fmla="*/ 22 h 42"/>
                <a:gd name="T16" fmla="*/ 33 w 35"/>
                <a:gd name="T17" fmla="*/ 29 h 42"/>
                <a:gd name="T18" fmla="*/ 33 w 35"/>
                <a:gd name="T19" fmla="*/ 37 h 42"/>
                <a:gd name="T20" fmla="*/ 33 w 35"/>
                <a:gd name="T21" fmla="*/ 39 h 42"/>
                <a:gd name="T22" fmla="*/ 35 w 35"/>
                <a:gd name="T23" fmla="*/ 41 h 42"/>
                <a:gd name="T24" fmla="*/ 35 w 35"/>
                <a:gd name="T25" fmla="*/ 42 h 42"/>
                <a:gd name="T26" fmla="*/ 28 w 35"/>
                <a:gd name="T27" fmla="*/ 42 h 42"/>
                <a:gd name="T28" fmla="*/ 28 w 35"/>
                <a:gd name="T29" fmla="*/ 39 h 42"/>
                <a:gd name="T30" fmla="*/ 27 w 35"/>
                <a:gd name="T31" fmla="*/ 34 h 42"/>
                <a:gd name="T32" fmla="*/ 27 w 35"/>
                <a:gd name="T33" fmla="*/ 31 h 42"/>
                <a:gd name="T34" fmla="*/ 25 w 35"/>
                <a:gd name="T35" fmla="*/ 25 h 42"/>
                <a:gd name="T36" fmla="*/ 19 w 35"/>
                <a:gd name="T37" fmla="*/ 24 h 42"/>
                <a:gd name="T38" fmla="*/ 6 w 35"/>
                <a:gd name="T39" fmla="*/ 24 h 42"/>
                <a:gd name="T40" fmla="*/ 6 w 35"/>
                <a:gd name="T41" fmla="*/ 42 h 42"/>
                <a:gd name="T42" fmla="*/ 3 w 35"/>
                <a:gd name="T43" fmla="*/ 42 h 42"/>
                <a:gd name="T44" fmla="*/ 0 w 35"/>
                <a:gd name="T45" fmla="*/ 42 h 42"/>
                <a:gd name="T46" fmla="*/ 0 w 35"/>
                <a:gd name="T47" fmla="*/ 0 h 42"/>
                <a:gd name="T48" fmla="*/ 6 w 35"/>
                <a:gd name="T49" fmla="*/ 19 h 42"/>
                <a:gd name="T50" fmla="*/ 20 w 35"/>
                <a:gd name="T51" fmla="*/ 19 h 42"/>
                <a:gd name="T52" fmla="*/ 26 w 35"/>
                <a:gd name="T53" fmla="*/ 17 h 42"/>
                <a:gd name="T54" fmla="*/ 27 w 35"/>
                <a:gd name="T55" fmla="*/ 12 h 42"/>
                <a:gd name="T56" fmla="*/ 26 w 35"/>
                <a:gd name="T57" fmla="*/ 6 h 42"/>
                <a:gd name="T58" fmla="*/ 19 w 35"/>
                <a:gd name="T59" fmla="*/ 5 h 42"/>
                <a:gd name="T60" fmla="*/ 6 w 35"/>
                <a:gd name="T61" fmla="*/ 5 h 42"/>
                <a:gd name="T62" fmla="*/ 6 w 35"/>
                <a:gd name="T63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42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8" y="1"/>
                    <a:pt x="30" y="3"/>
                  </a:cubicBezTo>
                  <a:cubicBezTo>
                    <a:pt x="32" y="5"/>
                    <a:pt x="33" y="8"/>
                    <a:pt x="33" y="11"/>
                  </a:cubicBezTo>
                  <a:cubicBezTo>
                    <a:pt x="33" y="15"/>
                    <a:pt x="32" y="18"/>
                    <a:pt x="30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3"/>
                    <a:pt x="33" y="26"/>
                    <a:pt x="33" y="29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9"/>
                    <a:pt x="33" y="39"/>
                  </a:cubicBezTo>
                  <a:cubicBezTo>
                    <a:pt x="34" y="40"/>
                    <a:pt x="34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7" y="37"/>
                    <a:pt x="27" y="36"/>
                    <a:pt x="27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28"/>
                    <a:pt x="26" y="26"/>
                    <a:pt x="25" y="25"/>
                  </a:cubicBezTo>
                  <a:cubicBezTo>
                    <a:pt x="24" y="24"/>
                    <a:pt x="22" y="24"/>
                    <a:pt x="19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  <a:moveTo>
                    <a:pt x="6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3" y="19"/>
                    <a:pt x="24" y="18"/>
                    <a:pt x="26" y="17"/>
                  </a:cubicBezTo>
                  <a:cubicBezTo>
                    <a:pt x="27" y="16"/>
                    <a:pt x="27" y="14"/>
                    <a:pt x="27" y="12"/>
                  </a:cubicBezTo>
                  <a:cubicBezTo>
                    <a:pt x="27" y="9"/>
                    <a:pt x="27" y="7"/>
                    <a:pt x="26" y="6"/>
                  </a:cubicBezTo>
                  <a:cubicBezTo>
                    <a:pt x="24" y="5"/>
                    <a:pt x="22" y="5"/>
                    <a:pt x="19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0" name="Freeform 177"/>
            <p:cNvSpPr/>
            <p:nvPr/>
          </p:nvSpPr>
          <p:spPr bwMode="auto">
            <a:xfrm>
              <a:off x="8942388" y="2676525"/>
              <a:ext cx="104775" cy="139700"/>
            </a:xfrm>
            <a:custGeom>
              <a:avLst/>
              <a:gdLst>
                <a:gd name="T0" fmla="*/ 27 w 33"/>
                <a:gd name="T1" fmla="*/ 13 h 44"/>
                <a:gd name="T2" fmla="*/ 24 w 33"/>
                <a:gd name="T3" fmla="*/ 7 h 44"/>
                <a:gd name="T4" fmla="*/ 16 w 33"/>
                <a:gd name="T5" fmla="*/ 5 h 44"/>
                <a:gd name="T6" fmla="*/ 9 w 33"/>
                <a:gd name="T7" fmla="*/ 7 h 44"/>
                <a:gd name="T8" fmla="*/ 7 w 33"/>
                <a:gd name="T9" fmla="*/ 12 h 44"/>
                <a:gd name="T10" fmla="*/ 8 w 33"/>
                <a:gd name="T11" fmla="*/ 16 h 44"/>
                <a:gd name="T12" fmla="*/ 15 w 33"/>
                <a:gd name="T13" fmla="*/ 18 h 44"/>
                <a:gd name="T14" fmla="*/ 22 w 33"/>
                <a:gd name="T15" fmla="*/ 20 h 44"/>
                <a:gd name="T16" fmla="*/ 31 w 33"/>
                <a:gd name="T17" fmla="*/ 24 h 44"/>
                <a:gd name="T18" fmla="*/ 33 w 33"/>
                <a:gd name="T19" fmla="*/ 31 h 44"/>
                <a:gd name="T20" fmla="*/ 29 w 33"/>
                <a:gd name="T21" fmla="*/ 40 h 44"/>
                <a:gd name="T22" fmla="*/ 17 w 33"/>
                <a:gd name="T23" fmla="*/ 44 h 44"/>
                <a:gd name="T24" fmla="*/ 4 w 33"/>
                <a:gd name="T25" fmla="*/ 40 h 44"/>
                <a:gd name="T26" fmla="*/ 0 w 33"/>
                <a:gd name="T27" fmla="*/ 30 h 44"/>
                <a:gd name="T28" fmla="*/ 0 w 33"/>
                <a:gd name="T29" fmla="*/ 29 h 44"/>
                <a:gd name="T30" fmla="*/ 5 w 33"/>
                <a:gd name="T31" fmla="*/ 29 h 44"/>
                <a:gd name="T32" fmla="*/ 8 w 33"/>
                <a:gd name="T33" fmla="*/ 36 h 44"/>
                <a:gd name="T34" fmla="*/ 17 w 33"/>
                <a:gd name="T35" fmla="*/ 39 h 44"/>
                <a:gd name="T36" fmla="*/ 25 w 33"/>
                <a:gd name="T37" fmla="*/ 37 h 44"/>
                <a:gd name="T38" fmla="*/ 28 w 33"/>
                <a:gd name="T39" fmla="*/ 32 h 44"/>
                <a:gd name="T40" fmla="*/ 26 w 33"/>
                <a:gd name="T41" fmla="*/ 27 h 44"/>
                <a:gd name="T42" fmla="*/ 19 w 33"/>
                <a:gd name="T43" fmla="*/ 25 h 44"/>
                <a:gd name="T44" fmla="*/ 12 w 33"/>
                <a:gd name="T45" fmla="*/ 23 h 44"/>
                <a:gd name="T46" fmla="*/ 4 w 33"/>
                <a:gd name="T47" fmla="*/ 19 h 44"/>
                <a:gd name="T48" fmla="*/ 1 w 33"/>
                <a:gd name="T49" fmla="*/ 13 h 44"/>
                <a:gd name="T50" fmla="*/ 5 w 33"/>
                <a:gd name="T51" fmla="*/ 3 h 44"/>
                <a:gd name="T52" fmla="*/ 16 w 33"/>
                <a:gd name="T53" fmla="*/ 0 h 44"/>
                <a:gd name="T54" fmla="*/ 28 w 33"/>
                <a:gd name="T55" fmla="*/ 3 h 44"/>
                <a:gd name="T56" fmla="*/ 32 w 33"/>
                <a:gd name="T57" fmla="*/ 13 h 44"/>
                <a:gd name="T58" fmla="*/ 27 w 33"/>
                <a:gd name="T5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44">
                  <a:moveTo>
                    <a:pt x="27" y="13"/>
                  </a:moveTo>
                  <a:cubicBezTo>
                    <a:pt x="27" y="10"/>
                    <a:pt x="26" y="8"/>
                    <a:pt x="24" y="7"/>
                  </a:cubicBezTo>
                  <a:cubicBezTo>
                    <a:pt x="22" y="6"/>
                    <a:pt x="20" y="5"/>
                    <a:pt x="16" y="5"/>
                  </a:cubicBezTo>
                  <a:cubicBezTo>
                    <a:pt x="13" y="5"/>
                    <a:pt x="11" y="5"/>
                    <a:pt x="9" y="7"/>
                  </a:cubicBezTo>
                  <a:cubicBezTo>
                    <a:pt x="8" y="8"/>
                    <a:pt x="7" y="10"/>
                    <a:pt x="7" y="12"/>
                  </a:cubicBezTo>
                  <a:cubicBezTo>
                    <a:pt x="7" y="14"/>
                    <a:pt x="7" y="15"/>
                    <a:pt x="8" y="16"/>
                  </a:cubicBezTo>
                  <a:cubicBezTo>
                    <a:pt x="10" y="16"/>
                    <a:pt x="12" y="17"/>
                    <a:pt x="15" y="1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6" y="21"/>
                    <a:pt x="29" y="22"/>
                    <a:pt x="31" y="24"/>
                  </a:cubicBezTo>
                  <a:cubicBezTo>
                    <a:pt x="32" y="26"/>
                    <a:pt x="33" y="28"/>
                    <a:pt x="33" y="31"/>
                  </a:cubicBezTo>
                  <a:cubicBezTo>
                    <a:pt x="33" y="35"/>
                    <a:pt x="32" y="38"/>
                    <a:pt x="29" y="40"/>
                  </a:cubicBezTo>
                  <a:cubicBezTo>
                    <a:pt x="26" y="43"/>
                    <a:pt x="22" y="44"/>
                    <a:pt x="17" y="44"/>
                  </a:cubicBezTo>
                  <a:cubicBezTo>
                    <a:pt x="12" y="44"/>
                    <a:pt x="7" y="42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2"/>
                    <a:pt x="6" y="35"/>
                    <a:pt x="8" y="36"/>
                  </a:cubicBezTo>
                  <a:cubicBezTo>
                    <a:pt x="11" y="38"/>
                    <a:pt x="13" y="39"/>
                    <a:pt x="17" y="39"/>
                  </a:cubicBezTo>
                  <a:cubicBezTo>
                    <a:pt x="21" y="39"/>
                    <a:pt x="23" y="38"/>
                    <a:pt x="25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6" y="27"/>
                  </a:cubicBezTo>
                  <a:cubicBezTo>
                    <a:pt x="25" y="26"/>
                    <a:pt x="22" y="25"/>
                    <a:pt x="19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8" y="22"/>
                    <a:pt x="5" y="21"/>
                    <a:pt x="4" y="19"/>
                  </a:cubicBezTo>
                  <a:cubicBezTo>
                    <a:pt x="2" y="18"/>
                    <a:pt x="1" y="16"/>
                    <a:pt x="1" y="13"/>
                  </a:cubicBezTo>
                  <a:cubicBezTo>
                    <a:pt x="1" y="9"/>
                    <a:pt x="3" y="6"/>
                    <a:pt x="5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1" y="0"/>
                    <a:pt x="25" y="1"/>
                    <a:pt x="28" y="3"/>
                  </a:cubicBezTo>
                  <a:cubicBezTo>
                    <a:pt x="30" y="6"/>
                    <a:pt x="32" y="9"/>
                    <a:pt x="32" y="13"/>
                  </a:cubicBezTo>
                  <a:lnTo>
                    <a:pt x="27" y="13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1" name="Freeform 178"/>
            <p:cNvSpPr/>
            <p:nvPr/>
          </p:nvSpPr>
          <p:spPr bwMode="auto">
            <a:xfrm>
              <a:off x="9091613" y="2679700"/>
              <a:ext cx="19050" cy="133350"/>
            </a:xfrm>
            <a:custGeom>
              <a:avLst/>
              <a:gdLst>
                <a:gd name="T0" fmla="*/ 0 w 12"/>
                <a:gd name="T1" fmla="*/ 0 h 84"/>
                <a:gd name="T2" fmla="*/ 6 w 12"/>
                <a:gd name="T3" fmla="*/ 0 h 84"/>
                <a:gd name="T4" fmla="*/ 12 w 12"/>
                <a:gd name="T5" fmla="*/ 0 h 84"/>
                <a:gd name="T6" fmla="*/ 12 w 12"/>
                <a:gd name="T7" fmla="*/ 84 h 84"/>
                <a:gd name="T8" fmla="*/ 6 w 12"/>
                <a:gd name="T9" fmla="*/ 84 h 84"/>
                <a:gd name="T10" fmla="*/ 0 w 12"/>
                <a:gd name="T11" fmla="*/ 84 h 84"/>
                <a:gd name="T12" fmla="*/ 0 w 12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2" name="Freeform 179"/>
            <p:cNvSpPr/>
            <p:nvPr/>
          </p:nvSpPr>
          <p:spPr bwMode="auto">
            <a:xfrm>
              <a:off x="9145588" y="2679700"/>
              <a:ext cx="107950" cy="133350"/>
            </a:xfrm>
            <a:custGeom>
              <a:avLst/>
              <a:gdLst>
                <a:gd name="T0" fmla="*/ 30 w 68"/>
                <a:gd name="T1" fmla="*/ 10 h 84"/>
                <a:gd name="T2" fmla="*/ 0 w 68"/>
                <a:gd name="T3" fmla="*/ 10 h 84"/>
                <a:gd name="T4" fmla="*/ 0 w 68"/>
                <a:gd name="T5" fmla="*/ 4 h 84"/>
                <a:gd name="T6" fmla="*/ 0 w 68"/>
                <a:gd name="T7" fmla="*/ 0 h 84"/>
                <a:gd name="T8" fmla="*/ 68 w 68"/>
                <a:gd name="T9" fmla="*/ 0 h 84"/>
                <a:gd name="T10" fmla="*/ 68 w 68"/>
                <a:gd name="T11" fmla="*/ 4 h 84"/>
                <a:gd name="T12" fmla="*/ 68 w 68"/>
                <a:gd name="T13" fmla="*/ 10 h 84"/>
                <a:gd name="T14" fmla="*/ 40 w 68"/>
                <a:gd name="T15" fmla="*/ 10 h 84"/>
                <a:gd name="T16" fmla="*/ 40 w 68"/>
                <a:gd name="T17" fmla="*/ 84 h 84"/>
                <a:gd name="T18" fmla="*/ 34 w 68"/>
                <a:gd name="T19" fmla="*/ 84 h 84"/>
                <a:gd name="T20" fmla="*/ 30 w 68"/>
                <a:gd name="T21" fmla="*/ 84 h 84"/>
                <a:gd name="T22" fmla="*/ 30 w 68"/>
                <a:gd name="T23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84">
                  <a:moveTo>
                    <a:pt x="30" y="10"/>
                  </a:move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8" y="10"/>
                  </a:lnTo>
                  <a:lnTo>
                    <a:pt x="40" y="10"/>
                  </a:lnTo>
                  <a:lnTo>
                    <a:pt x="40" y="84"/>
                  </a:lnTo>
                  <a:lnTo>
                    <a:pt x="34" y="84"/>
                  </a:lnTo>
                  <a:lnTo>
                    <a:pt x="30" y="84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3" name="Freeform 180"/>
            <p:cNvSpPr/>
            <p:nvPr/>
          </p:nvSpPr>
          <p:spPr bwMode="auto">
            <a:xfrm>
              <a:off x="9285288" y="2679700"/>
              <a:ext cx="117475" cy="133350"/>
            </a:xfrm>
            <a:custGeom>
              <a:avLst/>
              <a:gdLst>
                <a:gd name="T0" fmla="*/ 32 w 74"/>
                <a:gd name="T1" fmla="*/ 50 h 84"/>
                <a:gd name="T2" fmla="*/ 0 w 74"/>
                <a:gd name="T3" fmla="*/ 0 h 84"/>
                <a:gd name="T4" fmla="*/ 6 w 74"/>
                <a:gd name="T5" fmla="*/ 0 h 84"/>
                <a:gd name="T6" fmla="*/ 14 w 74"/>
                <a:gd name="T7" fmla="*/ 0 h 84"/>
                <a:gd name="T8" fmla="*/ 38 w 74"/>
                <a:gd name="T9" fmla="*/ 40 h 84"/>
                <a:gd name="T10" fmla="*/ 38 w 74"/>
                <a:gd name="T11" fmla="*/ 40 h 84"/>
                <a:gd name="T12" fmla="*/ 62 w 74"/>
                <a:gd name="T13" fmla="*/ 0 h 84"/>
                <a:gd name="T14" fmla="*/ 68 w 74"/>
                <a:gd name="T15" fmla="*/ 0 h 84"/>
                <a:gd name="T16" fmla="*/ 74 w 74"/>
                <a:gd name="T17" fmla="*/ 0 h 84"/>
                <a:gd name="T18" fmla="*/ 42 w 74"/>
                <a:gd name="T19" fmla="*/ 50 h 84"/>
                <a:gd name="T20" fmla="*/ 42 w 74"/>
                <a:gd name="T21" fmla="*/ 84 h 84"/>
                <a:gd name="T22" fmla="*/ 38 w 74"/>
                <a:gd name="T23" fmla="*/ 84 h 84"/>
                <a:gd name="T24" fmla="*/ 32 w 74"/>
                <a:gd name="T25" fmla="*/ 84 h 84"/>
                <a:gd name="T26" fmla="*/ 32 w 74"/>
                <a:gd name="T27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4">
                  <a:moveTo>
                    <a:pt x="32" y="5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42" y="50"/>
                  </a:lnTo>
                  <a:lnTo>
                    <a:pt x="42" y="84"/>
                  </a:lnTo>
                  <a:lnTo>
                    <a:pt x="38" y="84"/>
                  </a:lnTo>
                  <a:lnTo>
                    <a:pt x="32" y="84"/>
                  </a:lnTo>
                  <a:lnTo>
                    <a:pt x="32" y="5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289175" y="2907030"/>
            <a:ext cx="76968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>
                <a:solidFill>
                  <a:srgbClr val="003F88"/>
                </a:solidFill>
              </a:rPr>
              <a:t>毕业论文答辩模板</a:t>
            </a:r>
            <a:endParaRPr lang="zh-CN" altLang="en-US" sz="6000" b="1">
              <a:solidFill>
                <a:srgbClr val="003F88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76880" y="3978910"/>
            <a:ext cx="6188710" cy="183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600" cap="all">
                <a:solidFill>
                  <a:srgbClr val="2159A5"/>
                </a:solidFill>
                <a:uFillTx/>
                <a:latin typeface="+mn-ea"/>
              </a:rPr>
              <a:t>dissertation defense</a:t>
            </a:r>
            <a:endParaRPr lang="zh-CN" altLang="en-US" sz="600" cap="all">
              <a:solidFill>
                <a:srgbClr val="2159A5"/>
              </a:solidFill>
              <a:uFillTx/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9340" y="4549140"/>
            <a:ext cx="1249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olidFill>
                  <a:srgbClr val="2159A5"/>
                </a:solidFill>
                <a:latin typeface="+mn-ea"/>
                <a:sym typeface="+mn-ea"/>
              </a:rPr>
              <a:t>答辩人：夏微凉</a:t>
            </a:r>
            <a:endParaRPr lang="zh-CN" altLang="en-US" sz="1200">
              <a:solidFill>
                <a:srgbClr val="2159A5"/>
              </a:solidFill>
              <a:latin typeface="+mn-ea"/>
              <a:sym typeface="+mn-ea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6916420" y="454914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olidFill>
                  <a:srgbClr val="2159A5"/>
                </a:solidFill>
                <a:latin typeface="+mn-ea"/>
                <a:sym typeface="+mn-ea"/>
              </a:rPr>
              <a:t>导师：夏微凉</a:t>
            </a:r>
            <a:endParaRPr lang="zh-CN" altLang="en-US" sz="1200">
              <a:solidFill>
                <a:srgbClr val="2159A5"/>
              </a:solidFill>
              <a:latin typeface="+mn-ea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04360" y="4497070"/>
            <a:ext cx="398145" cy="398145"/>
            <a:chOff x="6143" y="7832"/>
            <a:chExt cx="812" cy="812"/>
          </a:xfrm>
        </p:grpSpPr>
        <p:sp>
          <p:nvSpPr>
            <p:cNvPr id="4" name="椭圆 3"/>
            <p:cNvSpPr/>
            <p:nvPr/>
          </p:nvSpPr>
          <p:spPr>
            <a:xfrm>
              <a:off x="6143" y="7832"/>
              <a:ext cx="812" cy="812"/>
            </a:xfrm>
            <a:prstGeom prst="ellipse">
              <a:avLst/>
            </a:prstGeom>
            <a:solidFill>
              <a:srgbClr val="215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8" name="Freeform 444"/>
            <p:cNvSpPr>
              <a:spLocks noEditPoints="1"/>
            </p:cNvSpPr>
            <p:nvPr/>
          </p:nvSpPr>
          <p:spPr bwMode="auto">
            <a:xfrm>
              <a:off x="6302" y="8073"/>
              <a:ext cx="494" cy="382"/>
            </a:xfrm>
            <a:custGeom>
              <a:avLst/>
              <a:gdLst>
                <a:gd name="T0" fmla="*/ 31 w 154"/>
                <a:gd name="T1" fmla="*/ 66 h 119"/>
                <a:gd name="T2" fmla="*/ 20 w 154"/>
                <a:gd name="T3" fmla="*/ 108 h 119"/>
                <a:gd name="T4" fmla="*/ 49 w 154"/>
                <a:gd name="T5" fmla="*/ 108 h 119"/>
                <a:gd name="T6" fmla="*/ 49 w 154"/>
                <a:gd name="T7" fmla="*/ 108 h 119"/>
                <a:gd name="T8" fmla="*/ 55 w 154"/>
                <a:gd name="T9" fmla="*/ 112 h 119"/>
                <a:gd name="T10" fmla="*/ 60 w 154"/>
                <a:gd name="T11" fmla="*/ 116 h 119"/>
                <a:gd name="T12" fmla="*/ 67 w 154"/>
                <a:gd name="T13" fmla="*/ 118 h 119"/>
                <a:gd name="T14" fmla="*/ 75 w 154"/>
                <a:gd name="T15" fmla="*/ 119 h 119"/>
                <a:gd name="T16" fmla="*/ 75 w 154"/>
                <a:gd name="T17" fmla="*/ 119 h 119"/>
                <a:gd name="T18" fmla="*/ 82 w 154"/>
                <a:gd name="T19" fmla="*/ 118 h 119"/>
                <a:gd name="T20" fmla="*/ 90 w 154"/>
                <a:gd name="T21" fmla="*/ 116 h 119"/>
                <a:gd name="T22" fmla="*/ 95 w 154"/>
                <a:gd name="T23" fmla="*/ 112 h 119"/>
                <a:gd name="T24" fmla="*/ 101 w 154"/>
                <a:gd name="T25" fmla="*/ 108 h 119"/>
                <a:gd name="T26" fmla="*/ 128 w 154"/>
                <a:gd name="T27" fmla="*/ 108 h 119"/>
                <a:gd name="T28" fmla="*/ 119 w 154"/>
                <a:gd name="T29" fmla="*/ 66 h 119"/>
                <a:gd name="T30" fmla="*/ 126 w 154"/>
                <a:gd name="T31" fmla="*/ 66 h 119"/>
                <a:gd name="T32" fmla="*/ 126 w 154"/>
                <a:gd name="T33" fmla="*/ 41 h 119"/>
                <a:gd name="T34" fmla="*/ 143 w 154"/>
                <a:gd name="T35" fmla="*/ 37 h 119"/>
                <a:gd name="T36" fmla="*/ 143 w 154"/>
                <a:gd name="T37" fmla="*/ 50 h 119"/>
                <a:gd name="T38" fmla="*/ 139 w 154"/>
                <a:gd name="T39" fmla="*/ 75 h 119"/>
                <a:gd name="T40" fmla="*/ 152 w 154"/>
                <a:gd name="T41" fmla="*/ 75 h 119"/>
                <a:gd name="T42" fmla="*/ 148 w 154"/>
                <a:gd name="T43" fmla="*/ 50 h 119"/>
                <a:gd name="T44" fmla="*/ 148 w 154"/>
                <a:gd name="T45" fmla="*/ 35 h 119"/>
                <a:gd name="T46" fmla="*/ 154 w 154"/>
                <a:gd name="T47" fmla="*/ 33 h 119"/>
                <a:gd name="T48" fmla="*/ 154 w 154"/>
                <a:gd name="T49" fmla="*/ 22 h 119"/>
                <a:gd name="T50" fmla="*/ 77 w 154"/>
                <a:gd name="T51" fmla="*/ 0 h 119"/>
                <a:gd name="T52" fmla="*/ 0 w 154"/>
                <a:gd name="T53" fmla="*/ 22 h 119"/>
                <a:gd name="T54" fmla="*/ 0 w 154"/>
                <a:gd name="T55" fmla="*/ 33 h 119"/>
                <a:gd name="T56" fmla="*/ 27 w 154"/>
                <a:gd name="T57" fmla="*/ 42 h 119"/>
                <a:gd name="T58" fmla="*/ 27 w 154"/>
                <a:gd name="T59" fmla="*/ 66 h 119"/>
                <a:gd name="T60" fmla="*/ 31 w 154"/>
                <a:gd name="T61" fmla="*/ 66 h 119"/>
                <a:gd name="T62" fmla="*/ 31 w 154"/>
                <a:gd name="T63" fmla="*/ 66 h 119"/>
                <a:gd name="T64" fmla="*/ 104 w 154"/>
                <a:gd name="T65" fmla="*/ 66 h 119"/>
                <a:gd name="T66" fmla="*/ 104 w 154"/>
                <a:gd name="T67" fmla="*/ 66 h 119"/>
                <a:gd name="T68" fmla="*/ 106 w 154"/>
                <a:gd name="T69" fmla="*/ 72 h 119"/>
                <a:gd name="T70" fmla="*/ 106 w 154"/>
                <a:gd name="T71" fmla="*/ 72 h 119"/>
                <a:gd name="T72" fmla="*/ 104 w 154"/>
                <a:gd name="T73" fmla="*/ 79 h 119"/>
                <a:gd name="T74" fmla="*/ 102 w 154"/>
                <a:gd name="T75" fmla="*/ 86 h 119"/>
                <a:gd name="T76" fmla="*/ 101 w 154"/>
                <a:gd name="T77" fmla="*/ 92 h 119"/>
                <a:gd name="T78" fmla="*/ 97 w 154"/>
                <a:gd name="T79" fmla="*/ 97 h 119"/>
                <a:gd name="T80" fmla="*/ 97 w 154"/>
                <a:gd name="T81" fmla="*/ 97 h 119"/>
                <a:gd name="T82" fmla="*/ 91 w 154"/>
                <a:gd name="T83" fmla="*/ 101 h 119"/>
                <a:gd name="T84" fmla="*/ 86 w 154"/>
                <a:gd name="T85" fmla="*/ 105 h 119"/>
                <a:gd name="T86" fmla="*/ 80 w 154"/>
                <a:gd name="T87" fmla="*/ 107 h 119"/>
                <a:gd name="T88" fmla="*/ 75 w 154"/>
                <a:gd name="T89" fmla="*/ 108 h 119"/>
                <a:gd name="T90" fmla="*/ 75 w 154"/>
                <a:gd name="T91" fmla="*/ 108 h 119"/>
                <a:gd name="T92" fmla="*/ 69 w 154"/>
                <a:gd name="T93" fmla="*/ 107 h 119"/>
                <a:gd name="T94" fmla="*/ 64 w 154"/>
                <a:gd name="T95" fmla="*/ 105 h 119"/>
                <a:gd name="T96" fmla="*/ 58 w 154"/>
                <a:gd name="T97" fmla="*/ 101 h 119"/>
                <a:gd name="T98" fmla="*/ 55 w 154"/>
                <a:gd name="T99" fmla="*/ 97 h 119"/>
                <a:gd name="T100" fmla="*/ 55 w 154"/>
                <a:gd name="T101" fmla="*/ 97 h 119"/>
                <a:gd name="T102" fmla="*/ 49 w 154"/>
                <a:gd name="T103" fmla="*/ 92 h 119"/>
                <a:gd name="T104" fmla="*/ 47 w 154"/>
                <a:gd name="T105" fmla="*/ 86 h 119"/>
                <a:gd name="T106" fmla="*/ 45 w 154"/>
                <a:gd name="T107" fmla="*/ 79 h 119"/>
                <a:gd name="T108" fmla="*/ 45 w 154"/>
                <a:gd name="T109" fmla="*/ 72 h 119"/>
                <a:gd name="T110" fmla="*/ 45 w 154"/>
                <a:gd name="T111" fmla="*/ 72 h 119"/>
                <a:gd name="T112" fmla="*/ 45 w 154"/>
                <a:gd name="T113" fmla="*/ 66 h 119"/>
                <a:gd name="T114" fmla="*/ 104 w 154"/>
                <a:gd name="T115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" h="119">
                  <a:moveTo>
                    <a:pt x="31" y="66"/>
                  </a:moveTo>
                  <a:lnTo>
                    <a:pt x="20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5" y="112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82" y="118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8"/>
                  </a:lnTo>
                  <a:lnTo>
                    <a:pt x="128" y="108"/>
                  </a:lnTo>
                  <a:lnTo>
                    <a:pt x="119" y="66"/>
                  </a:lnTo>
                  <a:lnTo>
                    <a:pt x="126" y="66"/>
                  </a:lnTo>
                  <a:lnTo>
                    <a:pt x="126" y="41"/>
                  </a:lnTo>
                  <a:lnTo>
                    <a:pt x="143" y="37"/>
                  </a:lnTo>
                  <a:lnTo>
                    <a:pt x="143" y="50"/>
                  </a:lnTo>
                  <a:lnTo>
                    <a:pt x="139" y="75"/>
                  </a:lnTo>
                  <a:lnTo>
                    <a:pt x="152" y="75"/>
                  </a:lnTo>
                  <a:lnTo>
                    <a:pt x="148" y="50"/>
                  </a:lnTo>
                  <a:lnTo>
                    <a:pt x="148" y="35"/>
                  </a:lnTo>
                  <a:lnTo>
                    <a:pt x="154" y="33"/>
                  </a:lnTo>
                  <a:lnTo>
                    <a:pt x="154" y="22"/>
                  </a:lnTo>
                  <a:lnTo>
                    <a:pt x="77" y="0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27" y="42"/>
                  </a:lnTo>
                  <a:lnTo>
                    <a:pt x="27" y="66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104" y="66"/>
                  </a:moveTo>
                  <a:lnTo>
                    <a:pt x="104" y="66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4" y="79"/>
                  </a:lnTo>
                  <a:lnTo>
                    <a:pt x="102" y="86"/>
                  </a:lnTo>
                  <a:lnTo>
                    <a:pt x="101" y="92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80" y="107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69" y="107"/>
                  </a:lnTo>
                  <a:lnTo>
                    <a:pt x="64" y="105"/>
                  </a:lnTo>
                  <a:lnTo>
                    <a:pt x="58" y="101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49" y="92"/>
                  </a:lnTo>
                  <a:lnTo>
                    <a:pt x="47" y="86"/>
                  </a:lnTo>
                  <a:lnTo>
                    <a:pt x="45" y="79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66"/>
                  </a:lnTo>
                  <a:lnTo>
                    <a:pt x="104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D4C5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83985" y="4497070"/>
            <a:ext cx="398145" cy="398145"/>
            <a:chOff x="9846" y="7931"/>
            <a:chExt cx="812" cy="812"/>
          </a:xfrm>
        </p:grpSpPr>
        <p:sp>
          <p:nvSpPr>
            <p:cNvPr id="9" name="椭圆 8"/>
            <p:cNvSpPr/>
            <p:nvPr/>
          </p:nvSpPr>
          <p:spPr>
            <a:xfrm>
              <a:off x="9846" y="7931"/>
              <a:ext cx="812" cy="812"/>
            </a:xfrm>
            <a:prstGeom prst="ellipse">
              <a:avLst/>
            </a:prstGeom>
            <a:solidFill>
              <a:srgbClr val="215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男人"/>
            <p:cNvSpPr/>
            <p:nvPr/>
          </p:nvSpPr>
          <p:spPr bwMode="auto">
            <a:xfrm>
              <a:off x="10037" y="8089"/>
              <a:ext cx="407" cy="407"/>
            </a:xfrm>
            <a:custGeom>
              <a:avLst/>
              <a:gdLst>
                <a:gd name="T0" fmla="*/ 416334317 w 5965"/>
                <a:gd name="T1" fmla="*/ 75815881 h 5525"/>
                <a:gd name="T2" fmla="*/ 416538070 w 5965"/>
                <a:gd name="T3" fmla="*/ 102142015 h 5525"/>
                <a:gd name="T4" fmla="*/ 412968551 w 5965"/>
                <a:gd name="T5" fmla="*/ 149998739 h 5525"/>
                <a:gd name="T6" fmla="*/ 415008322 w 5965"/>
                <a:gd name="T7" fmla="*/ 163264210 h 5525"/>
                <a:gd name="T8" fmla="*/ 420413859 w 5965"/>
                <a:gd name="T9" fmla="*/ 173672291 h 5525"/>
                <a:gd name="T10" fmla="*/ 424493721 w 5965"/>
                <a:gd name="T11" fmla="*/ 190712788 h 5525"/>
                <a:gd name="T12" fmla="*/ 423983698 w 5965"/>
                <a:gd name="T13" fmla="*/ 209080215 h 5525"/>
                <a:gd name="T14" fmla="*/ 420107909 w 5965"/>
                <a:gd name="T15" fmla="*/ 229590285 h 5525"/>
                <a:gd name="T16" fmla="*/ 413478254 w 5965"/>
                <a:gd name="T17" fmla="*/ 244691987 h 5525"/>
                <a:gd name="T18" fmla="*/ 407766767 w 5965"/>
                <a:gd name="T19" fmla="*/ 249590096 h 5525"/>
                <a:gd name="T20" fmla="*/ 397465396 w 5965"/>
                <a:gd name="T21" fmla="*/ 255814496 h 5525"/>
                <a:gd name="T22" fmla="*/ 392671758 w 5965"/>
                <a:gd name="T23" fmla="*/ 263977690 h 5525"/>
                <a:gd name="T24" fmla="*/ 390020087 w 5965"/>
                <a:gd name="T25" fmla="*/ 284385517 h 5525"/>
                <a:gd name="T26" fmla="*/ 387878120 w 5965"/>
                <a:gd name="T27" fmla="*/ 299385614 h 5525"/>
                <a:gd name="T28" fmla="*/ 380840638 w 5965"/>
                <a:gd name="T29" fmla="*/ 311222230 h 5525"/>
                <a:gd name="T30" fmla="*/ 372681234 w 5965"/>
                <a:gd name="T31" fmla="*/ 324079365 h 5525"/>
                <a:gd name="T32" fmla="*/ 387878120 w 5965"/>
                <a:gd name="T33" fmla="*/ 335099630 h 5525"/>
                <a:gd name="T34" fmla="*/ 404502878 w 5965"/>
                <a:gd name="T35" fmla="*/ 367242149 h 5525"/>
                <a:gd name="T36" fmla="*/ 414090473 w 5965"/>
                <a:gd name="T37" fmla="*/ 377956321 h 5525"/>
                <a:gd name="T38" fmla="*/ 487932935 w 5965"/>
                <a:gd name="T39" fmla="*/ 405201051 h 5525"/>
                <a:gd name="T40" fmla="*/ 557083956 w 5965"/>
                <a:gd name="T41" fmla="*/ 433568224 h 5525"/>
                <a:gd name="T42" fmla="*/ 582786287 w 5965"/>
                <a:gd name="T43" fmla="*/ 444180473 h 5525"/>
                <a:gd name="T44" fmla="*/ 595535256 w 5965"/>
                <a:gd name="T45" fmla="*/ 453160019 h 5525"/>
                <a:gd name="T46" fmla="*/ 604816582 w 5965"/>
                <a:gd name="T47" fmla="*/ 465710742 h 5525"/>
                <a:gd name="T48" fmla="*/ 607774521 w 5965"/>
                <a:gd name="T49" fmla="*/ 515098245 h 5525"/>
                <a:gd name="T50" fmla="*/ 204073 w 5965"/>
                <a:gd name="T51" fmla="*/ 563771320 h 5525"/>
                <a:gd name="T52" fmla="*/ 1427872 w 5965"/>
                <a:gd name="T53" fmla="*/ 479588397 h 5525"/>
                <a:gd name="T54" fmla="*/ 6323706 w 5965"/>
                <a:gd name="T55" fmla="*/ 461017121 h 5525"/>
                <a:gd name="T56" fmla="*/ 16930707 w 5965"/>
                <a:gd name="T57" fmla="*/ 449792689 h 5525"/>
                <a:gd name="T58" fmla="*/ 30495968 w 5965"/>
                <a:gd name="T59" fmla="*/ 441629494 h 5525"/>
                <a:gd name="T60" fmla="*/ 67621272 w 5965"/>
                <a:gd name="T61" fmla="*/ 427751840 h 5525"/>
                <a:gd name="T62" fmla="*/ 156558744 w 5965"/>
                <a:gd name="T63" fmla="*/ 389895181 h 5525"/>
                <a:gd name="T64" fmla="*/ 196336039 w 5965"/>
                <a:gd name="T65" fmla="*/ 376425862 h 5525"/>
                <a:gd name="T66" fmla="*/ 207555259 w 5965"/>
                <a:gd name="T67" fmla="*/ 361425765 h 5525"/>
                <a:gd name="T68" fmla="*/ 232951320 w 5965"/>
                <a:gd name="T69" fmla="*/ 332038392 h 5525"/>
                <a:gd name="T70" fmla="*/ 227545783 w 5965"/>
                <a:gd name="T71" fmla="*/ 319283501 h 5525"/>
                <a:gd name="T72" fmla="*/ 219284183 w 5965"/>
                <a:gd name="T73" fmla="*/ 309487603 h 5525"/>
                <a:gd name="T74" fmla="*/ 211634801 w 5965"/>
                <a:gd name="T75" fmla="*/ 254079869 h 5525"/>
                <a:gd name="T76" fmla="*/ 201435626 w 5965"/>
                <a:gd name="T77" fmla="*/ 252038830 h 5525"/>
                <a:gd name="T78" fmla="*/ 194602217 w 5965"/>
                <a:gd name="T79" fmla="*/ 247549057 h 5525"/>
                <a:gd name="T80" fmla="*/ 188584461 w 5965"/>
                <a:gd name="T81" fmla="*/ 236324625 h 5525"/>
                <a:gd name="T82" fmla="*/ 183484873 w 5965"/>
                <a:gd name="T83" fmla="*/ 214284096 h 5525"/>
                <a:gd name="T84" fmla="*/ 180731007 w 5965"/>
                <a:gd name="T85" fmla="*/ 182651837 h 5525"/>
                <a:gd name="T86" fmla="*/ 183484873 w 5965"/>
                <a:gd name="T87" fmla="*/ 173978383 h 5525"/>
                <a:gd name="T88" fmla="*/ 188380388 w 5965"/>
                <a:gd name="T89" fmla="*/ 161325415 h 5525"/>
                <a:gd name="T90" fmla="*/ 186442494 w 5965"/>
                <a:gd name="T91" fmla="*/ 146325318 h 5525"/>
                <a:gd name="T92" fmla="*/ 182158878 w 5965"/>
                <a:gd name="T93" fmla="*/ 105101329 h 5525"/>
                <a:gd name="T94" fmla="*/ 185728718 w 5965"/>
                <a:gd name="T95" fmla="*/ 72550475 h 5525"/>
                <a:gd name="T96" fmla="*/ 195927893 w 5965"/>
                <a:gd name="T97" fmla="*/ 47856724 h 5525"/>
                <a:gd name="T98" fmla="*/ 211736678 w 5965"/>
                <a:gd name="T99" fmla="*/ 30203724 h 5525"/>
                <a:gd name="T100" fmla="*/ 231931275 w 5965"/>
                <a:gd name="T101" fmla="*/ 18979291 h 5525"/>
                <a:gd name="T102" fmla="*/ 260693422 w 5965"/>
                <a:gd name="T103" fmla="*/ 8367362 h 5525"/>
                <a:gd name="T104" fmla="*/ 283845639 w 5965"/>
                <a:gd name="T105" fmla="*/ 2346811 h 5525"/>
                <a:gd name="T106" fmla="*/ 309547969 w 5965"/>
                <a:gd name="T107" fmla="*/ 0 h 5525"/>
                <a:gd name="T108" fmla="*/ 336575975 w 5965"/>
                <a:gd name="T109" fmla="*/ 3469254 h 5525"/>
                <a:gd name="T110" fmla="*/ 364114003 w 5965"/>
                <a:gd name="T111" fmla="*/ 15305870 h 5525"/>
                <a:gd name="T112" fmla="*/ 399199536 w 5965"/>
                <a:gd name="T113" fmla="*/ 32550854 h 5525"/>
                <a:gd name="T114" fmla="*/ 407256744 w 5965"/>
                <a:gd name="T115" fmla="*/ 44081378 h 55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965" h="5525">
                  <a:moveTo>
                    <a:pt x="4036" y="532"/>
                  </a:moveTo>
                  <a:lnTo>
                    <a:pt x="4036" y="532"/>
                  </a:lnTo>
                  <a:lnTo>
                    <a:pt x="4053" y="600"/>
                  </a:lnTo>
                  <a:lnTo>
                    <a:pt x="4065" y="654"/>
                  </a:lnTo>
                  <a:lnTo>
                    <a:pt x="4075" y="700"/>
                  </a:lnTo>
                  <a:lnTo>
                    <a:pt x="4082" y="743"/>
                  </a:lnTo>
                  <a:lnTo>
                    <a:pt x="4085" y="785"/>
                  </a:lnTo>
                  <a:lnTo>
                    <a:pt x="4088" y="833"/>
                  </a:lnTo>
                  <a:lnTo>
                    <a:pt x="4088" y="889"/>
                  </a:lnTo>
                  <a:lnTo>
                    <a:pt x="4087" y="959"/>
                  </a:lnTo>
                  <a:lnTo>
                    <a:pt x="4084" y="1001"/>
                  </a:lnTo>
                  <a:lnTo>
                    <a:pt x="4079" y="1065"/>
                  </a:lnTo>
                  <a:lnTo>
                    <a:pt x="4063" y="1229"/>
                  </a:lnTo>
                  <a:lnTo>
                    <a:pt x="4056" y="1316"/>
                  </a:lnTo>
                  <a:lnTo>
                    <a:pt x="4051" y="1398"/>
                  </a:lnTo>
                  <a:lnTo>
                    <a:pt x="4050" y="1436"/>
                  </a:lnTo>
                  <a:lnTo>
                    <a:pt x="4049" y="1470"/>
                  </a:lnTo>
                  <a:lnTo>
                    <a:pt x="4050" y="1499"/>
                  </a:lnTo>
                  <a:lnTo>
                    <a:pt x="4051" y="1523"/>
                  </a:lnTo>
                  <a:lnTo>
                    <a:pt x="4055" y="1555"/>
                  </a:lnTo>
                  <a:lnTo>
                    <a:pt x="4061" y="1580"/>
                  </a:lnTo>
                  <a:lnTo>
                    <a:pt x="4069" y="1600"/>
                  </a:lnTo>
                  <a:lnTo>
                    <a:pt x="4076" y="1619"/>
                  </a:lnTo>
                  <a:lnTo>
                    <a:pt x="4085" y="1636"/>
                  </a:lnTo>
                  <a:lnTo>
                    <a:pt x="4097" y="1655"/>
                  </a:lnTo>
                  <a:lnTo>
                    <a:pt x="4109" y="1676"/>
                  </a:lnTo>
                  <a:lnTo>
                    <a:pt x="4122" y="1702"/>
                  </a:lnTo>
                  <a:lnTo>
                    <a:pt x="4133" y="1727"/>
                  </a:lnTo>
                  <a:lnTo>
                    <a:pt x="4142" y="1754"/>
                  </a:lnTo>
                  <a:lnTo>
                    <a:pt x="4149" y="1782"/>
                  </a:lnTo>
                  <a:lnTo>
                    <a:pt x="4156" y="1811"/>
                  </a:lnTo>
                  <a:lnTo>
                    <a:pt x="4159" y="1840"/>
                  </a:lnTo>
                  <a:lnTo>
                    <a:pt x="4162" y="1869"/>
                  </a:lnTo>
                  <a:lnTo>
                    <a:pt x="4163" y="1899"/>
                  </a:lnTo>
                  <a:lnTo>
                    <a:pt x="4165" y="1929"/>
                  </a:lnTo>
                  <a:lnTo>
                    <a:pt x="4163" y="1959"/>
                  </a:lnTo>
                  <a:lnTo>
                    <a:pt x="4162" y="1989"/>
                  </a:lnTo>
                  <a:lnTo>
                    <a:pt x="4160" y="2018"/>
                  </a:lnTo>
                  <a:lnTo>
                    <a:pt x="4157" y="2049"/>
                  </a:lnTo>
                  <a:lnTo>
                    <a:pt x="4149" y="2104"/>
                  </a:lnTo>
                  <a:lnTo>
                    <a:pt x="4140" y="2158"/>
                  </a:lnTo>
                  <a:lnTo>
                    <a:pt x="4134" y="2187"/>
                  </a:lnTo>
                  <a:lnTo>
                    <a:pt x="4127" y="2218"/>
                  </a:lnTo>
                  <a:lnTo>
                    <a:pt x="4119" y="2250"/>
                  </a:lnTo>
                  <a:lnTo>
                    <a:pt x="4109" y="2283"/>
                  </a:lnTo>
                  <a:lnTo>
                    <a:pt x="4097" y="2315"/>
                  </a:lnTo>
                  <a:lnTo>
                    <a:pt x="4084" y="2345"/>
                  </a:lnTo>
                  <a:lnTo>
                    <a:pt x="4070" y="2373"/>
                  </a:lnTo>
                  <a:lnTo>
                    <a:pt x="4062" y="2387"/>
                  </a:lnTo>
                  <a:lnTo>
                    <a:pt x="4054" y="2398"/>
                  </a:lnTo>
                  <a:lnTo>
                    <a:pt x="4045" y="2410"/>
                  </a:lnTo>
                  <a:lnTo>
                    <a:pt x="4034" y="2420"/>
                  </a:lnTo>
                  <a:lnTo>
                    <a:pt x="4023" y="2430"/>
                  </a:lnTo>
                  <a:lnTo>
                    <a:pt x="4011" y="2438"/>
                  </a:lnTo>
                  <a:lnTo>
                    <a:pt x="3998" y="2446"/>
                  </a:lnTo>
                  <a:lnTo>
                    <a:pt x="3986" y="2452"/>
                  </a:lnTo>
                  <a:lnTo>
                    <a:pt x="3959" y="2467"/>
                  </a:lnTo>
                  <a:lnTo>
                    <a:pt x="3933" y="2480"/>
                  </a:lnTo>
                  <a:lnTo>
                    <a:pt x="3920" y="2488"/>
                  </a:lnTo>
                  <a:lnTo>
                    <a:pt x="3908" y="2497"/>
                  </a:lnTo>
                  <a:lnTo>
                    <a:pt x="3897" y="2507"/>
                  </a:lnTo>
                  <a:lnTo>
                    <a:pt x="3887" y="2517"/>
                  </a:lnTo>
                  <a:lnTo>
                    <a:pt x="3877" y="2529"/>
                  </a:lnTo>
                  <a:lnTo>
                    <a:pt x="3868" y="2544"/>
                  </a:lnTo>
                  <a:lnTo>
                    <a:pt x="3858" y="2565"/>
                  </a:lnTo>
                  <a:lnTo>
                    <a:pt x="3850" y="2587"/>
                  </a:lnTo>
                  <a:lnTo>
                    <a:pt x="3843" y="2611"/>
                  </a:lnTo>
                  <a:lnTo>
                    <a:pt x="3838" y="2634"/>
                  </a:lnTo>
                  <a:lnTo>
                    <a:pt x="3834" y="2659"/>
                  </a:lnTo>
                  <a:lnTo>
                    <a:pt x="3831" y="2684"/>
                  </a:lnTo>
                  <a:lnTo>
                    <a:pt x="3828" y="2736"/>
                  </a:lnTo>
                  <a:lnTo>
                    <a:pt x="3824" y="2787"/>
                  </a:lnTo>
                  <a:lnTo>
                    <a:pt x="3821" y="2837"/>
                  </a:lnTo>
                  <a:lnTo>
                    <a:pt x="3819" y="2863"/>
                  </a:lnTo>
                  <a:lnTo>
                    <a:pt x="3814" y="2887"/>
                  </a:lnTo>
                  <a:lnTo>
                    <a:pt x="3810" y="2911"/>
                  </a:lnTo>
                  <a:lnTo>
                    <a:pt x="3803" y="2934"/>
                  </a:lnTo>
                  <a:lnTo>
                    <a:pt x="3794" y="2959"/>
                  </a:lnTo>
                  <a:lnTo>
                    <a:pt x="3784" y="2980"/>
                  </a:lnTo>
                  <a:lnTo>
                    <a:pt x="3773" y="3000"/>
                  </a:lnTo>
                  <a:lnTo>
                    <a:pt x="3761" y="3018"/>
                  </a:lnTo>
                  <a:lnTo>
                    <a:pt x="3747" y="3035"/>
                  </a:lnTo>
                  <a:lnTo>
                    <a:pt x="3734" y="3050"/>
                  </a:lnTo>
                  <a:lnTo>
                    <a:pt x="3708" y="3081"/>
                  </a:lnTo>
                  <a:lnTo>
                    <a:pt x="3696" y="3098"/>
                  </a:lnTo>
                  <a:lnTo>
                    <a:pt x="3684" y="3115"/>
                  </a:lnTo>
                  <a:lnTo>
                    <a:pt x="3673" y="3133"/>
                  </a:lnTo>
                  <a:lnTo>
                    <a:pt x="3663" y="3153"/>
                  </a:lnTo>
                  <a:lnTo>
                    <a:pt x="3654" y="3176"/>
                  </a:lnTo>
                  <a:lnTo>
                    <a:pt x="3647" y="3201"/>
                  </a:lnTo>
                  <a:lnTo>
                    <a:pt x="3643" y="3229"/>
                  </a:lnTo>
                  <a:lnTo>
                    <a:pt x="3640" y="3261"/>
                  </a:lnTo>
                  <a:lnTo>
                    <a:pt x="3803" y="3284"/>
                  </a:lnTo>
                  <a:lnTo>
                    <a:pt x="3852" y="3389"/>
                  </a:lnTo>
                  <a:lnTo>
                    <a:pt x="3881" y="3449"/>
                  </a:lnTo>
                  <a:lnTo>
                    <a:pt x="3914" y="3511"/>
                  </a:lnTo>
                  <a:lnTo>
                    <a:pt x="3930" y="3542"/>
                  </a:lnTo>
                  <a:lnTo>
                    <a:pt x="3948" y="3571"/>
                  </a:lnTo>
                  <a:lnTo>
                    <a:pt x="3966" y="3599"/>
                  </a:lnTo>
                  <a:lnTo>
                    <a:pt x="3985" y="3626"/>
                  </a:lnTo>
                  <a:lnTo>
                    <a:pt x="4003" y="3649"/>
                  </a:lnTo>
                  <a:lnTo>
                    <a:pt x="4022" y="3670"/>
                  </a:lnTo>
                  <a:lnTo>
                    <a:pt x="4041" y="3689"/>
                  </a:lnTo>
                  <a:lnTo>
                    <a:pt x="4051" y="3697"/>
                  </a:lnTo>
                  <a:lnTo>
                    <a:pt x="4060" y="3704"/>
                  </a:lnTo>
                  <a:lnTo>
                    <a:pt x="4316" y="3774"/>
                  </a:lnTo>
                  <a:lnTo>
                    <a:pt x="4431" y="3821"/>
                  </a:lnTo>
                  <a:lnTo>
                    <a:pt x="4547" y="3870"/>
                  </a:lnTo>
                  <a:lnTo>
                    <a:pt x="4784" y="3971"/>
                  </a:lnTo>
                  <a:lnTo>
                    <a:pt x="5020" y="4073"/>
                  </a:lnTo>
                  <a:lnTo>
                    <a:pt x="5251" y="4171"/>
                  </a:lnTo>
                  <a:lnTo>
                    <a:pt x="5302" y="4192"/>
                  </a:lnTo>
                  <a:lnTo>
                    <a:pt x="5356" y="4211"/>
                  </a:lnTo>
                  <a:lnTo>
                    <a:pt x="5462" y="4249"/>
                  </a:lnTo>
                  <a:lnTo>
                    <a:pt x="5514" y="4267"/>
                  </a:lnTo>
                  <a:lnTo>
                    <a:pt x="5567" y="4287"/>
                  </a:lnTo>
                  <a:lnTo>
                    <a:pt x="5617" y="4307"/>
                  </a:lnTo>
                  <a:lnTo>
                    <a:pt x="5666" y="4328"/>
                  </a:lnTo>
                  <a:lnTo>
                    <a:pt x="5691" y="4341"/>
                  </a:lnTo>
                  <a:lnTo>
                    <a:pt x="5714" y="4353"/>
                  </a:lnTo>
                  <a:lnTo>
                    <a:pt x="5736" y="4365"/>
                  </a:lnTo>
                  <a:lnTo>
                    <a:pt x="5759" y="4379"/>
                  </a:lnTo>
                  <a:lnTo>
                    <a:pt x="5780" y="4393"/>
                  </a:lnTo>
                  <a:lnTo>
                    <a:pt x="5800" y="4408"/>
                  </a:lnTo>
                  <a:lnTo>
                    <a:pt x="5820" y="4424"/>
                  </a:lnTo>
                  <a:lnTo>
                    <a:pt x="5839" y="4441"/>
                  </a:lnTo>
                  <a:lnTo>
                    <a:pt x="5857" y="4459"/>
                  </a:lnTo>
                  <a:lnTo>
                    <a:pt x="5874" y="4477"/>
                  </a:lnTo>
                  <a:lnTo>
                    <a:pt x="5889" y="4497"/>
                  </a:lnTo>
                  <a:lnTo>
                    <a:pt x="5904" y="4518"/>
                  </a:lnTo>
                  <a:lnTo>
                    <a:pt x="5917" y="4540"/>
                  </a:lnTo>
                  <a:lnTo>
                    <a:pt x="5930" y="4564"/>
                  </a:lnTo>
                  <a:lnTo>
                    <a:pt x="5942" y="4588"/>
                  </a:lnTo>
                  <a:lnTo>
                    <a:pt x="5952" y="4615"/>
                  </a:lnTo>
                  <a:lnTo>
                    <a:pt x="5952" y="4700"/>
                  </a:lnTo>
                  <a:lnTo>
                    <a:pt x="5954" y="4804"/>
                  </a:lnTo>
                  <a:lnTo>
                    <a:pt x="5959" y="5048"/>
                  </a:lnTo>
                  <a:lnTo>
                    <a:pt x="5963" y="5176"/>
                  </a:lnTo>
                  <a:lnTo>
                    <a:pt x="5965" y="5302"/>
                  </a:lnTo>
                  <a:lnTo>
                    <a:pt x="5965" y="5420"/>
                  </a:lnTo>
                  <a:lnTo>
                    <a:pt x="5965" y="5525"/>
                  </a:lnTo>
                  <a:lnTo>
                    <a:pt x="2" y="5525"/>
                  </a:lnTo>
                  <a:lnTo>
                    <a:pt x="0" y="5420"/>
                  </a:lnTo>
                  <a:lnTo>
                    <a:pt x="2" y="5302"/>
                  </a:lnTo>
                  <a:lnTo>
                    <a:pt x="4" y="5176"/>
                  </a:lnTo>
                  <a:lnTo>
                    <a:pt x="6" y="5048"/>
                  </a:lnTo>
                  <a:lnTo>
                    <a:pt x="12" y="4804"/>
                  </a:lnTo>
                  <a:lnTo>
                    <a:pt x="14" y="4700"/>
                  </a:lnTo>
                  <a:lnTo>
                    <a:pt x="15" y="4615"/>
                  </a:lnTo>
                  <a:lnTo>
                    <a:pt x="25" y="4588"/>
                  </a:lnTo>
                  <a:lnTo>
                    <a:pt x="36" y="4564"/>
                  </a:lnTo>
                  <a:lnTo>
                    <a:pt x="48" y="4540"/>
                  </a:lnTo>
                  <a:lnTo>
                    <a:pt x="62" y="4518"/>
                  </a:lnTo>
                  <a:lnTo>
                    <a:pt x="77" y="4497"/>
                  </a:lnTo>
                  <a:lnTo>
                    <a:pt x="93" y="4477"/>
                  </a:lnTo>
                  <a:lnTo>
                    <a:pt x="110" y="4459"/>
                  </a:lnTo>
                  <a:lnTo>
                    <a:pt x="128" y="4441"/>
                  </a:lnTo>
                  <a:lnTo>
                    <a:pt x="147" y="4424"/>
                  </a:lnTo>
                  <a:lnTo>
                    <a:pt x="166" y="4408"/>
                  </a:lnTo>
                  <a:lnTo>
                    <a:pt x="187" y="4393"/>
                  </a:lnTo>
                  <a:lnTo>
                    <a:pt x="208" y="4379"/>
                  </a:lnTo>
                  <a:lnTo>
                    <a:pt x="230" y="4365"/>
                  </a:lnTo>
                  <a:lnTo>
                    <a:pt x="253" y="4353"/>
                  </a:lnTo>
                  <a:lnTo>
                    <a:pt x="276" y="4341"/>
                  </a:lnTo>
                  <a:lnTo>
                    <a:pt x="299" y="4328"/>
                  </a:lnTo>
                  <a:lnTo>
                    <a:pt x="349" y="4307"/>
                  </a:lnTo>
                  <a:lnTo>
                    <a:pt x="400" y="4287"/>
                  </a:lnTo>
                  <a:lnTo>
                    <a:pt x="451" y="4267"/>
                  </a:lnTo>
                  <a:lnTo>
                    <a:pt x="505" y="4249"/>
                  </a:lnTo>
                  <a:lnTo>
                    <a:pt x="611" y="4211"/>
                  </a:lnTo>
                  <a:lnTo>
                    <a:pt x="663" y="4192"/>
                  </a:lnTo>
                  <a:lnTo>
                    <a:pt x="716" y="4171"/>
                  </a:lnTo>
                  <a:lnTo>
                    <a:pt x="945" y="4073"/>
                  </a:lnTo>
                  <a:lnTo>
                    <a:pt x="1183" y="3971"/>
                  </a:lnTo>
                  <a:lnTo>
                    <a:pt x="1419" y="3870"/>
                  </a:lnTo>
                  <a:lnTo>
                    <a:pt x="1535" y="3821"/>
                  </a:lnTo>
                  <a:lnTo>
                    <a:pt x="1649" y="3774"/>
                  </a:lnTo>
                  <a:lnTo>
                    <a:pt x="1906" y="3704"/>
                  </a:lnTo>
                  <a:lnTo>
                    <a:pt x="1916" y="3697"/>
                  </a:lnTo>
                  <a:lnTo>
                    <a:pt x="1925" y="3689"/>
                  </a:lnTo>
                  <a:lnTo>
                    <a:pt x="1944" y="3670"/>
                  </a:lnTo>
                  <a:lnTo>
                    <a:pt x="1963" y="3649"/>
                  </a:lnTo>
                  <a:lnTo>
                    <a:pt x="1982" y="3626"/>
                  </a:lnTo>
                  <a:lnTo>
                    <a:pt x="1999" y="3599"/>
                  </a:lnTo>
                  <a:lnTo>
                    <a:pt x="2017" y="3571"/>
                  </a:lnTo>
                  <a:lnTo>
                    <a:pt x="2035" y="3542"/>
                  </a:lnTo>
                  <a:lnTo>
                    <a:pt x="2052" y="3511"/>
                  </a:lnTo>
                  <a:lnTo>
                    <a:pt x="2084" y="3449"/>
                  </a:lnTo>
                  <a:lnTo>
                    <a:pt x="2114" y="3389"/>
                  </a:lnTo>
                  <a:lnTo>
                    <a:pt x="2162" y="3284"/>
                  </a:lnTo>
                  <a:lnTo>
                    <a:pt x="2284" y="3254"/>
                  </a:lnTo>
                  <a:lnTo>
                    <a:pt x="2278" y="3228"/>
                  </a:lnTo>
                  <a:lnTo>
                    <a:pt x="2272" y="3203"/>
                  </a:lnTo>
                  <a:lnTo>
                    <a:pt x="2263" y="3182"/>
                  </a:lnTo>
                  <a:lnTo>
                    <a:pt x="2253" y="3162"/>
                  </a:lnTo>
                  <a:lnTo>
                    <a:pt x="2243" y="3145"/>
                  </a:lnTo>
                  <a:lnTo>
                    <a:pt x="2231" y="3129"/>
                  </a:lnTo>
                  <a:lnTo>
                    <a:pt x="2220" y="3115"/>
                  </a:lnTo>
                  <a:lnTo>
                    <a:pt x="2208" y="3100"/>
                  </a:lnTo>
                  <a:lnTo>
                    <a:pt x="2183" y="3075"/>
                  </a:lnTo>
                  <a:lnTo>
                    <a:pt x="2172" y="3061"/>
                  </a:lnTo>
                  <a:lnTo>
                    <a:pt x="2160" y="3048"/>
                  </a:lnTo>
                  <a:lnTo>
                    <a:pt x="2150" y="3033"/>
                  </a:lnTo>
                  <a:lnTo>
                    <a:pt x="2139" y="3017"/>
                  </a:lnTo>
                  <a:lnTo>
                    <a:pt x="2130" y="3000"/>
                  </a:lnTo>
                  <a:lnTo>
                    <a:pt x="2122" y="2981"/>
                  </a:lnTo>
                  <a:lnTo>
                    <a:pt x="2075" y="2490"/>
                  </a:lnTo>
                  <a:lnTo>
                    <a:pt x="2074" y="2491"/>
                  </a:lnTo>
                  <a:lnTo>
                    <a:pt x="2071" y="2491"/>
                  </a:lnTo>
                  <a:lnTo>
                    <a:pt x="2059" y="2490"/>
                  </a:lnTo>
                  <a:lnTo>
                    <a:pt x="2040" y="2487"/>
                  </a:lnTo>
                  <a:lnTo>
                    <a:pt x="2018" y="2481"/>
                  </a:lnTo>
                  <a:lnTo>
                    <a:pt x="1975" y="2470"/>
                  </a:lnTo>
                  <a:lnTo>
                    <a:pt x="1959" y="2465"/>
                  </a:lnTo>
                  <a:lnTo>
                    <a:pt x="1949" y="2460"/>
                  </a:lnTo>
                  <a:lnTo>
                    <a:pt x="1935" y="2450"/>
                  </a:lnTo>
                  <a:lnTo>
                    <a:pt x="1921" y="2439"/>
                  </a:lnTo>
                  <a:lnTo>
                    <a:pt x="1908" y="2426"/>
                  </a:lnTo>
                  <a:lnTo>
                    <a:pt x="1897" y="2410"/>
                  </a:lnTo>
                  <a:lnTo>
                    <a:pt x="1886" y="2394"/>
                  </a:lnTo>
                  <a:lnTo>
                    <a:pt x="1876" y="2377"/>
                  </a:lnTo>
                  <a:lnTo>
                    <a:pt x="1866" y="2358"/>
                  </a:lnTo>
                  <a:lnTo>
                    <a:pt x="1857" y="2337"/>
                  </a:lnTo>
                  <a:lnTo>
                    <a:pt x="1849" y="2316"/>
                  </a:lnTo>
                  <a:lnTo>
                    <a:pt x="1841" y="2295"/>
                  </a:lnTo>
                  <a:lnTo>
                    <a:pt x="1834" y="2273"/>
                  </a:lnTo>
                  <a:lnTo>
                    <a:pt x="1828" y="2249"/>
                  </a:lnTo>
                  <a:lnTo>
                    <a:pt x="1817" y="2200"/>
                  </a:lnTo>
                  <a:lnTo>
                    <a:pt x="1806" y="2151"/>
                  </a:lnTo>
                  <a:lnTo>
                    <a:pt x="1799" y="2100"/>
                  </a:lnTo>
                  <a:lnTo>
                    <a:pt x="1793" y="2050"/>
                  </a:lnTo>
                  <a:lnTo>
                    <a:pt x="1787" y="2000"/>
                  </a:lnTo>
                  <a:lnTo>
                    <a:pt x="1784" y="1952"/>
                  </a:lnTo>
                  <a:lnTo>
                    <a:pt x="1777" y="1863"/>
                  </a:lnTo>
                  <a:lnTo>
                    <a:pt x="1772" y="1790"/>
                  </a:lnTo>
                  <a:lnTo>
                    <a:pt x="1772" y="1775"/>
                  </a:lnTo>
                  <a:lnTo>
                    <a:pt x="1774" y="1762"/>
                  </a:lnTo>
                  <a:lnTo>
                    <a:pt x="1779" y="1747"/>
                  </a:lnTo>
                  <a:lnTo>
                    <a:pt x="1784" y="1734"/>
                  </a:lnTo>
                  <a:lnTo>
                    <a:pt x="1791" y="1720"/>
                  </a:lnTo>
                  <a:lnTo>
                    <a:pt x="1799" y="1705"/>
                  </a:lnTo>
                  <a:lnTo>
                    <a:pt x="1815" y="1674"/>
                  </a:lnTo>
                  <a:lnTo>
                    <a:pt x="1823" y="1657"/>
                  </a:lnTo>
                  <a:lnTo>
                    <a:pt x="1831" y="1640"/>
                  </a:lnTo>
                  <a:lnTo>
                    <a:pt x="1838" y="1621"/>
                  </a:lnTo>
                  <a:lnTo>
                    <a:pt x="1842" y="1602"/>
                  </a:lnTo>
                  <a:lnTo>
                    <a:pt x="1847" y="1581"/>
                  </a:lnTo>
                  <a:lnTo>
                    <a:pt x="1848" y="1559"/>
                  </a:lnTo>
                  <a:lnTo>
                    <a:pt x="1847" y="1536"/>
                  </a:lnTo>
                  <a:lnTo>
                    <a:pt x="1844" y="1523"/>
                  </a:lnTo>
                  <a:lnTo>
                    <a:pt x="1842" y="1510"/>
                  </a:lnTo>
                  <a:lnTo>
                    <a:pt x="1828" y="1434"/>
                  </a:lnTo>
                  <a:lnTo>
                    <a:pt x="1814" y="1360"/>
                  </a:lnTo>
                  <a:lnTo>
                    <a:pt x="1804" y="1290"/>
                  </a:lnTo>
                  <a:lnTo>
                    <a:pt x="1796" y="1221"/>
                  </a:lnTo>
                  <a:lnTo>
                    <a:pt x="1791" y="1155"/>
                  </a:lnTo>
                  <a:lnTo>
                    <a:pt x="1787" y="1092"/>
                  </a:lnTo>
                  <a:lnTo>
                    <a:pt x="1786" y="1030"/>
                  </a:lnTo>
                  <a:lnTo>
                    <a:pt x="1786" y="971"/>
                  </a:lnTo>
                  <a:lnTo>
                    <a:pt x="1790" y="915"/>
                  </a:lnTo>
                  <a:lnTo>
                    <a:pt x="1794" y="861"/>
                  </a:lnTo>
                  <a:lnTo>
                    <a:pt x="1802" y="808"/>
                  </a:lnTo>
                  <a:lnTo>
                    <a:pt x="1810" y="759"/>
                  </a:lnTo>
                  <a:lnTo>
                    <a:pt x="1821" y="711"/>
                  </a:lnTo>
                  <a:lnTo>
                    <a:pt x="1833" y="666"/>
                  </a:lnTo>
                  <a:lnTo>
                    <a:pt x="1848" y="622"/>
                  </a:lnTo>
                  <a:lnTo>
                    <a:pt x="1863" y="581"/>
                  </a:lnTo>
                  <a:lnTo>
                    <a:pt x="1881" y="542"/>
                  </a:lnTo>
                  <a:lnTo>
                    <a:pt x="1900" y="504"/>
                  </a:lnTo>
                  <a:lnTo>
                    <a:pt x="1921" y="469"/>
                  </a:lnTo>
                  <a:lnTo>
                    <a:pt x="1944" y="436"/>
                  </a:lnTo>
                  <a:lnTo>
                    <a:pt x="1967" y="403"/>
                  </a:lnTo>
                  <a:lnTo>
                    <a:pt x="1993" y="374"/>
                  </a:lnTo>
                  <a:lnTo>
                    <a:pt x="2020" y="347"/>
                  </a:lnTo>
                  <a:lnTo>
                    <a:pt x="2047" y="320"/>
                  </a:lnTo>
                  <a:lnTo>
                    <a:pt x="2076" y="296"/>
                  </a:lnTo>
                  <a:lnTo>
                    <a:pt x="2107" y="274"/>
                  </a:lnTo>
                  <a:lnTo>
                    <a:pt x="2138" y="253"/>
                  </a:lnTo>
                  <a:lnTo>
                    <a:pt x="2170" y="234"/>
                  </a:lnTo>
                  <a:lnTo>
                    <a:pt x="2204" y="216"/>
                  </a:lnTo>
                  <a:lnTo>
                    <a:pt x="2239" y="200"/>
                  </a:lnTo>
                  <a:lnTo>
                    <a:pt x="2274" y="186"/>
                  </a:lnTo>
                  <a:lnTo>
                    <a:pt x="2311" y="174"/>
                  </a:lnTo>
                  <a:lnTo>
                    <a:pt x="2364" y="151"/>
                  </a:lnTo>
                  <a:lnTo>
                    <a:pt x="2423" y="129"/>
                  </a:lnTo>
                  <a:lnTo>
                    <a:pt x="2488" y="105"/>
                  </a:lnTo>
                  <a:lnTo>
                    <a:pt x="2556" y="82"/>
                  </a:lnTo>
                  <a:lnTo>
                    <a:pt x="2592" y="71"/>
                  </a:lnTo>
                  <a:lnTo>
                    <a:pt x="2627" y="60"/>
                  </a:lnTo>
                  <a:lnTo>
                    <a:pt x="2665" y="50"/>
                  </a:lnTo>
                  <a:lnTo>
                    <a:pt x="2703" y="40"/>
                  </a:lnTo>
                  <a:lnTo>
                    <a:pt x="2742" y="31"/>
                  </a:lnTo>
                  <a:lnTo>
                    <a:pt x="2783" y="23"/>
                  </a:lnTo>
                  <a:lnTo>
                    <a:pt x="2823" y="16"/>
                  </a:lnTo>
                  <a:lnTo>
                    <a:pt x="2864" y="11"/>
                  </a:lnTo>
                  <a:lnTo>
                    <a:pt x="2906" y="5"/>
                  </a:lnTo>
                  <a:lnTo>
                    <a:pt x="2949" y="2"/>
                  </a:lnTo>
                  <a:lnTo>
                    <a:pt x="2991" y="0"/>
                  </a:lnTo>
                  <a:lnTo>
                    <a:pt x="3035" y="0"/>
                  </a:lnTo>
                  <a:lnTo>
                    <a:pt x="3078" y="1"/>
                  </a:lnTo>
                  <a:lnTo>
                    <a:pt x="3122" y="3"/>
                  </a:lnTo>
                  <a:lnTo>
                    <a:pt x="3166" y="9"/>
                  </a:lnTo>
                  <a:lnTo>
                    <a:pt x="3211" y="14"/>
                  </a:lnTo>
                  <a:lnTo>
                    <a:pt x="3255" y="23"/>
                  </a:lnTo>
                  <a:lnTo>
                    <a:pt x="3300" y="34"/>
                  </a:lnTo>
                  <a:lnTo>
                    <a:pt x="3346" y="47"/>
                  </a:lnTo>
                  <a:lnTo>
                    <a:pt x="3390" y="62"/>
                  </a:lnTo>
                  <a:lnTo>
                    <a:pt x="3435" y="80"/>
                  </a:lnTo>
                  <a:lnTo>
                    <a:pt x="3481" y="101"/>
                  </a:lnTo>
                  <a:lnTo>
                    <a:pt x="3525" y="123"/>
                  </a:lnTo>
                  <a:lnTo>
                    <a:pt x="3570" y="150"/>
                  </a:lnTo>
                  <a:lnTo>
                    <a:pt x="3688" y="260"/>
                  </a:lnTo>
                  <a:lnTo>
                    <a:pt x="3879" y="292"/>
                  </a:lnTo>
                  <a:lnTo>
                    <a:pt x="3888" y="297"/>
                  </a:lnTo>
                  <a:lnTo>
                    <a:pt x="3897" y="304"/>
                  </a:lnTo>
                  <a:lnTo>
                    <a:pt x="3914" y="319"/>
                  </a:lnTo>
                  <a:lnTo>
                    <a:pt x="3929" y="335"/>
                  </a:lnTo>
                  <a:lnTo>
                    <a:pt x="3944" y="353"/>
                  </a:lnTo>
                  <a:lnTo>
                    <a:pt x="3958" y="372"/>
                  </a:lnTo>
                  <a:lnTo>
                    <a:pt x="3971" y="392"/>
                  </a:lnTo>
                  <a:lnTo>
                    <a:pt x="3983" y="412"/>
                  </a:lnTo>
                  <a:lnTo>
                    <a:pt x="3993" y="432"/>
                  </a:lnTo>
                  <a:lnTo>
                    <a:pt x="4012" y="470"/>
                  </a:lnTo>
                  <a:lnTo>
                    <a:pt x="4025" y="502"/>
                  </a:lnTo>
                  <a:lnTo>
                    <a:pt x="4036" y="5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rgbClr val="0D4C5F"/>
                </a:solidFill>
              </a:endParaRPr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795" y="-6985"/>
            <a:ext cx="799465" cy="6413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3cd4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cd4">
                <a:pos x="ir" y="it"/>
              </a:cxn>
            </a:cxnLst>
            <a:rect l="l" t="t" r="r" b="b"/>
            <a:pathLst>
              <a:path w="1024" h="821">
                <a:moveTo>
                  <a:pt x="0" y="0"/>
                </a:moveTo>
                <a:lnTo>
                  <a:pt x="1024" y="0"/>
                </a:lnTo>
                <a:lnTo>
                  <a:pt x="1024" y="13"/>
                </a:lnTo>
                <a:cubicBezTo>
                  <a:pt x="1001" y="463"/>
                  <a:pt x="629" y="821"/>
                  <a:pt x="174" y="821"/>
                </a:cubicBezTo>
                <a:cubicBezTo>
                  <a:pt x="117" y="821"/>
                  <a:pt x="61" y="815"/>
                  <a:pt x="7" y="805"/>
                </a:cubicBezTo>
                <a:lnTo>
                  <a:pt x="0" y="803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11304905" y="6111240"/>
            <a:ext cx="914400" cy="7594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3cd4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cd4">
                <a:pos x="ir" y="it"/>
              </a:cxn>
            </a:cxnLst>
            <a:rect l="l" t="t" r="r" b="b"/>
            <a:pathLst>
              <a:path w="1440" h="1196">
                <a:moveTo>
                  <a:pt x="852" y="0"/>
                </a:moveTo>
                <a:cubicBezTo>
                  <a:pt x="1072" y="0"/>
                  <a:pt x="1273" y="84"/>
                  <a:pt x="1424" y="221"/>
                </a:cubicBezTo>
                <a:lnTo>
                  <a:pt x="1440" y="236"/>
                </a:lnTo>
                <a:lnTo>
                  <a:pt x="1440" y="1196"/>
                </a:lnTo>
                <a:lnTo>
                  <a:pt x="73" y="1196"/>
                </a:lnTo>
                <a:lnTo>
                  <a:pt x="67" y="1183"/>
                </a:lnTo>
                <a:cubicBezTo>
                  <a:pt x="24" y="1081"/>
                  <a:pt x="0" y="969"/>
                  <a:pt x="0" y="852"/>
                </a:cubicBezTo>
                <a:cubicBezTo>
                  <a:pt x="0" y="381"/>
                  <a:pt x="381" y="0"/>
                  <a:pt x="852" y="0"/>
                </a:cubicBez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27790" y="5535930"/>
            <a:ext cx="377825" cy="37782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00685" y="817245"/>
            <a:ext cx="271145" cy="27114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687050" y="611124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2655" y="273685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27180" y="482473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70510" y="139319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391795" y="363855"/>
            <a:ext cx="2308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02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研究方法与思路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1106805" y="2426970"/>
            <a:ext cx="3323590" cy="2950845"/>
          </a:xfrm>
          <a:prstGeom prst="hexagon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blue-book-close-up-535087"/>
          <p:cNvPicPr>
            <a:picLocks noChangeAspect="1"/>
          </p:cNvPicPr>
          <p:nvPr/>
        </p:nvPicPr>
        <p:blipFill>
          <a:blip r:embed="rId1"/>
          <a:srcRect t="19552" b="18441"/>
          <a:stretch>
            <a:fillRect/>
          </a:stretch>
        </p:blipFill>
        <p:spPr>
          <a:xfrm>
            <a:off x="1300480" y="2602230"/>
            <a:ext cx="2936240" cy="2600960"/>
          </a:xfrm>
          <a:prstGeom prst="hexagon">
            <a:avLst/>
          </a:prstGeom>
        </p:spPr>
      </p:pic>
      <p:sp>
        <p:nvSpPr>
          <p:cNvPr id="27" name="六边形 26"/>
          <p:cNvSpPr/>
          <p:nvPr/>
        </p:nvSpPr>
        <p:spPr>
          <a:xfrm>
            <a:off x="3947795" y="1894205"/>
            <a:ext cx="908685" cy="807085"/>
          </a:xfrm>
          <a:prstGeom prst="hexagon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六边形 45"/>
          <p:cNvSpPr/>
          <p:nvPr/>
        </p:nvSpPr>
        <p:spPr>
          <a:xfrm>
            <a:off x="3850640" y="5165090"/>
            <a:ext cx="908685" cy="807085"/>
          </a:xfrm>
          <a:prstGeom prst="hexagon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六边形 46"/>
          <p:cNvSpPr/>
          <p:nvPr/>
        </p:nvSpPr>
        <p:spPr>
          <a:xfrm>
            <a:off x="4600575" y="3598545"/>
            <a:ext cx="908685" cy="807085"/>
          </a:xfrm>
          <a:prstGeom prst="hexagon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8" name="Freeform 24"/>
          <p:cNvSpPr>
            <a:spLocks noChangeArrowheads="1"/>
          </p:cNvSpPr>
          <p:nvPr/>
        </p:nvSpPr>
        <p:spPr bwMode="auto">
          <a:xfrm>
            <a:off x="4868545" y="3843020"/>
            <a:ext cx="398780" cy="316230"/>
          </a:xfrm>
          <a:custGeom>
            <a:avLst/>
            <a:gdLst>
              <a:gd name="T0" fmla="*/ 297414 w 497"/>
              <a:gd name="T1" fmla="*/ 178464 h 399"/>
              <a:gd name="T2" fmla="*/ 297414 w 497"/>
              <a:gd name="T3" fmla="*/ 178464 h 399"/>
              <a:gd name="T4" fmla="*/ 212267 w 497"/>
              <a:gd name="T5" fmla="*/ 262937 h 399"/>
              <a:gd name="T6" fmla="*/ 297414 w 497"/>
              <a:gd name="T7" fmla="*/ 347410 h 399"/>
              <a:gd name="T8" fmla="*/ 382561 w 497"/>
              <a:gd name="T9" fmla="*/ 262937 h 399"/>
              <a:gd name="T10" fmla="*/ 297414 w 497"/>
              <a:gd name="T11" fmla="*/ 178464 h 399"/>
              <a:gd name="T12" fmla="*/ 530068 w 497"/>
              <a:gd name="T13" fmla="*/ 83283 h 399"/>
              <a:gd name="T14" fmla="*/ 530068 w 497"/>
              <a:gd name="T15" fmla="*/ 83283 h 399"/>
              <a:gd name="T16" fmla="*/ 466508 w 497"/>
              <a:gd name="T17" fmla="*/ 83283 h 399"/>
              <a:gd name="T18" fmla="*/ 435328 w 497"/>
              <a:gd name="T19" fmla="*/ 72575 h 399"/>
              <a:gd name="T20" fmla="*/ 424534 w 497"/>
              <a:gd name="T21" fmla="*/ 9518 h 399"/>
              <a:gd name="T22" fmla="*/ 392155 w 497"/>
              <a:gd name="T23" fmla="*/ 0 h 399"/>
              <a:gd name="T24" fmla="*/ 190681 w 497"/>
              <a:gd name="T25" fmla="*/ 0 h 399"/>
              <a:gd name="T26" fmla="*/ 170293 w 497"/>
              <a:gd name="T27" fmla="*/ 9518 h 399"/>
              <a:gd name="T28" fmla="*/ 147508 w 497"/>
              <a:gd name="T29" fmla="*/ 72575 h 399"/>
              <a:gd name="T30" fmla="*/ 127120 w 497"/>
              <a:gd name="T31" fmla="*/ 83283 h 399"/>
              <a:gd name="T32" fmla="*/ 63560 w 497"/>
              <a:gd name="T33" fmla="*/ 83283 h 399"/>
              <a:gd name="T34" fmla="*/ 0 w 497"/>
              <a:gd name="T35" fmla="*/ 146340 h 399"/>
              <a:gd name="T36" fmla="*/ 0 w 497"/>
              <a:gd name="T37" fmla="*/ 410467 h 399"/>
              <a:gd name="T38" fmla="*/ 63560 w 497"/>
              <a:gd name="T39" fmla="*/ 473524 h 399"/>
              <a:gd name="T40" fmla="*/ 530068 w 497"/>
              <a:gd name="T41" fmla="*/ 473524 h 399"/>
              <a:gd name="T42" fmla="*/ 594828 w 497"/>
              <a:gd name="T43" fmla="*/ 410467 h 399"/>
              <a:gd name="T44" fmla="*/ 594828 w 497"/>
              <a:gd name="T45" fmla="*/ 146340 h 399"/>
              <a:gd name="T46" fmla="*/ 530068 w 497"/>
              <a:gd name="T47" fmla="*/ 83283 h 399"/>
              <a:gd name="T48" fmla="*/ 297414 w 497"/>
              <a:gd name="T49" fmla="*/ 410467 h 399"/>
              <a:gd name="T50" fmla="*/ 297414 w 497"/>
              <a:gd name="T51" fmla="*/ 410467 h 399"/>
              <a:gd name="T52" fmla="*/ 147508 w 497"/>
              <a:gd name="T53" fmla="*/ 262937 h 399"/>
              <a:gd name="T54" fmla="*/ 297414 w 497"/>
              <a:gd name="T55" fmla="*/ 115407 h 399"/>
              <a:gd name="T56" fmla="*/ 446121 w 497"/>
              <a:gd name="T57" fmla="*/ 262937 h 399"/>
              <a:gd name="T58" fmla="*/ 297414 w 497"/>
              <a:gd name="T59" fmla="*/ 410467 h 399"/>
              <a:gd name="T60" fmla="*/ 509681 w 497"/>
              <a:gd name="T61" fmla="*/ 189172 h 399"/>
              <a:gd name="T62" fmla="*/ 509681 w 497"/>
              <a:gd name="T63" fmla="*/ 189172 h 399"/>
              <a:gd name="T64" fmla="*/ 488095 w 497"/>
              <a:gd name="T65" fmla="*/ 167756 h 399"/>
              <a:gd name="T66" fmla="*/ 509681 w 497"/>
              <a:gd name="T67" fmla="*/ 146340 h 399"/>
              <a:gd name="T68" fmla="*/ 530068 w 497"/>
              <a:gd name="T69" fmla="*/ 167756 h 399"/>
              <a:gd name="T70" fmla="*/ 509681 w 497"/>
              <a:gd name="T71" fmla="*/ 189172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3" name="Freeform 29"/>
          <p:cNvSpPr>
            <a:spLocks noChangeArrowheads="1"/>
          </p:cNvSpPr>
          <p:nvPr/>
        </p:nvSpPr>
        <p:spPr bwMode="auto">
          <a:xfrm>
            <a:off x="4241165" y="2099310"/>
            <a:ext cx="355600" cy="368935"/>
          </a:xfrm>
          <a:custGeom>
            <a:avLst/>
            <a:gdLst>
              <a:gd name="T0" fmla="*/ 297562 w 444"/>
              <a:gd name="T1" fmla="*/ 403984 h 462"/>
              <a:gd name="T2" fmla="*/ 297562 w 444"/>
              <a:gd name="T3" fmla="*/ 403984 h 462"/>
              <a:gd name="T4" fmla="*/ 383951 w 444"/>
              <a:gd name="T5" fmla="*/ 308083 h 462"/>
              <a:gd name="T6" fmla="*/ 531532 w 444"/>
              <a:gd name="T7" fmla="*/ 85112 h 462"/>
              <a:gd name="T8" fmla="*/ 511135 w 444"/>
              <a:gd name="T9" fmla="*/ 63535 h 462"/>
              <a:gd name="T10" fmla="*/ 415147 w 444"/>
              <a:gd name="T11" fmla="*/ 63535 h 462"/>
              <a:gd name="T12" fmla="*/ 266366 w 444"/>
              <a:gd name="T13" fmla="*/ 0 h 462"/>
              <a:gd name="T14" fmla="*/ 117585 w 444"/>
              <a:gd name="T15" fmla="*/ 63535 h 462"/>
              <a:gd name="T16" fmla="*/ 21597 w 444"/>
              <a:gd name="T17" fmla="*/ 63535 h 462"/>
              <a:gd name="T18" fmla="*/ 0 w 444"/>
              <a:gd name="T19" fmla="*/ 85112 h 462"/>
              <a:gd name="T20" fmla="*/ 148781 w 444"/>
              <a:gd name="T21" fmla="*/ 308083 h 462"/>
              <a:gd name="T22" fmla="*/ 233970 w 444"/>
              <a:gd name="T23" fmla="*/ 403984 h 462"/>
              <a:gd name="T24" fmla="*/ 233970 w 444"/>
              <a:gd name="T25" fmla="*/ 445941 h 462"/>
              <a:gd name="T26" fmla="*/ 128384 w 444"/>
              <a:gd name="T27" fmla="*/ 498687 h 462"/>
              <a:gd name="T28" fmla="*/ 266366 w 444"/>
              <a:gd name="T29" fmla="*/ 552631 h 462"/>
              <a:gd name="T30" fmla="*/ 393550 w 444"/>
              <a:gd name="T31" fmla="*/ 498687 h 462"/>
              <a:gd name="T32" fmla="*/ 297562 w 444"/>
              <a:gd name="T33" fmla="*/ 445941 h 462"/>
              <a:gd name="T34" fmla="*/ 297562 w 444"/>
              <a:gd name="T35" fmla="*/ 403984 h 462"/>
              <a:gd name="T36" fmla="*/ 383951 w 444"/>
              <a:gd name="T37" fmla="*/ 254138 h 462"/>
              <a:gd name="T38" fmla="*/ 383951 w 444"/>
              <a:gd name="T39" fmla="*/ 254138 h 462"/>
              <a:gd name="T40" fmla="*/ 415147 w 444"/>
              <a:gd name="T41" fmla="*/ 106690 h 462"/>
              <a:gd name="T42" fmla="*/ 489538 w 444"/>
              <a:gd name="T43" fmla="*/ 106690 h 462"/>
              <a:gd name="T44" fmla="*/ 383951 w 444"/>
              <a:gd name="T45" fmla="*/ 254138 h 462"/>
              <a:gd name="T46" fmla="*/ 266366 w 444"/>
              <a:gd name="T47" fmla="*/ 43156 h 462"/>
              <a:gd name="T48" fmla="*/ 266366 w 444"/>
              <a:gd name="T49" fmla="*/ 43156 h 462"/>
              <a:gd name="T50" fmla="*/ 383951 w 444"/>
              <a:gd name="T51" fmla="*/ 85112 h 462"/>
              <a:gd name="T52" fmla="*/ 266366 w 444"/>
              <a:gd name="T53" fmla="*/ 137858 h 462"/>
              <a:gd name="T54" fmla="*/ 148781 w 444"/>
              <a:gd name="T55" fmla="*/ 85112 h 462"/>
              <a:gd name="T56" fmla="*/ 266366 w 444"/>
              <a:gd name="T57" fmla="*/ 43156 h 462"/>
              <a:gd name="T58" fmla="*/ 43194 w 444"/>
              <a:gd name="T59" fmla="*/ 106690 h 462"/>
              <a:gd name="T60" fmla="*/ 43194 w 444"/>
              <a:gd name="T61" fmla="*/ 106690 h 462"/>
              <a:gd name="T62" fmla="*/ 117585 w 444"/>
              <a:gd name="T63" fmla="*/ 106690 h 462"/>
              <a:gd name="T64" fmla="*/ 148781 w 444"/>
              <a:gd name="T65" fmla="*/ 254138 h 462"/>
              <a:gd name="T66" fmla="*/ 43194 w 444"/>
              <a:gd name="T67" fmla="*/ 106690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2" name="Freeform 74"/>
          <p:cNvSpPr>
            <a:spLocks noChangeArrowheads="1"/>
          </p:cNvSpPr>
          <p:nvPr/>
        </p:nvSpPr>
        <p:spPr bwMode="auto">
          <a:xfrm>
            <a:off x="4120515" y="5351780"/>
            <a:ext cx="368935" cy="327025"/>
          </a:xfrm>
          <a:custGeom>
            <a:avLst/>
            <a:gdLst>
              <a:gd name="T0" fmla="*/ 541820 w 461"/>
              <a:gd name="T1" fmla="*/ 255464 h 409"/>
              <a:gd name="T2" fmla="*/ 541820 w 461"/>
              <a:gd name="T3" fmla="*/ 255464 h 409"/>
              <a:gd name="T4" fmla="*/ 296740 w 461"/>
              <a:gd name="T5" fmla="*/ 20389 h 409"/>
              <a:gd name="T6" fmla="*/ 254692 w 461"/>
              <a:gd name="T7" fmla="*/ 20389 h 409"/>
              <a:gd name="T8" fmla="*/ 10812 w 461"/>
              <a:gd name="T9" fmla="*/ 255464 h 409"/>
              <a:gd name="T10" fmla="*/ 21625 w 461"/>
              <a:gd name="T11" fmla="*/ 275853 h 409"/>
              <a:gd name="T12" fmla="*/ 74485 w 461"/>
              <a:gd name="T13" fmla="*/ 275853 h 409"/>
              <a:gd name="T14" fmla="*/ 74485 w 461"/>
              <a:gd name="T15" fmla="*/ 467750 h 409"/>
              <a:gd name="T16" fmla="*/ 94909 w 461"/>
              <a:gd name="T17" fmla="*/ 489339 h 409"/>
              <a:gd name="T18" fmla="*/ 212643 w 461"/>
              <a:gd name="T19" fmla="*/ 489339 h 409"/>
              <a:gd name="T20" fmla="*/ 212643 w 461"/>
              <a:gd name="T21" fmla="*/ 297441 h 409"/>
              <a:gd name="T22" fmla="*/ 339989 w 461"/>
              <a:gd name="T23" fmla="*/ 297441 h 409"/>
              <a:gd name="T24" fmla="*/ 339989 w 461"/>
              <a:gd name="T25" fmla="*/ 489339 h 409"/>
              <a:gd name="T26" fmla="*/ 457724 w 461"/>
              <a:gd name="T27" fmla="*/ 489339 h 409"/>
              <a:gd name="T28" fmla="*/ 478147 w 461"/>
              <a:gd name="T29" fmla="*/ 467750 h 409"/>
              <a:gd name="T30" fmla="*/ 478147 w 461"/>
              <a:gd name="T31" fmla="*/ 275853 h 409"/>
              <a:gd name="T32" fmla="*/ 532209 w 461"/>
              <a:gd name="T33" fmla="*/ 275853 h 409"/>
              <a:gd name="T34" fmla="*/ 541820 w 461"/>
              <a:gd name="T35" fmla="*/ 255464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090160" y="177690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090160" y="2173605"/>
            <a:ext cx="5464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52160" y="347489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852160" y="3871595"/>
            <a:ext cx="5464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90160" y="516526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090160" y="5561965"/>
            <a:ext cx="5464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2" name="组合 701"/>
          <p:cNvGrpSpPr/>
          <p:nvPr/>
        </p:nvGrpSpPr>
        <p:grpSpPr>
          <a:xfrm rot="0">
            <a:off x="2646680" y="49530"/>
            <a:ext cx="6897370" cy="6887210"/>
            <a:chOff x="8645299" y="-830263"/>
            <a:chExt cx="7618413" cy="7602538"/>
          </a:xfrm>
          <a:solidFill>
            <a:srgbClr val="00458E">
              <a:alpha val="6000"/>
            </a:srgbClr>
          </a:solidFill>
        </p:grpSpPr>
        <p:sp>
          <p:nvSpPr>
            <p:cNvPr id="764" name="Freeform 75"/>
            <p:cNvSpPr>
              <a:spLocks noEditPoints="1"/>
            </p:cNvSpPr>
            <p:nvPr/>
          </p:nvSpPr>
          <p:spPr bwMode="auto">
            <a:xfrm>
              <a:off x="8645299" y="-830263"/>
              <a:ext cx="7618413" cy="7602538"/>
            </a:xfrm>
            <a:custGeom>
              <a:avLst/>
              <a:gdLst>
                <a:gd name="T0" fmla="*/ 1106 w 2412"/>
                <a:gd name="T1" fmla="*/ 2355 h 2406"/>
                <a:gd name="T2" fmla="*/ 435 w 2412"/>
                <a:gd name="T3" fmla="*/ 2057 h 2406"/>
                <a:gd name="T4" fmla="*/ 57 w 2412"/>
                <a:gd name="T5" fmla="*/ 1368 h 2406"/>
                <a:gd name="T6" fmla="*/ 118 w 2412"/>
                <a:gd name="T7" fmla="*/ 767 h 2406"/>
                <a:gd name="T8" fmla="*/ 811 w 2412"/>
                <a:gd name="T9" fmla="*/ 78 h 2406"/>
                <a:gd name="T10" fmla="*/ 1443 w 2412"/>
                <a:gd name="T11" fmla="*/ 26 h 2406"/>
                <a:gd name="T12" fmla="*/ 2296 w 2412"/>
                <a:gd name="T13" fmla="*/ 701 h 2406"/>
                <a:gd name="T14" fmla="*/ 2304 w 2412"/>
                <a:gd name="T15" fmla="*/ 1645 h 2406"/>
                <a:gd name="T16" fmla="*/ 1649 w 2412"/>
                <a:gd name="T17" fmla="*/ 2280 h 2406"/>
                <a:gd name="T18" fmla="*/ 1257 w 2412"/>
                <a:gd name="T19" fmla="*/ 2363 h 2406"/>
                <a:gd name="T20" fmla="*/ 2266 w 2412"/>
                <a:gd name="T21" fmla="*/ 754 h 2406"/>
                <a:gd name="T22" fmla="*/ 121 w 2412"/>
                <a:gd name="T23" fmla="*/ 919 h 2406"/>
                <a:gd name="T24" fmla="*/ 2125 w 2412"/>
                <a:gd name="T25" fmla="*/ 1861 h 2406"/>
                <a:gd name="T26" fmla="*/ 2275 w 2412"/>
                <a:gd name="T27" fmla="*/ 773 h 2406"/>
                <a:gd name="T28" fmla="*/ 2259 w 2412"/>
                <a:gd name="T29" fmla="*/ 853 h 2406"/>
                <a:gd name="T30" fmla="*/ 2163 w 2412"/>
                <a:gd name="T31" fmla="*/ 912 h 2406"/>
                <a:gd name="T32" fmla="*/ 2031 w 2412"/>
                <a:gd name="T33" fmla="*/ 918 h 2406"/>
                <a:gd name="T34" fmla="*/ 2013 w 2412"/>
                <a:gd name="T35" fmla="*/ 929 h 2406"/>
                <a:gd name="T36" fmla="*/ 2035 w 2412"/>
                <a:gd name="T37" fmla="*/ 966 h 2406"/>
                <a:gd name="T38" fmla="*/ 1970 w 2412"/>
                <a:gd name="T39" fmla="*/ 979 h 2406"/>
                <a:gd name="T40" fmla="*/ 1872 w 2412"/>
                <a:gd name="T41" fmla="*/ 996 h 2406"/>
                <a:gd name="T42" fmla="*/ 1842 w 2412"/>
                <a:gd name="T43" fmla="*/ 942 h 2406"/>
                <a:gd name="T44" fmla="*/ 1925 w 2412"/>
                <a:gd name="T45" fmla="*/ 935 h 2406"/>
                <a:gd name="T46" fmla="*/ 1826 w 2412"/>
                <a:gd name="T47" fmla="*/ 852 h 2406"/>
                <a:gd name="T48" fmla="*/ 1886 w 2412"/>
                <a:gd name="T49" fmla="*/ 861 h 2406"/>
                <a:gd name="T50" fmla="*/ 1987 w 2412"/>
                <a:gd name="T51" fmla="*/ 894 h 2406"/>
                <a:gd name="T52" fmla="*/ 2074 w 2412"/>
                <a:gd name="T53" fmla="*/ 910 h 2406"/>
                <a:gd name="T54" fmla="*/ 2018 w 2412"/>
                <a:gd name="T55" fmla="*/ 883 h 2406"/>
                <a:gd name="T56" fmla="*/ 1910 w 2412"/>
                <a:gd name="T57" fmla="*/ 815 h 2406"/>
                <a:gd name="T58" fmla="*/ 2081 w 2412"/>
                <a:gd name="T59" fmla="*/ 840 h 2406"/>
                <a:gd name="T60" fmla="*/ 1994 w 2412"/>
                <a:gd name="T61" fmla="*/ 808 h 2406"/>
                <a:gd name="T62" fmla="*/ 2031 w 2412"/>
                <a:gd name="T63" fmla="*/ 716 h 2406"/>
                <a:gd name="T64" fmla="*/ 2059 w 2412"/>
                <a:gd name="T65" fmla="*/ 689 h 2406"/>
                <a:gd name="T66" fmla="*/ 2049 w 2412"/>
                <a:gd name="T67" fmla="*/ 805 h 2406"/>
                <a:gd name="T68" fmla="*/ 2101 w 2412"/>
                <a:gd name="T69" fmla="*/ 781 h 2406"/>
                <a:gd name="T70" fmla="*/ 2122 w 2412"/>
                <a:gd name="T71" fmla="*/ 746 h 2406"/>
                <a:gd name="T72" fmla="*/ 2167 w 2412"/>
                <a:gd name="T73" fmla="*/ 753 h 2406"/>
                <a:gd name="T74" fmla="*/ 2266 w 2412"/>
                <a:gd name="T75" fmla="*/ 754 h 2406"/>
                <a:gd name="T76" fmla="*/ 2158 w 2412"/>
                <a:gd name="T77" fmla="*/ 848 h 2406"/>
                <a:gd name="T78" fmla="*/ 2151 w 2412"/>
                <a:gd name="T79" fmla="*/ 869 h 2406"/>
                <a:gd name="T80" fmla="*/ 2169 w 2412"/>
                <a:gd name="T81" fmla="*/ 822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2" h="2406">
                  <a:moveTo>
                    <a:pt x="1189" y="2363"/>
                  </a:moveTo>
                  <a:cubicBezTo>
                    <a:pt x="1161" y="2360"/>
                    <a:pt x="1134" y="2358"/>
                    <a:pt x="1106" y="2355"/>
                  </a:cubicBezTo>
                  <a:cubicBezTo>
                    <a:pt x="947" y="2340"/>
                    <a:pt x="797" y="2293"/>
                    <a:pt x="657" y="2217"/>
                  </a:cubicBezTo>
                  <a:cubicBezTo>
                    <a:pt x="577" y="2172"/>
                    <a:pt x="503" y="2119"/>
                    <a:pt x="435" y="2057"/>
                  </a:cubicBezTo>
                  <a:cubicBezTo>
                    <a:pt x="330" y="1963"/>
                    <a:pt x="245" y="1855"/>
                    <a:pt x="179" y="1731"/>
                  </a:cubicBezTo>
                  <a:cubicBezTo>
                    <a:pt x="118" y="1617"/>
                    <a:pt x="78" y="1496"/>
                    <a:pt x="57" y="1368"/>
                  </a:cubicBezTo>
                  <a:cubicBezTo>
                    <a:pt x="42" y="1274"/>
                    <a:pt x="40" y="1178"/>
                    <a:pt x="47" y="1083"/>
                  </a:cubicBezTo>
                  <a:cubicBezTo>
                    <a:pt x="55" y="975"/>
                    <a:pt x="79" y="869"/>
                    <a:pt x="118" y="767"/>
                  </a:cubicBezTo>
                  <a:cubicBezTo>
                    <a:pt x="171" y="631"/>
                    <a:pt x="245" y="507"/>
                    <a:pt x="343" y="398"/>
                  </a:cubicBezTo>
                  <a:cubicBezTo>
                    <a:pt x="473" y="254"/>
                    <a:pt x="629" y="146"/>
                    <a:pt x="811" y="78"/>
                  </a:cubicBezTo>
                  <a:cubicBezTo>
                    <a:pt x="904" y="43"/>
                    <a:pt x="1001" y="21"/>
                    <a:pt x="1099" y="11"/>
                  </a:cubicBezTo>
                  <a:cubicBezTo>
                    <a:pt x="1215" y="0"/>
                    <a:pt x="1329" y="4"/>
                    <a:pt x="1443" y="26"/>
                  </a:cubicBezTo>
                  <a:cubicBezTo>
                    <a:pt x="1633" y="62"/>
                    <a:pt x="1803" y="141"/>
                    <a:pt x="1955" y="262"/>
                  </a:cubicBezTo>
                  <a:cubicBezTo>
                    <a:pt x="2104" y="381"/>
                    <a:pt x="2217" y="528"/>
                    <a:pt x="2296" y="701"/>
                  </a:cubicBezTo>
                  <a:cubicBezTo>
                    <a:pt x="2348" y="816"/>
                    <a:pt x="2381" y="936"/>
                    <a:pt x="2393" y="1061"/>
                  </a:cubicBezTo>
                  <a:cubicBezTo>
                    <a:pt x="2412" y="1263"/>
                    <a:pt x="2385" y="1458"/>
                    <a:pt x="2304" y="1645"/>
                  </a:cubicBezTo>
                  <a:cubicBezTo>
                    <a:pt x="2259" y="1751"/>
                    <a:pt x="2199" y="1849"/>
                    <a:pt x="2124" y="1937"/>
                  </a:cubicBezTo>
                  <a:cubicBezTo>
                    <a:pt x="1994" y="2091"/>
                    <a:pt x="1836" y="2206"/>
                    <a:pt x="1649" y="2280"/>
                  </a:cubicBezTo>
                  <a:cubicBezTo>
                    <a:pt x="1532" y="2326"/>
                    <a:pt x="1410" y="2353"/>
                    <a:pt x="1284" y="2358"/>
                  </a:cubicBezTo>
                  <a:cubicBezTo>
                    <a:pt x="1275" y="2359"/>
                    <a:pt x="1266" y="2361"/>
                    <a:pt x="1257" y="2363"/>
                  </a:cubicBezTo>
                  <a:cubicBezTo>
                    <a:pt x="1234" y="2363"/>
                    <a:pt x="1212" y="2363"/>
                    <a:pt x="1189" y="2363"/>
                  </a:cubicBezTo>
                  <a:close/>
                  <a:moveTo>
                    <a:pt x="2266" y="754"/>
                  </a:moveTo>
                  <a:cubicBezTo>
                    <a:pt x="2129" y="397"/>
                    <a:pt x="1740" y="51"/>
                    <a:pt x="1218" y="52"/>
                  </a:cubicBezTo>
                  <a:cubicBezTo>
                    <a:pt x="699" y="52"/>
                    <a:pt x="246" y="408"/>
                    <a:pt x="121" y="919"/>
                  </a:cubicBezTo>
                  <a:cubicBezTo>
                    <a:pt x="0" y="1416"/>
                    <a:pt x="233" y="1979"/>
                    <a:pt x="768" y="2219"/>
                  </a:cubicBezTo>
                  <a:cubicBezTo>
                    <a:pt x="1188" y="2406"/>
                    <a:pt x="1766" y="2330"/>
                    <a:pt x="2125" y="1861"/>
                  </a:cubicBezTo>
                  <a:cubicBezTo>
                    <a:pt x="2244" y="1706"/>
                    <a:pt x="2315" y="1529"/>
                    <a:pt x="2341" y="1334"/>
                  </a:cubicBezTo>
                  <a:cubicBezTo>
                    <a:pt x="2367" y="1140"/>
                    <a:pt x="2345" y="952"/>
                    <a:pt x="2275" y="773"/>
                  </a:cubicBezTo>
                  <a:cubicBezTo>
                    <a:pt x="2261" y="788"/>
                    <a:pt x="2247" y="802"/>
                    <a:pt x="2233" y="816"/>
                  </a:cubicBezTo>
                  <a:cubicBezTo>
                    <a:pt x="2250" y="820"/>
                    <a:pt x="2260" y="827"/>
                    <a:pt x="2259" y="853"/>
                  </a:cubicBezTo>
                  <a:cubicBezTo>
                    <a:pt x="2258" y="874"/>
                    <a:pt x="2252" y="881"/>
                    <a:pt x="2236" y="887"/>
                  </a:cubicBezTo>
                  <a:cubicBezTo>
                    <a:pt x="2212" y="896"/>
                    <a:pt x="2187" y="904"/>
                    <a:pt x="2163" y="912"/>
                  </a:cubicBezTo>
                  <a:cubicBezTo>
                    <a:pt x="2155" y="945"/>
                    <a:pt x="2133" y="967"/>
                    <a:pt x="2098" y="942"/>
                  </a:cubicBezTo>
                  <a:cubicBezTo>
                    <a:pt x="2079" y="929"/>
                    <a:pt x="2054" y="925"/>
                    <a:pt x="2031" y="918"/>
                  </a:cubicBezTo>
                  <a:cubicBezTo>
                    <a:pt x="2027" y="917"/>
                    <a:pt x="2022" y="921"/>
                    <a:pt x="2017" y="922"/>
                  </a:cubicBezTo>
                  <a:cubicBezTo>
                    <a:pt x="2016" y="924"/>
                    <a:pt x="2014" y="927"/>
                    <a:pt x="2013" y="929"/>
                  </a:cubicBezTo>
                  <a:cubicBezTo>
                    <a:pt x="2019" y="932"/>
                    <a:pt x="2025" y="935"/>
                    <a:pt x="2030" y="939"/>
                  </a:cubicBezTo>
                  <a:cubicBezTo>
                    <a:pt x="2041" y="946"/>
                    <a:pt x="2044" y="955"/>
                    <a:pt x="2035" y="966"/>
                  </a:cubicBezTo>
                  <a:cubicBezTo>
                    <a:pt x="2026" y="975"/>
                    <a:pt x="2017" y="985"/>
                    <a:pt x="2003" y="974"/>
                  </a:cubicBezTo>
                  <a:cubicBezTo>
                    <a:pt x="1990" y="964"/>
                    <a:pt x="1980" y="968"/>
                    <a:pt x="1970" y="979"/>
                  </a:cubicBezTo>
                  <a:cubicBezTo>
                    <a:pt x="1966" y="984"/>
                    <a:pt x="1961" y="989"/>
                    <a:pt x="1957" y="994"/>
                  </a:cubicBezTo>
                  <a:cubicBezTo>
                    <a:pt x="1922" y="1036"/>
                    <a:pt x="1908" y="1040"/>
                    <a:pt x="1872" y="996"/>
                  </a:cubicBezTo>
                  <a:cubicBezTo>
                    <a:pt x="1859" y="980"/>
                    <a:pt x="1849" y="963"/>
                    <a:pt x="1837" y="947"/>
                  </a:cubicBezTo>
                  <a:cubicBezTo>
                    <a:pt x="1839" y="946"/>
                    <a:pt x="1841" y="944"/>
                    <a:pt x="1842" y="942"/>
                  </a:cubicBezTo>
                  <a:cubicBezTo>
                    <a:pt x="1857" y="948"/>
                    <a:pt x="1870" y="955"/>
                    <a:pt x="1885" y="960"/>
                  </a:cubicBezTo>
                  <a:cubicBezTo>
                    <a:pt x="1906" y="968"/>
                    <a:pt x="1912" y="946"/>
                    <a:pt x="1925" y="935"/>
                  </a:cubicBezTo>
                  <a:cubicBezTo>
                    <a:pt x="1911" y="928"/>
                    <a:pt x="1896" y="921"/>
                    <a:pt x="1881" y="918"/>
                  </a:cubicBezTo>
                  <a:cubicBezTo>
                    <a:pt x="1840" y="911"/>
                    <a:pt x="1832" y="893"/>
                    <a:pt x="1826" y="852"/>
                  </a:cubicBezTo>
                  <a:cubicBezTo>
                    <a:pt x="1825" y="844"/>
                    <a:pt x="1833" y="834"/>
                    <a:pt x="1837" y="826"/>
                  </a:cubicBezTo>
                  <a:cubicBezTo>
                    <a:pt x="1856" y="840"/>
                    <a:pt x="1870" y="853"/>
                    <a:pt x="1886" y="861"/>
                  </a:cubicBezTo>
                  <a:cubicBezTo>
                    <a:pt x="1914" y="874"/>
                    <a:pt x="1943" y="883"/>
                    <a:pt x="1971" y="894"/>
                  </a:cubicBezTo>
                  <a:cubicBezTo>
                    <a:pt x="1976" y="895"/>
                    <a:pt x="1983" y="896"/>
                    <a:pt x="1987" y="894"/>
                  </a:cubicBezTo>
                  <a:cubicBezTo>
                    <a:pt x="2003" y="885"/>
                    <a:pt x="2016" y="891"/>
                    <a:pt x="2030" y="897"/>
                  </a:cubicBezTo>
                  <a:cubicBezTo>
                    <a:pt x="2044" y="903"/>
                    <a:pt x="2059" y="906"/>
                    <a:pt x="2074" y="910"/>
                  </a:cubicBezTo>
                  <a:cubicBezTo>
                    <a:pt x="2075" y="907"/>
                    <a:pt x="2075" y="904"/>
                    <a:pt x="2076" y="901"/>
                  </a:cubicBezTo>
                  <a:cubicBezTo>
                    <a:pt x="2057" y="895"/>
                    <a:pt x="2037" y="883"/>
                    <a:pt x="2018" y="883"/>
                  </a:cubicBezTo>
                  <a:cubicBezTo>
                    <a:pt x="1970" y="884"/>
                    <a:pt x="1939" y="858"/>
                    <a:pt x="1911" y="825"/>
                  </a:cubicBezTo>
                  <a:cubicBezTo>
                    <a:pt x="1910" y="823"/>
                    <a:pt x="1910" y="820"/>
                    <a:pt x="1910" y="815"/>
                  </a:cubicBezTo>
                  <a:cubicBezTo>
                    <a:pt x="1964" y="828"/>
                    <a:pt x="2016" y="841"/>
                    <a:pt x="2070" y="855"/>
                  </a:cubicBezTo>
                  <a:cubicBezTo>
                    <a:pt x="2073" y="849"/>
                    <a:pt x="2078" y="844"/>
                    <a:pt x="2081" y="840"/>
                  </a:cubicBezTo>
                  <a:cubicBezTo>
                    <a:pt x="2064" y="833"/>
                    <a:pt x="2049" y="826"/>
                    <a:pt x="2032" y="818"/>
                  </a:cubicBezTo>
                  <a:cubicBezTo>
                    <a:pt x="2020" y="815"/>
                    <a:pt x="2007" y="811"/>
                    <a:pt x="1994" y="808"/>
                  </a:cubicBezTo>
                  <a:cubicBezTo>
                    <a:pt x="1998" y="794"/>
                    <a:pt x="2000" y="780"/>
                    <a:pt x="2006" y="767"/>
                  </a:cubicBezTo>
                  <a:cubicBezTo>
                    <a:pt x="2013" y="750"/>
                    <a:pt x="2022" y="733"/>
                    <a:pt x="2031" y="716"/>
                  </a:cubicBezTo>
                  <a:cubicBezTo>
                    <a:pt x="2034" y="709"/>
                    <a:pt x="2034" y="701"/>
                    <a:pt x="2039" y="696"/>
                  </a:cubicBezTo>
                  <a:cubicBezTo>
                    <a:pt x="2044" y="691"/>
                    <a:pt x="2053" y="688"/>
                    <a:pt x="2059" y="689"/>
                  </a:cubicBezTo>
                  <a:cubicBezTo>
                    <a:pt x="2063" y="689"/>
                    <a:pt x="2068" y="699"/>
                    <a:pt x="2069" y="705"/>
                  </a:cubicBezTo>
                  <a:cubicBezTo>
                    <a:pt x="2073" y="740"/>
                    <a:pt x="2072" y="774"/>
                    <a:pt x="2049" y="805"/>
                  </a:cubicBezTo>
                  <a:cubicBezTo>
                    <a:pt x="2064" y="807"/>
                    <a:pt x="2075" y="809"/>
                    <a:pt x="2077" y="791"/>
                  </a:cubicBezTo>
                  <a:cubicBezTo>
                    <a:pt x="2079" y="776"/>
                    <a:pt x="2089" y="775"/>
                    <a:pt x="2101" y="781"/>
                  </a:cubicBezTo>
                  <a:cubicBezTo>
                    <a:pt x="2104" y="783"/>
                    <a:pt x="2108" y="786"/>
                    <a:pt x="2112" y="789"/>
                  </a:cubicBezTo>
                  <a:cubicBezTo>
                    <a:pt x="2116" y="774"/>
                    <a:pt x="2118" y="760"/>
                    <a:pt x="2122" y="746"/>
                  </a:cubicBezTo>
                  <a:cubicBezTo>
                    <a:pt x="2125" y="737"/>
                    <a:pt x="2131" y="730"/>
                    <a:pt x="2143" y="738"/>
                  </a:cubicBezTo>
                  <a:cubicBezTo>
                    <a:pt x="2151" y="744"/>
                    <a:pt x="2159" y="748"/>
                    <a:pt x="2167" y="753"/>
                  </a:cubicBezTo>
                  <a:cubicBezTo>
                    <a:pt x="2185" y="764"/>
                    <a:pt x="2202" y="765"/>
                    <a:pt x="2222" y="759"/>
                  </a:cubicBezTo>
                  <a:cubicBezTo>
                    <a:pt x="2236" y="755"/>
                    <a:pt x="2250" y="756"/>
                    <a:pt x="2266" y="754"/>
                  </a:cubicBezTo>
                  <a:close/>
                  <a:moveTo>
                    <a:pt x="2140" y="834"/>
                  </a:moveTo>
                  <a:cubicBezTo>
                    <a:pt x="2148" y="840"/>
                    <a:pt x="2153" y="843"/>
                    <a:pt x="2158" y="848"/>
                  </a:cubicBezTo>
                  <a:cubicBezTo>
                    <a:pt x="2154" y="854"/>
                    <a:pt x="2151" y="859"/>
                    <a:pt x="2148" y="863"/>
                  </a:cubicBezTo>
                  <a:cubicBezTo>
                    <a:pt x="2149" y="865"/>
                    <a:pt x="2150" y="867"/>
                    <a:pt x="2151" y="869"/>
                  </a:cubicBezTo>
                  <a:cubicBezTo>
                    <a:pt x="2161" y="864"/>
                    <a:pt x="2176" y="861"/>
                    <a:pt x="2179" y="854"/>
                  </a:cubicBezTo>
                  <a:cubicBezTo>
                    <a:pt x="2182" y="846"/>
                    <a:pt x="2173" y="834"/>
                    <a:pt x="2169" y="822"/>
                  </a:cubicBezTo>
                  <a:cubicBezTo>
                    <a:pt x="2158" y="827"/>
                    <a:pt x="2150" y="830"/>
                    <a:pt x="2140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5" name="Freeform 78"/>
            <p:cNvSpPr/>
            <p:nvPr/>
          </p:nvSpPr>
          <p:spPr bwMode="auto">
            <a:xfrm>
              <a:off x="10745561" y="1906587"/>
              <a:ext cx="3482975" cy="2900363"/>
            </a:xfrm>
            <a:custGeom>
              <a:avLst/>
              <a:gdLst>
                <a:gd name="T0" fmla="*/ 1103 w 1103"/>
                <a:gd name="T1" fmla="*/ 30 h 918"/>
                <a:gd name="T2" fmla="*/ 980 w 1103"/>
                <a:gd name="T3" fmla="*/ 112 h 918"/>
                <a:gd name="T4" fmla="*/ 922 w 1103"/>
                <a:gd name="T5" fmla="*/ 108 h 918"/>
                <a:gd name="T6" fmla="*/ 905 w 1103"/>
                <a:gd name="T7" fmla="*/ 117 h 918"/>
                <a:gd name="T8" fmla="*/ 888 w 1103"/>
                <a:gd name="T9" fmla="*/ 160 h 918"/>
                <a:gd name="T10" fmla="*/ 1030 w 1103"/>
                <a:gd name="T11" fmla="*/ 160 h 918"/>
                <a:gd name="T12" fmla="*/ 930 w 1103"/>
                <a:gd name="T13" fmla="*/ 244 h 918"/>
                <a:gd name="T14" fmla="*/ 849 w 1103"/>
                <a:gd name="T15" fmla="*/ 244 h 918"/>
                <a:gd name="T16" fmla="*/ 827 w 1103"/>
                <a:gd name="T17" fmla="*/ 297 h 918"/>
                <a:gd name="T18" fmla="*/ 943 w 1103"/>
                <a:gd name="T19" fmla="*/ 297 h 918"/>
                <a:gd name="T20" fmla="*/ 852 w 1103"/>
                <a:gd name="T21" fmla="*/ 372 h 918"/>
                <a:gd name="T22" fmla="*/ 830 w 1103"/>
                <a:gd name="T23" fmla="*/ 373 h 918"/>
                <a:gd name="T24" fmla="*/ 775 w 1103"/>
                <a:gd name="T25" fmla="*/ 424 h 918"/>
                <a:gd name="T26" fmla="*/ 862 w 1103"/>
                <a:gd name="T27" fmla="*/ 424 h 918"/>
                <a:gd name="T28" fmla="*/ 775 w 1103"/>
                <a:gd name="T29" fmla="*/ 501 h 918"/>
                <a:gd name="T30" fmla="*/ 720 w 1103"/>
                <a:gd name="T31" fmla="*/ 553 h 918"/>
                <a:gd name="T32" fmla="*/ 750 w 1103"/>
                <a:gd name="T33" fmla="*/ 553 h 918"/>
                <a:gd name="T34" fmla="*/ 780 w 1103"/>
                <a:gd name="T35" fmla="*/ 553 h 918"/>
                <a:gd name="T36" fmla="*/ 715 w 1103"/>
                <a:gd name="T37" fmla="*/ 620 h 918"/>
                <a:gd name="T38" fmla="*/ 695 w 1103"/>
                <a:gd name="T39" fmla="*/ 623 h 918"/>
                <a:gd name="T40" fmla="*/ 666 w 1103"/>
                <a:gd name="T41" fmla="*/ 701 h 918"/>
                <a:gd name="T42" fmla="*/ 682 w 1103"/>
                <a:gd name="T43" fmla="*/ 719 h 918"/>
                <a:gd name="T44" fmla="*/ 560 w 1103"/>
                <a:gd name="T45" fmla="*/ 918 h 918"/>
                <a:gd name="T46" fmla="*/ 430 w 1103"/>
                <a:gd name="T47" fmla="*/ 719 h 918"/>
                <a:gd name="T48" fmla="*/ 453 w 1103"/>
                <a:gd name="T49" fmla="*/ 676 h 918"/>
                <a:gd name="T50" fmla="*/ 416 w 1103"/>
                <a:gd name="T51" fmla="*/ 621 h 918"/>
                <a:gd name="T52" fmla="*/ 331 w 1103"/>
                <a:gd name="T53" fmla="*/ 553 h 918"/>
                <a:gd name="T54" fmla="*/ 393 w 1103"/>
                <a:gd name="T55" fmla="*/ 553 h 918"/>
                <a:gd name="T56" fmla="*/ 376 w 1103"/>
                <a:gd name="T57" fmla="*/ 508 h 918"/>
                <a:gd name="T58" fmla="*/ 360 w 1103"/>
                <a:gd name="T59" fmla="*/ 501 h 918"/>
                <a:gd name="T60" fmla="*/ 254 w 1103"/>
                <a:gd name="T61" fmla="*/ 430 h 918"/>
                <a:gd name="T62" fmla="*/ 342 w 1103"/>
                <a:gd name="T63" fmla="*/ 425 h 918"/>
                <a:gd name="T64" fmla="*/ 326 w 1103"/>
                <a:gd name="T65" fmla="*/ 386 h 918"/>
                <a:gd name="T66" fmla="*/ 309 w 1103"/>
                <a:gd name="T67" fmla="*/ 380 h 918"/>
                <a:gd name="T68" fmla="*/ 255 w 1103"/>
                <a:gd name="T69" fmla="*/ 376 h 918"/>
                <a:gd name="T70" fmla="*/ 174 w 1103"/>
                <a:gd name="T71" fmla="*/ 303 h 918"/>
                <a:gd name="T72" fmla="*/ 291 w 1103"/>
                <a:gd name="T73" fmla="*/ 303 h 918"/>
                <a:gd name="T74" fmla="*/ 266 w 1103"/>
                <a:gd name="T75" fmla="*/ 249 h 918"/>
                <a:gd name="T76" fmla="*/ 250 w 1103"/>
                <a:gd name="T77" fmla="*/ 245 h 918"/>
                <a:gd name="T78" fmla="*/ 190 w 1103"/>
                <a:gd name="T79" fmla="*/ 244 h 918"/>
                <a:gd name="T80" fmla="*/ 82 w 1103"/>
                <a:gd name="T81" fmla="*/ 165 h 918"/>
                <a:gd name="T82" fmla="*/ 225 w 1103"/>
                <a:gd name="T83" fmla="*/ 165 h 918"/>
                <a:gd name="T84" fmla="*/ 207 w 1103"/>
                <a:gd name="T85" fmla="*/ 120 h 918"/>
                <a:gd name="T86" fmla="*/ 185 w 1103"/>
                <a:gd name="T87" fmla="*/ 112 h 918"/>
                <a:gd name="T88" fmla="*/ 88 w 1103"/>
                <a:gd name="T89" fmla="*/ 106 h 918"/>
                <a:gd name="T90" fmla="*/ 0 w 1103"/>
                <a:gd name="T91" fmla="*/ 38 h 918"/>
                <a:gd name="T92" fmla="*/ 109 w 1103"/>
                <a:gd name="T93" fmla="*/ 34 h 918"/>
                <a:gd name="T94" fmla="*/ 291 w 1103"/>
                <a:gd name="T95" fmla="*/ 29 h 918"/>
                <a:gd name="T96" fmla="*/ 419 w 1103"/>
                <a:gd name="T97" fmla="*/ 112 h 918"/>
                <a:gd name="T98" fmla="*/ 450 w 1103"/>
                <a:gd name="T99" fmla="*/ 168 h 918"/>
                <a:gd name="T100" fmla="*/ 480 w 1103"/>
                <a:gd name="T101" fmla="*/ 64 h 918"/>
                <a:gd name="T102" fmla="*/ 553 w 1103"/>
                <a:gd name="T103" fmla="*/ 4 h 918"/>
                <a:gd name="T104" fmla="*/ 701 w 1103"/>
                <a:gd name="T105" fmla="*/ 46 h 918"/>
                <a:gd name="T106" fmla="*/ 612 w 1103"/>
                <a:gd name="T107" fmla="*/ 79 h 918"/>
                <a:gd name="T108" fmla="*/ 655 w 1103"/>
                <a:gd name="T109" fmla="*/ 182 h 918"/>
                <a:gd name="T110" fmla="*/ 691 w 1103"/>
                <a:gd name="T111" fmla="*/ 113 h 918"/>
                <a:gd name="T112" fmla="*/ 784 w 1103"/>
                <a:gd name="T113" fmla="*/ 32 h 918"/>
                <a:gd name="T114" fmla="*/ 802 w 1103"/>
                <a:gd name="T115" fmla="*/ 29 h 918"/>
                <a:gd name="T116" fmla="*/ 1092 w 1103"/>
                <a:gd name="T117" fmla="*/ 29 h 918"/>
                <a:gd name="T118" fmla="*/ 1103 w 1103"/>
                <a:gd name="T119" fmla="*/ 3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" h="918">
                  <a:moveTo>
                    <a:pt x="1103" y="30"/>
                  </a:moveTo>
                  <a:cubicBezTo>
                    <a:pt x="1085" y="84"/>
                    <a:pt x="1044" y="111"/>
                    <a:pt x="980" y="112"/>
                  </a:cubicBezTo>
                  <a:cubicBezTo>
                    <a:pt x="961" y="112"/>
                    <a:pt x="941" y="108"/>
                    <a:pt x="922" y="108"/>
                  </a:cubicBezTo>
                  <a:cubicBezTo>
                    <a:pt x="916" y="108"/>
                    <a:pt x="907" y="112"/>
                    <a:pt x="905" y="117"/>
                  </a:cubicBezTo>
                  <a:cubicBezTo>
                    <a:pt x="898" y="130"/>
                    <a:pt x="894" y="144"/>
                    <a:pt x="888" y="160"/>
                  </a:cubicBezTo>
                  <a:cubicBezTo>
                    <a:pt x="936" y="160"/>
                    <a:pt x="983" y="160"/>
                    <a:pt x="1030" y="160"/>
                  </a:cubicBezTo>
                  <a:cubicBezTo>
                    <a:pt x="1024" y="205"/>
                    <a:pt x="980" y="242"/>
                    <a:pt x="930" y="244"/>
                  </a:cubicBezTo>
                  <a:cubicBezTo>
                    <a:pt x="904" y="245"/>
                    <a:pt x="878" y="244"/>
                    <a:pt x="849" y="244"/>
                  </a:cubicBezTo>
                  <a:cubicBezTo>
                    <a:pt x="843" y="258"/>
                    <a:pt x="836" y="275"/>
                    <a:pt x="827" y="297"/>
                  </a:cubicBezTo>
                  <a:cubicBezTo>
                    <a:pt x="868" y="297"/>
                    <a:pt x="905" y="297"/>
                    <a:pt x="943" y="297"/>
                  </a:cubicBezTo>
                  <a:cubicBezTo>
                    <a:pt x="929" y="339"/>
                    <a:pt x="891" y="369"/>
                    <a:pt x="852" y="372"/>
                  </a:cubicBezTo>
                  <a:cubicBezTo>
                    <a:pt x="844" y="373"/>
                    <a:pt x="837" y="373"/>
                    <a:pt x="830" y="373"/>
                  </a:cubicBezTo>
                  <a:cubicBezTo>
                    <a:pt x="787" y="375"/>
                    <a:pt x="783" y="378"/>
                    <a:pt x="775" y="424"/>
                  </a:cubicBezTo>
                  <a:cubicBezTo>
                    <a:pt x="804" y="424"/>
                    <a:pt x="833" y="424"/>
                    <a:pt x="862" y="424"/>
                  </a:cubicBezTo>
                  <a:cubicBezTo>
                    <a:pt x="852" y="474"/>
                    <a:pt x="823" y="499"/>
                    <a:pt x="775" y="501"/>
                  </a:cubicBezTo>
                  <a:cubicBezTo>
                    <a:pt x="731" y="502"/>
                    <a:pt x="729" y="504"/>
                    <a:pt x="720" y="553"/>
                  </a:cubicBezTo>
                  <a:cubicBezTo>
                    <a:pt x="731" y="553"/>
                    <a:pt x="740" y="553"/>
                    <a:pt x="750" y="553"/>
                  </a:cubicBezTo>
                  <a:cubicBezTo>
                    <a:pt x="760" y="553"/>
                    <a:pt x="770" y="553"/>
                    <a:pt x="780" y="553"/>
                  </a:cubicBezTo>
                  <a:cubicBezTo>
                    <a:pt x="775" y="588"/>
                    <a:pt x="747" y="616"/>
                    <a:pt x="715" y="620"/>
                  </a:cubicBezTo>
                  <a:cubicBezTo>
                    <a:pt x="708" y="621"/>
                    <a:pt x="702" y="623"/>
                    <a:pt x="695" y="623"/>
                  </a:cubicBezTo>
                  <a:cubicBezTo>
                    <a:pt x="653" y="620"/>
                    <a:pt x="642" y="674"/>
                    <a:pt x="666" y="701"/>
                  </a:cubicBezTo>
                  <a:cubicBezTo>
                    <a:pt x="671" y="707"/>
                    <a:pt x="677" y="713"/>
                    <a:pt x="682" y="719"/>
                  </a:cubicBezTo>
                  <a:cubicBezTo>
                    <a:pt x="642" y="784"/>
                    <a:pt x="602" y="850"/>
                    <a:pt x="560" y="918"/>
                  </a:cubicBezTo>
                  <a:cubicBezTo>
                    <a:pt x="515" y="849"/>
                    <a:pt x="471" y="783"/>
                    <a:pt x="430" y="719"/>
                  </a:cubicBezTo>
                  <a:cubicBezTo>
                    <a:pt x="438" y="704"/>
                    <a:pt x="449" y="690"/>
                    <a:pt x="453" y="676"/>
                  </a:cubicBezTo>
                  <a:cubicBezTo>
                    <a:pt x="462" y="644"/>
                    <a:pt x="449" y="624"/>
                    <a:pt x="416" y="621"/>
                  </a:cubicBezTo>
                  <a:cubicBezTo>
                    <a:pt x="374" y="616"/>
                    <a:pt x="347" y="594"/>
                    <a:pt x="331" y="553"/>
                  </a:cubicBezTo>
                  <a:cubicBezTo>
                    <a:pt x="352" y="553"/>
                    <a:pt x="371" y="553"/>
                    <a:pt x="393" y="553"/>
                  </a:cubicBezTo>
                  <a:cubicBezTo>
                    <a:pt x="387" y="536"/>
                    <a:pt x="382" y="521"/>
                    <a:pt x="376" y="508"/>
                  </a:cubicBezTo>
                  <a:cubicBezTo>
                    <a:pt x="374" y="504"/>
                    <a:pt x="365" y="500"/>
                    <a:pt x="360" y="501"/>
                  </a:cubicBezTo>
                  <a:cubicBezTo>
                    <a:pt x="306" y="506"/>
                    <a:pt x="276" y="476"/>
                    <a:pt x="254" y="430"/>
                  </a:cubicBezTo>
                  <a:cubicBezTo>
                    <a:pt x="283" y="428"/>
                    <a:pt x="311" y="426"/>
                    <a:pt x="342" y="425"/>
                  </a:cubicBezTo>
                  <a:cubicBezTo>
                    <a:pt x="336" y="410"/>
                    <a:pt x="332" y="397"/>
                    <a:pt x="326" y="386"/>
                  </a:cubicBezTo>
                  <a:cubicBezTo>
                    <a:pt x="324" y="382"/>
                    <a:pt x="315" y="381"/>
                    <a:pt x="309" y="380"/>
                  </a:cubicBezTo>
                  <a:cubicBezTo>
                    <a:pt x="291" y="378"/>
                    <a:pt x="273" y="378"/>
                    <a:pt x="255" y="376"/>
                  </a:cubicBezTo>
                  <a:cubicBezTo>
                    <a:pt x="214" y="371"/>
                    <a:pt x="193" y="342"/>
                    <a:pt x="174" y="303"/>
                  </a:cubicBezTo>
                  <a:cubicBezTo>
                    <a:pt x="213" y="303"/>
                    <a:pt x="249" y="303"/>
                    <a:pt x="291" y="303"/>
                  </a:cubicBezTo>
                  <a:cubicBezTo>
                    <a:pt x="281" y="281"/>
                    <a:pt x="274" y="265"/>
                    <a:pt x="266" y="249"/>
                  </a:cubicBezTo>
                  <a:cubicBezTo>
                    <a:pt x="264" y="246"/>
                    <a:pt x="255" y="245"/>
                    <a:pt x="250" y="245"/>
                  </a:cubicBezTo>
                  <a:cubicBezTo>
                    <a:pt x="230" y="244"/>
                    <a:pt x="210" y="245"/>
                    <a:pt x="190" y="244"/>
                  </a:cubicBezTo>
                  <a:cubicBezTo>
                    <a:pt x="137" y="243"/>
                    <a:pt x="103" y="218"/>
                    <a:pt x="82" y="165"/>
                  </a:cubicBezTo>
                  <a:cubicBezTo>
                    <a:pt x="129" y="165"/>
                    <a:pt x="175" y="165"/>
                    <a:pt x="225" y="165"/>
                  </a:cubicBezTo>
                  <a:cubicBezTo>
                    <a:pt x="218" y="148"/>
                    <a:pt x="215" y="133"/>
                    <a:pt x="207" y="120"/>
                  </a:cubicBezTo>
                  <a:cubicBezTo>
                    <a:pt x="204" y="115"/>
                    <a:pt x="193" y="113"/>
                    <a:pt x="185" y="112"/>
                  </a:cubicBezTo>
                  <a:cubicBezTo>
                    <a:pt x="153" y="110"/>
                    <a:pt x="120" y="109"/>
                    <a:pt x="88" y="106"/>
                  </a:cubicBezTo>
                  <a:cubicBezTo>
                    <a:pt x="46" y="102"/>
                    <a:pt x="21" y="74"/>
                    <a:pt x="0" y="38"/>
                  </a:cubicBezTo>
                  <a:cubicBezTo>
                    <a:pt x="38" y="37"/>
                    <a:pt x="74" y="35"/>
                    <a:pt x="109" y="34"/>
                  </a:cubicBezTo>
                  <a:cubicBezTo>
                    <a:pt x="170" y="32"/>
                    <a:pt x="230" y="30"/>
                    <a:pt x="291" y="29"/>
                  </a:cubicBezTo>
                  <a:cubicBezTo>
                    <a:pt x="352" y="28"/>
                    <a:pt x="395" y="56"/>
                    <a:pt x="419" y="112"/>
                  </a:cubicBezTo>
                  <a:cubicBezTo>
                    <a:pt x="428" y="131"/>
                    <a:pt x="437" y="150"/>
                    <a:pt x="450" y="168"/>
                  </a:cubicBezTo>
                  <a:cubicBezTo>
                    <a:pt x="460" y="133"/>
                    <a:pt x="471" y="99"/>
                    <a:pt x="480" y="64"/>
                  </a:cubicBezTo>
                  <a:cubicBezTo>
                    <a:pt x="493" y="20"/>
                    <a:pt x="508" y="7"/>
                    <a:pt x="553" y="4"/>
                  </a:cubicBezTo>
                  <a:cubicBezTo>
                    <a:pt x="606" y="0"/>
                    <a:pt x="655" y="12"/>
                    <a:pt x="701" y="46"/>
                  </a:cubicBezTo>
                  <a:cubicBezTo>
                    <a:pt x="671" y="58"/>
                    <a:pt x="642" y="68"/>
                    <a:pt x="612" y="79"/>
                  </a:cubicBezTo>
                  <a:cubicBezTo>
                    <a:pt x="626" y="113"/>
                    <a:pt x="640" y="146"/>
                    <a:pt x="655" y="182"/>
                  </a:cubicBezTo>
                  <a:cubicBezTo>
                    <a:pt x="668" y="157"/>
                    <a:pt x="679" y="135"/>
                    <a:pt x="691" y="113"/>
                  </a:cubicBezTo>
                  <a:cubicBezTo>
                    <a:pt x="713" y="75"/>
                    <a:pt x="740" y="43"/>
                    <a:pt x="784" y="32"/>
                  </a:cubicBezTo>
                  <a:cubicBezTo>
                    <a:pt x="790" y="31"/>
                    <a:pt x="796" y="29"/>
                    <a:pt x="802" y="29"/>
                  </a:cubicBezTo>
                  <a:cubicBezTo>
                    <a:pt x="899" y="29"/>
                    <a:pt x="995" y="29"/>
                    <a:pt x="1092" y="29"/>
                  </a:cubicBezTo>
                  <a:cubicBezTo>
                    <a:pt x="1095" y="29"/>
                    <a:pt x="1098" y="30"/>
                    <a:pt x="1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6" name="Freeform 79"/>
            <p:cNvSpPr/>
            <p:nvPr/>
          </p:nvSpPr>
          <p:spPr bwMode="auto">
            <a:xfrm>
              <a:off x="10196286" y="627062"/>
              <a:ext cx="4621213" cy="3867150"/>
            </a:xfrm>
            <a:custGeom>
              <a:avLst/>
              <a:gdLst>
                <a:gd name="T0" fmla="*/ 1144 w 1463"/>
                <a:gd name="T1" fmla="*/ 1224 h 1224"/>
                <a:gd name="T2" fmla="*/ 1130 w 1463"/>
                <a:gd name="T3" fmla="*/ 1207 h 1224"/>
                <a:gd name="T4" fmla="*/ 1352 w 1463"/>
                <a:gd name="T5" fmla="*/ 646 h 1224"/>
                <a:gd name="T6" fmla="*/ 1129 w 1463"/>
                <a:gd name="T7" fmla="*/ 238 h 1224"/>
                <a:gd name="T8" fmla="*/ 275 w 1463"/>
                <a:gd name="T9" fmla="*/ 290 h 1224"/>
                <a:gd name="T10" fmla="*/ 104 w 1463"/>
                <a:gd name="T11" fmla="*/ 760 h 1224"/>
                <a:gd name="T12" fmla="*/ 331 w 1463"/>
                <a:gd name="T13" fmla="*/ 1206 h 1224"/>
                <a:gd name="T14" fmla="*/ 316 w 1463"/>
                <a:gd name="T15" fmla="*/ 1223 h 1224"/>
                <a:gd name="T16" fmla="*/ 233 w 1463"/>
                <a:gd name="T17" fmla="*/ 301 h 1224"/>
                <a:gd name="T18" fmla="*/ 1177 w 1463"/>
                <a:gd name="T19" fmla="*/ 248 h 1224"/>
                <a:gd name="T20" fmla="*/ 1144 w 1463"/>
                <a:gd name="T21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" h="1224">
                  <a:moveTo>
                    <a:pt x="1144" y="1224"/>
                  </a:moveTo>
                  <a:cubicBezTo>
                    <a:pt x="1139" y="1218"/>
                    <a:pt x="1135" y="1213"/>
                    <a:pt x="1130" y="1207"/>
                  </a:cubicBezTo>
                  <a:cubicBezTo>
                    <a:pt x="1297" y="1057"/>
                    <a:pt x="1378" y="871"/>
                    <a:pt x="1352" y="646"/>
                  </a:cubicBezTo>
                  <a:cubicBezTo>
                    <a:pt x="1334" y="481"/>
                    <a:pt x="1258" y="343"/>
                    <a:pt x="1129" y="238"/>
                  </a:cubicBezTo>
                  <a:cubicBezTo>
                    <a:pt x="864" y="20"/>
                    <a:pt x="494" y="58"/>
                    <a:pt x="275" y="290"/>
                  </a:cubicBezTo>
                  <a:cubicBezTo>
                    <a:pt x="152" y="422"/>
                    <a:pt x="93" y="579"/>
                    <a:pt x="104" y="760"/>
                  </a:cubicBezTo>
                  <a:cubicBezTo>
                    <a:pt x="115" y="940"/>
                    <a:pt x="194" y="1088"/>
                    <a:pt x="331" y="1206"/>
                  </a:cubicBezTo>
                  <a:cubicBezTo>
                    <a:pt x="326" y="1212"/>
                    <a:pt x="321" y="1218"/>
                    <a:pt x="316" y="1223"/>
                  </a:cubicBezTo>
                  <a:cubicBezTo>
                    <a:pt x="32" y="988"/>
                    <a:pt x="0" y="575"/>
                    <a:pt x="233" y="301"/>
                  </a:cubicBezTo>
                  <a:cubicBezTo>
                    <a:pt x="491" y="0"/>
                    <a:pt x="922" y="5"/>
                    <a:pt x="1177" y="248"/>
                  </a:cubicBezTo>
                  <a:cubicBezTo>
                    <a:pt x="1463" y="521"/>
                    <a:pt x="1447" y="970"/>
                    <a:pt x="1144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7" name="Freeform 80"/>
            <p:cNvSpPr/>
            <p:nvPr/>
          </p:nvSpPr>
          <p:spPr bwMode="auto">
            <a:xfrm>
              <a:off x="9645424" y="914400"/>
              <a:ext cx="998538" cy="1724025"/>
            </a:xfrm>
            <a:custGeom>
              <a:avLst/>
              <a:gdLst>
                <a:gd name="T0" fmla="*/ 99 w 316"/>
                <a:gd name="T1" fmla="*/ 206 h 546"/>
                <a:gd name="T2" fmla="*/ 99 w 316"/>
                <a:gd name="T3" fmla="*/ 151 h 546"/>
                <a:gd name="T4" fmla="*/ 90 w 316"/>
                <a:gd name="T5" fmla="*/ 134 h 546"/>
                <a:gd name="T6" fmla="*/ 64 w 316"/>
                <a:gd name="T7" fmla="*/ 104 h 546"/>
                <a:gd name="T8" fmla="*/ 69 w 316"/>
                <a:gd name="T9" fmla="*/ 62 h 546"/>
                <a:gd name="T10" fmla="*/ 81 w 316"/>
                <a:gd name="T11" fmla="*/ 54 h 546"/>
                <a:gd name="T12" fmla="*/ 102 w 316"/>
                <a:gd name="T13" fmla="*/ 20 h 546"/>
                <a:gd name="T14" fmla="*/ 112 w 316"/>
                <a:gd name="T15" fmla="*/ 0 h 546"/>
                <a:gd name="T16" fmla="*/ 132 w 316"/>
                <a:gd name="T17" fmla="*/ 17 h 546"/>
                <a:gd name="T18" fmla="*/ 133 w 316"/>
                <a:gd name="T19" fmla="*/ 48 h 546"/>
                <a:gd name="T20" fmla="*/ 149 w 316"/>
                <a:gd name="T21" fmla="*/ 100 h 546"/>
                <a:gd name="T22" fmla="*/ 144 w 316"/>
                <a:gd name="T23" fmla="*/ 76 h 546"/>
                <a:gd name="T24" fmla="*/ 149 w 316"/>
                <a:gd name="T25" fmla="*/ 44 h 546"/>
                <a:gd name="T26" fmla="*/ 193 w 316"/>
                <a:gd name="T27" fmla="*/ 23 h 546"/>
                <a:gd name="T28" fmla="*/ 207 w 316"/>
                <a:gd name="T29" fmla="*/ 46 h 546"/>
                <a:gd name="T30" fmla="*/ 221 w 316"/>
                <a:gd name="T31" fmla="*/ 70 h 546"/>
                <a:gd name="T32" fmla="*/ 281 w 316"/>
                <a:gd name="T33" fmla="*/ 109 h 546"/>
                <a:gd name="T34" fmla="*/ 315 w 316"/>
                <a:gd name="T35" fmla="*/ 176 h 546"/>
                <a:gd name="T36" fmla="*/ 308 w 316"/>
                <a:gd name="T37" fmla="*/ 190 h 546"/>
                <a:gd name="T38" fmla="*/ 293 w 316"/>
                <a:gd name="T39" fmla="*/ 186 h 546"/>
                <a:gd name="T40" fmla="*/ 193 w 316"/>
                <a:gd name="T41" fmla="*/ 122 h 546"/>
                <a:gd name="T42" fmla="*/ 224 w 316"/>
                <a:gd name="T43" fmla="*/ 182 h 546"/>
                <a:gd name="T44" fmla="*/ 201 w 316"/>
                <a:gd name="T45" fmla="*/ 221 h 546"/>
                <a:gd name="T46" fmla="*/ 188 w 316"/>
                <a:gd name="T47" fmla="*/ 215 h 546"/>
                <a:gd name="T48" fmla="*/ 122 w 316"/>
                <a:gd name="T49" fmla="*/ 165 h 546"/>
                <a:gd name="T50" fmla="*/ 132 w 316"/>
                <a:gd name="T51" fmla="*/ 211 h 546"/>
                <a:gd name="T52" fmla="*/ 178 w 316"/>
                <a:gd name="T53" fmla="*/ 295 h 546"/>
                <a:gd name="T54" fmla="*/ 199 w 316"/>
                <a:gd name="T55" fmla="*/ 345 h 546"/>
                <a:gd name="T56" fmla="*/ 192 w 316"/>
                <a:gd name="T57" fmla="*/ 363 h 546"/>
                <a:gd name="T58" fmla="*/ 179 w 316"/>
                <a:gd name="T59" fmla="*/ 352 h 546"/>
                <a:gd name="T60" fmla="*/ 150 w 316"/>
                <a:gd name="T61" fmla="*/ 317 h 546"/>
                <a:gd name="T62" fmla="*/ 145 w 316"/>
                <a:gd name="T63" fmla="*/ 319 h 546"/>
                <a:gd name="T64" fmla="*/ 140 w 316"/>
                <a:gd name="T65" fmla="*/ 362 h 546"/>
                <a:gd name="T66" fmla="*/ 108 w 316"/>
                <a:gd name="T67" fmla="*/ 393 h 546"/>
                <a:gd name="T68" fmla="*/ 192 w 316"/>
                <a:gd name="T69" fmla="*/ 502 h 546"/>
                <a:gd name="T70" fmla="*/ 201 w 316"/>
                <a:gd name="T71" fmla="*/ 525 h 546"/>
                <a:gd name="T72" fmla="*/ 178 w 316"/>
                <a:gd name="T73" fmla="*/ 539 h 546"/>
                <a:gd name="T74" fmla="*/ 117 w 316"/>
                <a:gd name="T75" fmla="*/ 491 h 546"/>
                <a:gd name="T76" fmla="*/ 72 w 316"/>
                <a:gd name="T77" fmla="*/ 376 h 546"/>
                <a:gd name="T78" fmla="*/ 64 w 316"/>
                <a:gd name="T79" fmla="*/ 350 h 546"/>
                <a:gd name="T80" fmla="*/ 91 w 316"/>
                <a:gd name="T81" fmla="*/ 365 h 546"/>
                <a:gd name="T82" fmla="*/ 74 w 316"/>
                <a:gd name="T83" fmla="*/ 261 h 546"/>
                <a:gd name="T84" fmla="*/ 59 w 316"/>
                <a:gd name="T85" fmla="*/ 289 h 546"/>
                <a:gd name="T86" fmla="*/ 46 w 316"/>
                <a:gd name="T87" fmla="*/ 295 h 546"/>
                <a:gd name="T88" fmla="*/ 41 w 316"/>
                <a:gd name="T89" fmla="*/ 282 h 546"/>
                <a:gd name="T90" fmla="*/ 9 w 316"/>
                <a:gd name="T91" fmla="*/ 207 h 546"/>
                <a:gd name="T92" fmla="*/ 1 w 316"/>
                <a:gd name="T93" fmla="*/ 189 h 546"/>
                <a:gd name="T94" fmla="*/ 15 w 316"/>
                <a:gd name="T95" fmla="*/ 176 h 546"/>
                <a:gd name="T96" fmla="*/ 41 w 316"/>
                <a:gd name="T97" fmla="*/ 172 h 546"/>
                <a:gd name="T98" fmla="*/ 70 w 316"/>
                <a:gd name="T99" fmla="*/ 170 h 546"/>
                <a:gd name="T100" fmla="*/ 99 w 316"/>
                <a:gd name="T101" fmla="*/ 20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46">
                  <a:moveTo>
                    <a:pt x="99" y="206"/>
                  </a:moveTo>
                  <a:cubicBezTo>
                    <a:pt x="99" y="187"/>
                    <a:pt x="100" y="169"/>
                    <a:pt x="99" y="151"/>
                  </a:cubicBezTo>
                  <a:cubicBezTo>
                    <a:pt x="98" y="145"/>
                    <a:pt x="94" y="139"/>
                    <a:pt x="90" y="134"/>
                  </a:cubicBezTo>
                  <a:cubicBezTo>
                    <a:pt x="82" y="124"/>
                    <a:pt x="72" y="115"/>
                    <a:pt x="64" y="104"/>
                  </a:cubicBezTo>
                  <a:cubicBezTo>
                    <a:pt x="48" y="86"/>
                    <a:pt x="50" y="76"/>
                    <a:pt x="69" y="62"/>
                  </a:cubicBezTo>
                  <a:cubicBezTo>
                    <a:pt x="73" y="59"/>
                    <a:pt x="77" y="56"/>
                    <a:pt x="81" y="54"/>
                  </a:cubicBezTo>
                  <a:cubicBezTo>
                    <a:pt x="98" y="49"/>
                    <a:pt x="102" y="37"/>
                    <a:pt x="102" y="20"/>
                  </a:cubicBezTo>
                  <a:cubicBezTo>
                    <a:pt x="102" y="14"/>
                    <a:pt x="108" y="7"/>
                    <a:pt x="112" y="0"/>
                  </a:cubicBezTo>
                  <a:cubicBezTo>
                    <a:pt x="119" y="5"/>
                    <a:pt x="129" y="10"/>
                    <a:pt x="132" y="17"/>
                  </a:cubicBezTo>
                  <a:cubicBezTo>
                    <a:pt x="136" y="26"/>
                    <a:pt x="133" y="38"/>
                    <a:pt x="133" y="48"/>
                  </a:cubicBezTo>
                  <a:cubicBezTo>
                    <a:pt x="132" y="65"/>
                    <a:pt x="125" y="84"/>
                    <a:pt x="149" y="100"/>
                  </a:cubicBezTo>
                  <a:cubicBezTo>
                    <a:pt x="147" y="89"/>
                    <a:pt x="147" y="82"/>
                    <a:pt x="144" y="76"/>
                  </a:cubicBezTo>
                  <a:cubicBezTo>
                    <a:pt x="136" y="64"/>
                    <a:pt x="140" y="53"/>
                    <a:pt x="149" y="44"/>
                  </a:cubicBezTo>
                  <a:cubicBezTo>
                    <a:pt x="162" y="33"/>
                    <a:pt x="174" y="17"/>
                    <a:pt x="193" y="23"/>
                  </a:cubicBezTo>
                  <a:cubicBezTo>
                    <a:pt x="200" y="25"/>
                    <a:pt x="203" y="38"/>
                    <a:pt x="207" y="46"/>
                  </a:cubicBezTo>
                  <a:cubicBezTo>
                    <a:pt x="212" y="54"/>
                    <a:pt x="214" y="65"/>
                    <a:pt x="221" y="70"/>
                  </a:cubicBezTo>
                  <a:cubicBezTo>
                    <a:pt x="240" y="84"/>
                    <a:pt x="261" y="96"/>
                    <a:pt x="281" y="109"/>
                  </a:cubicBezTo>
                  <a:cubicBezTo>
                    <a:pt x="306" y="124"/>
                    <a:pt x="311" y="150"/>
                    <a:pt x="315" y="176"/>
                  </a:cubicBezTo>
                  <a:cubicBezTo>
                    <a:pt x="316" y="180"/>
                    <a:pt x="312" y="188"/>
                    <a:pt x="308" y="190"/>
                  </a:cubicBezTo>
                  <a:cubicBezTo>
                    <a:pt x="304" y="192"/>
                    <a:pt x="297" y="189"/>
                    <a:pt x="293" y="186"/>
                  </a:cubicBezTo>
                  <a:cubicBezTo>
                    <a:pt x="260" y="166"/>
                    <a:pt x="227" y="144"/>
                    <a:pt x="193" y="122"/>
                  </a:cubicBezTo>
                  <a:cubicBezTo>
                    <a:pt x="204" y="143"/>
                    <a:pt x="215" y="162"/>
                    <a:pt x="224" y="182"/>
                  </a:cubicBezTo>
                  <a:cubicBezTo>
                    <a:pt x="233" y="202"/>
                    <a:pt x="222" y="219"/>
                    <a:pt x="201" y="221"/>
                  </a:cubicBezTo>
                  <a:cubicBezTo>
                    <a:pt x="196" y="221"/>
                    <a:pt x="189" y="218"/>
                    <a:pt x="188" y="215"/>
                  </a:cubicBezTo>
                  <a:cubicBezTo>
                    <a:pt x="177" y="185"/>
                    <a:pt x="149" y="178"/>
                    <a:pt x="122" y="165"/>
                  </a:cubicBezTo>
                  <a:cubicBezTo>
                    <a:pt x="125" y="180"/>
                    <a:pt x="130" y="195"/>
                    <a:pt x="132" y="211"/>
                  </a:cubicBezTo>
                  <a:cubicBezTo>
                    <a:pt x="137" y="245"/>
                    <a:pt x="153" y="271"/>
                    <a:pt x="178" y="295"/>
                  </a:cubicBezTo>
                  <a:cubicBezTo>
                    <a:pt x="190" y="308"/>
                    <a:pt x="194" y="328"/>
                    <a:pt x="199" y="345"/>
                  </a:cubicBezTo>
                  <a:cubicBezTo>
                    <a:pt x="201" y="350"/>
                    <a:pt x="195" y="357"/>
                    <a:pt x="192" y="363"/>
                  </a:cubicBezTo>
                  <a:cubicBezTo>
                    <a:pt x="187" y="360"/>
                    <a:pt x="182" y="357"/>
                    <a:pt x="179" y="352"/>
                  </a:cubicBezTo>
                  <a:cubicBezTo>
                    <a:pt x="169" y="341"/>
                    <a:pt x="160" y="329"/>
                    <a:pt x="150" y="317"/>
                  </a:cubicBezTo>
                  <a:cubicBezTo>
                    <a:pt x="149" y="318"/>
                    <a:pt x="147" y="318"/>
                    <a:pt x="145" y="319"/>
                  </a:cubicBezTo>
                  <a:cubicBezTo>
                    <a:pt x="144" y="333"/>
                    <a:pt x="146" y="350"/>
                    <a:pt x="140" y="362"/>
                  </a:cubicBezTo>
                  <a:cubicBezTo>
                    <a:pt x="134" y="374"/>
                    <a:pt x="120" y="382"/>
                    <a:pt x="108" y="393"/>
                  </a:cubicBezTo>
                  <a:cubicBezTo>
                    <a:pt x="134" y="426"/>
                    <a:pt x="163" y="464"/>
                    <a:pt x="192" y="502"/>
                  </a:cubicBezTo>
                  <a:cubicBezTo>
                    <a:pt x="197" y="508"/>
                    <a:pt x="204" y="520"/>
                    <a:pt x="201" y="525"/>
                  </a:cubicBezTo>
                  <a:cubicBezTo>
                    <a:pt x="198" y="532"/>
                    <a:pt x="187" y="537"/>
                    <a:pt x="178" y="539"/>
                  </a:cubicBezTo>
                  <a:cubicBezTo>
                    <a:pt x="147" y="546"/>
                    <a:pt x="130" y="530"/>
                    <a:pt x="117" y="491"/>
                  </a:cubicBezTo>
                  <a:cubicBezTo>
                    <a:pt x="103" y="452"/>
                    <a:pt x="87" y="415"/>
                    <a:pt x="72" y="376"/>
                  </a:cubicBezTo>
                  <a:cubicBezTo>
                    <a:pt x="69" y="370"/>
                    <a:pt x="68" y="363"/>
                    <a:pt x="64" y="350"/>
                  </a:cubicBezTo>
                  <a:cubicBezTo>
                    <a:pt x="77" y="357"/>
                    <a:pt x="84" y="361"/>
                    <a:pt x="91" y="365"/>
                  </a:cubicBezTo>
                  <a:cubicBezTo>
                    <a:pt x="109" y="344"/>
                    <a:pt x="98" y="275"/>
                    <a:pt x="74" y="261"/>
                  </a:cubicBezTo>
                  <a:cubicBezTo>
                    <a:pt x="69" y="271"/>
                    <a:pt x="65" y="280"/>
                    <a:pt x="59" y="289"/>
                  </a:cubicBezTo>
                  <a:cubicBezTo>
                    <a:pt x="57" y="292"/>
                    <a:pt x="50" y="293"/>
                    <a:pt x="46" y="295"/>
                  </a:cubicBezTo>
                  <a:cubicBezTo>
                    <a:pt x="44" y="291"/>
                    <a:pt x="41" y="286"/>
                    <a:pt x="41" y="282"/>
                  </a:cubicBezTo>
                  <a:cubicBezTo>
                    <a:pt x="46" y="250"/>
                    <a:pt x="39" y="224"/>
                    <a:pt x="9" y="207"/>
                  </a:cubicBezTo>
                  <a:cubicBezTo>
                    <a:pt x="4" y="204"/>
                    <a:pt x="0" y="194"/>
                    <a:pt x="1" y="189"/>
                  </a:cubicBezTo>
                  <a:cubicBezTo>
                    <a:pt x="2" y="184"/>
                    <a:pt x="9" y="178"/>
                    <a:pt x="15" y="176"/>
                  </a:cubicBezTo>
                  <a:cubicBezTo>
                    <a:pt x="23" y="173"/>
                    <a:pt x="32" y="173"/>
                    <a:pt x="41" y="172"/>
                  </a:cubicBezTo>
                  <a:cubicBezTo>
                    <a:pt x="49" y="171"/>
                    <a:pt x="56" y="171"/>
                    <a:pt x="70" y="170"/>
                  </a:cubicBezTo>
                  <a:cubicBezTo>
                    <a:pt x="80" y="176"/>
                    <a:pt x="76" y="204"/>
                    <a:pt x="9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8" name="Freeform 81"/>
            <p:cNvSpPr/>
            <p:nvPr/>
          </p:nvSpPr>
          <p:spPr bwMode="auto">
            <a:xfrm>
              <a:off x="13196661" y="-7938"/>
              <a:ext cx="1047750" cy="858838"/>
            </a:xfrm>
            <a:custGeom>
              <a:avLst/>
              <a:gdLst>
                <a:gd name="T0" fmla="*/ 36 w 332"/>
                <a:gd name="T1" fmla="*/ 247 h 272"/>
                <a:gd name="T2" fmla="*/ 149 w 332"/>
                <a:gd name="T3" fmla="*/ 203 h 272"/>
                <a:gd name="T4" fmla="*/ 78 w 332"/>
                <a:gd name="T5" fmla="*/ 204 h 272"/>
                <a:gd name="T6" fmla="*/ 3 w 332"/>
                <a:gd name="T7" fmla="*/ 159 h 272"/>
                <a:gd name="T8" fmla="*/ 3 w 332"/>
                <a:gd name="T9" fmla="*/ 137 h 272"/>
                <a:gd name="T10" fmla="*/ 22 w 332"/>
                <a:gd name="T11" fmla="*/ 132 h 272"/>
                <a:gd name="T12" fmla="*/ 153 w 332"/>
                <a:gd name="T13" fmla="*/ 148 h 272"/>
                <a:gd name="T14" fmla="*/ 214 w 332"/>
                <a:gd name="T15" fmla="*/ 109 h 272"/>
                <a:gd name="T16" fmla="*/ 249 w 332"/>
                <a:gd name="T17" fmla="*/ 22 h 272"/>
                <a:gd name="T18" fmla="*/ 269 w 332"/>
                <a:gd name="T19" fmla="*/ 1 h 272"/>
                <a:gd name="T20" fmla="*/ 293 w 332"/>
                <a:gd name="T21" fmla="*/ 18 h 272"/>
                <a:gd name="T22" fmla="*/ 308 w 332"/>
                <a:gd name="T23" fmla="*/ 48 h 272"/>
                <a:gd name="T24" fmla="*/ 298 w 332"/>
                <a:gd name="T25" fmla="*/ 83 h 272"/>
                <a:gd name="T26" fmla="*/ 255 w 332"/>
                <a:gd name="T27" fmla="*/ 151 h 272"/>
                <a:gd name="T28" fmla="*/ 307 w 332"/>
                <a:gd name="T29" fmla="*/ 147 h 272"/>
                <a:gd name="T30" fmla="*/ 331 w 332"/>
                <a:gd name="T31" fmla="*/ 159 h 272"/>
                <a:gd name="T32" fmla="*/ 309 w 332"/>
                <a:gd name="T33" fmla="*/ 182 h 272"/>
                <a:gd name="T34" fmla="*/ 253 w 332"/>
                <a:gd name="T35" fmla="*/ 184 h 272"/>
                <a:gd name="T36" fmla="*/ 229 w 332"/>
                <a:gd name="T37" fmla="*/ 194 h 272"/>
                <a:gd name="T38" fmla="*/ 36 w 332"/>
                <a:gd name="T39" fmla="*/ 2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272">
                  <a:moveTo>
                    <a:pt x="36" y="247"/>
                  </a:moveTo>
                  <a:cubicBezTo>
                    <a:pt x="76" y="230"/>
                    <a:pt x="119" y="237"/>
                    <a:pt x="149" y="203"/>
                  </a:cubicBezTo>
                  <a:cubicBezTo>
                    <a:pt x="124" y="203"/>
                    <a:pt x="101" y="202"/>
                    <a:pt x="78" y="204"/>
                  </a:cubicBezTo>
                  <a:cubicBezTo>
                    <a:pt x="41" y="207"/>
                    <a:pt x="19" y="188"/>
                    <a:pt x="3" y="159"/>
                  </a:cubicBezTo>
                  <a:cubicBezTo>
                    <a:pt x="0" y="153"/>
                    <a:pt x="0" y="142"/>
                    <a:pt x="3" y="137"/>
                  </a:cubicBezTo>
                  <a:cubicBezTo>
                    <a:pt x="5" y="133"/>
                    <a:pt x="17" y="129"/>
                    <a:pt x="22" y="132"/>
                  </a:cubicBezTo>
                  <a:cubicBezTo>
                    <a:pt x="64" y="152"/>
                    <a:pt x="109" y="144"/>
                    <a:pt x="153" y="148"/>
                  </a:cubicBezTo>
                  <a:cubicBezTo>
                    <a:pt x="186" y="151"/>
                    <a:pt x="203" y="139"/>
                    <a:pt x="214" y="109"/>
                  </a:cubicBezTo>
                  <a:cubicBezTo>
                    <a:pt x="223" y="79"/>
                    <a:pt x="236" y="50"/>
                    <a:pt x="249" y="22"/>
                  </a:cubicBezTo>
                  <a:cubicBezTo>
                    <a:pt x="253" y="13"/>
                    <a:pt x="262" y="2"/>
                    <a:pt x="269" y="1"/>
                  </a:cubicBezTo>
                  <a:cubicBezTo>
                    <a:pt x="277" y="0"/>
                    <a:pt x="287" y="10"/>
                    <a:pt x="293" y="18"/>
                  </a:cubicBezTo>
                  <a:cubicBezTo>
                    <a:pt x="300" y="27"/>
                    <a:pt x="303" y="38"/>
                    <a:pt x="308" y="48"/>
                  </a:cubicBezTo>
                  <a:cubicBezTo>
                    <a:pt x="315" y="63"/>
                    <a:pt x="313" y="73"/>
                    <a:pt x="298" y="83"/>
                  </a:cubicBezTo>
                  <a:cubicBezTo>
                    <a:pt x="275" y="98"/>
                    <a:pt x="266" y="123"/>
                    <a:pt x="255" y="151"/>
                  </a:cubicBezTo>
                  <a:cubicBezTo>
                    <a:pt x="275" y="150"/>
                    <a:pt x="291" y="148"/>
                    <a:pt x="307" y="147"/>
                  </a:cubicBezTo>
                  <a:cubicBezTo>
                    <a:pt x="316" y="147"/>
                    <a:pt x="330" y="144"/>
                    <a:pt x="331" y="159"/>
                  </a:cubicBezTo>
                  <a:cubicBezTo>
                    <a:pt x="332" y="173"/>
                    <a:pt x="322" y="181"/>
                    <a:pt x="309" y="182"/>
                  </a:cubicBezTo>
                  <a:cubicBezTo>
                    <a:pt x="290" y="184"/>
                    <a:pt x="271" y="183"/>
                    <a:pt x="253" y="184"/>
                  </a:cubicBezTo>
                  <a:cubicBezTo>
                    <a:pt x="245" y="185"/>
                    <a:pt x="234" y="188"/>
                    <a:pt x="229" y="194"/>
                  </a:cubicBezTo>
                  <a:cubicBezTo>
                    <a:pt x="170" y="259"/>
                    <a:pt x="127" y="272"/>
                    <a:pt x="3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9" name="Freeform 82"/>
            <p:cNvSpPr/>
            <p:nvPr/>
          </p:nvSpPr>
          <p:spPr bwMode="auto">
            <a:xfrm>
              <a:off x="10912249" y="5257800"/>
              <a:ext cx="663575" cy="809625"/>
            </a:xfrm>
            <a:custGeom>
              <a:avLst/>
              <a:gdLst>
                <a:gd name="T0" fmla="*/ 30 w 210"/>
                <a:gd name="T1" fmla="*/ 218 h 256"/>
                <a:gd name="T2" fmla="*/ 0 w 210"/>
                <a:gd name="T3" fmla="*/ 204 h 256"/>
                <a:gd name="T4" fmla="*/ 103 w 210"/>
                <a:gd name="T5" fmla="*/ 0 h 256"/>
                <a:gd name="T6" fmla="*/ 129 w 210"/>
                <a:gd name="T7" fmla="*/ 38 h 256"/>
                <a:gd name="T8" fmla="*/ 123 w 210"/>
                <a:gd name="T9" fmla="*/ 153 h 256"/>
                <a:gd name="T10" fmla="*/ 185 w 210"/>
                <a:gd name="T11" fmla="*/ 38 h 256"/>
                <a:gd name="T12" fmla="*/ 210 w 210"/>
                <a:gd name="T13" fmla="*/ 48 h 256"/>
                <a:gd name="T14" fmla="*/ 109 w 210"/>
                <a:gd name="T15" fmla="*/ 256 h 256"/>
                <a:gd name="T16" fmla="*/ 80 w 210"/>
                <a:gd name="T17" fmla="*/ 216 h 256"/>
                <a:gd name="T18" fmla="*/ 90 w 210"/>
                <a:gd name="T19" fmla="*/ 94 h 256"/>
                <a:gd name="T20" fmla="*/ 30 w 210"/>
                <a:gd name="T21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56">
                  <a:moveTo>
                    <a:pt x="30" y="218"/>
                  </a:moveTo>
                  <a:cubicBezTo>
                    <a:pt x="20" y="214"/>
                    <a:pt x="11" y="210"/>
                    <a:pt x="0" y="204"/>
                  </a:cubicBezTo>
                  <a:cubicBezTo>
                    <a:pt x="35" y="135"/>
                    <a:pt x="69" y="67"/>
                    <a:pt x="103" y="0"/>
                  </a:cubicBezTo>
                  <a:cubicBezTo>
                    <a:pt x="127" y="4"/>
                    <a:pt x="132" y="16"/>
                    <a:pt x="129" y="38"/>
                  </a:cubicBezTo>
                  <a:cubicBezTo>
                    <a:pt x="124" y="76"/>
                    <a:pt x="122" y="113"/>
                    <a:pt x="123" y="153"/>
                  </a:cubicBezTo>
                  <a:cubicBezTo>
                    <a:pt x="143" y="115"/>
                    <a:pt x="164" y="78"/>
                    <a:pt x="185" y="38"/>
                  </a:cubicBezTo>
                  <a:cubicBezTo>
                    <a:pt x="193" y="41"/>
                    <a:pt x="201" y="44"/>
                    <a:pt x="210" y="48"/>
                  </a:cubicBezTo>
                  <a:cubicBezTo>
                    <a:pt x="176" y="118"/>
                    <a:pt x="142" y="187"/>
                    <a:pt x="109" y="256"/>
                  </a:cubicBezTo>
                  <a:cubicBezTo>
                    <a:pt x="77" y="246"/>
                    <a:pt x="77" y="246"/>
                    <a:pt x="80" y="216"/>
                  </a:cubicBezTo>
                  <a:cubicBezTo>
                    <a:pt x="84" y="176"/>
                    <a:pt x="89" y="136"/>
                    <a:pt x="90" y="94"/>
                  </a:cubicBezTo>
                  <a:cubicBezTo>
                    <a:pt x="70" y="135"/>
                    <a:pt x="50" y="176"/>
                    <a:pt x="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0" name="Freeform 83"/>
            <p:cNvSpPr/>
            <p:nvPr/>
          </p:nvSpPr>
          <p:spPr bwMode="auto">
            <a:xfrm>
              <a:off x="12772799" y="5489575"/>
              <a:ext cx="433388" cy="757238"/>
            </a:xfrm>
            <a:custGeom>
              <a:avLst/>
              <a:gdLst>
                <a:gd name="T0" fmla="*/ 137 w 137"/>
                <a:gd name="T1" fmla="*/ 221 h 240"/>
                <a:gd name="T2" fmla="*/ 112 w 137"/>
                <a:gd name="T3" fmla="*/ 226 h 240"/>
                <a:gd name="T4" fmla="*/ 38 w 137"/>
                <a:gd name="T5" fmla="*/ 85 h 240"/>
                <a:gd name="T6" fmla="*/ 35 w 137"/>
                <a:gd name="T7" fmla="*/ 86 h 240"/>
                <a:gd name="T8" fmla="*/ 46 w 137"/>
                <a:gd name="T9" fmla="*/ 237 h 240"/>
                <a:gd name="T10" fmla="*/ 17 w 137"/>
                <a:gd name="T11" fmla="*/ 240 h 240"/>
                <a:gd name="T12" fmla="*/ 0 w 137"/>
                <a:gd name="T13" fmla="*/ 17 h 240"/>
                <a:gd name="T14" fmla="*/ 49 w 137"/>
                <a:gd name="T15" fmla="*/ 37 h 240"/>
                <a:gd name="T16" fmla="*/ 95 w 137"/>
                <a:gd name="T17" fmla="*/ 105 h 240"/>
                <a:gd name="T18" fmla="*/ 86 w 137"/>
                <a:gd name="T19" fmla="*/ 5 h 240"/>
                <a:gd name="T20" fmla="*/ 110 w 137"/>
                <a:gd name="T21" fmla="*/ 0 h 240"/>
                <a:gd name="T22" fmla="*/ 137 w 137"/>
                <a:gd name="T23" fmla="*/ 2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240">
                  <a:moveTo>
                    <a:pt x="137" y="221"/>
                  </a:moveTo>
                  <a:cubicBezTo>
                    <a:pt x="127" y="223"/>
                    <a:pt x="120" y="224"/>
                    <a:pt x="112" y="226"/>
                  </a:cubicBezTo>
                  <a:cubicBezTo>
                    <a:pt x="87" y="179"/>
                    <a:pt x="63" y="132"/>
                    <a:pt x="38" y="85"/>
                  </a:cubicBezTo>
                  <a:cubicBezTo>
                    <a:pt x="37" y="85"/>
                    <a:pt x="36" y="86"/>
                    <a:pt x="35" y="86"/>
                  </a:cubicBezTo>
                  <a:cubicBezTo>
                    <a:pt x="39" y="136"/>
                    <a:pt x="42" y="185"/>
                    <a:pt x="46" y="237"/>
                  </a:cubicBezTo>
                  <a:cubicBezTo>
                    <a:pt x="36" y="238"/>
                    <a:pt x="28" y="238"/>
                    <a:pt x="17" y="240"/>
                  </a:cubicBezTo>
                  <a:cubicBezTo>
                    <a:pt x="11" y="164"/>
                    <a:pt x="5" y="91"/>
                    <a:pt x="0" y="17"/>
                  </a:cubicBezTo>
                  <a:cubicBezTo>
                    <a:pt x="33" y="10"/>
                    <a:pt x="33" y="10"/>
                    <a:pt x="49" y="37"/>
                  </a:cubicBezTo>
                  <a:cubicBezTo>
                    <a:pt x="63" y="60"/>
                    <a:pt x="77" y="83"/>
                    <a:pt x="95" y="105"/>
                  </a:cubicBezTo>
                  <a:cubicBezTo>
                    <a:pt x="92" y="72"/>
                    <a:pt x="89" y="39"/>
                    <a:pt x="86" y="5"/>
                  </a:cubicBezTo>
                  <a:cubicBezTo>
                    <a:pt x="94" y="3"/>
                    <a:pt x="101" y="2"/>
                    <a:pt x="110" y="0"/>
                  </a:cubicBezTo>
                  <a:cubicBezTo>
                    <a:pt x="119" y="73"/>
                    <a:pt x="128" y="146"/>
                    <a:pt x="137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1" name="Freeform 84"/>
            <p:cNvSpPr>
              <a:spLocks noEditPoints="1"/>
            </p:cNvSpPr>
            <p:nvPr/>
          </p:nvSpPr>
          <p:spPr bwMode="auto">
            <a:xfrm>
              <a:off x="14103124" y="4878387"/>
              <a:ext cx="720725" cy="762000"/>
            </a:xfrm>
            <a:custGeom>
              <a:avLst/>
              <a:gdLst>
                <a:gd name="T0" fmla="*/ 124 w 228"/>
                <a:gd name="T1" fmla="*/ 122 h 241"/>
                <a:gd name="T2" fmla="*/ 104 w 228"/>
                <a:gd name="T3" fmla="*/ 142 h 241"/>
                <a:gd name="T4" fmla="*/ 158 w 228"/>
                <a:gd name="T5" fmla="*/ 216 h 241"/>
                <a:gd name="T6" fmla="*/ 135 w 228"/>
                <a:gd name="T7" fmla="*/ 241 h 241"/>
                <a:gd name="T8" fmla="*/ 0 w 228"/>
                <a:gd name="T9" fmla="*/ 51 h 241"/>
                <a:gd name="T10" fmla="*/ 49 w 228"/>
                <a:gd name="T11" fmla="*/ 16 h 241"/>
                <a:gd name="T12" fmla="*/ 122 w 228"/>
                <a:gd name="T13" fmla="*/ 15 h 241"/>
                <a:gd name="T14" fmla="*/ 148 w 228"/>
                <a:gd name="T15" fmla="*/ 87 h 241"/>
                <a:gd name="T16" fmla="*/ 159 w 228"/>
                <a:gd name="T17" fmla="*/ 115 h 241"/>
                <a:gd name="T18" fmla="*/ 228 w 228"/>
                <a:gd name="T19" fmla="*/ 169 h 241"/>
                <a:gd name="T20" fmla="*/ 186 w 228"/>
                <a:gd name="T21" fmla="*/ 174 h 241"/>
                <a:gd name="T22" fmla="*/ 124 w 228"/>
                <a:gd name="T23" fmla="*/ 122 h 241"/>
                <a:gd name="T24" fmla="*/ 85 w 228"/>
                <a:gd name="T25" fmla="*/ 113 h 241"/>
                <a:gd name="T26" fmla="*/ 117 w 228"/>
                <a:gd name="T27" fmla="*/ 72 h 241"/>
                <a:gd name="T28" fmla="*/ 90 w 228"/>
                <a:gd name="T29" fmla="*/ 39 h 241"/>
                <a:gd name="T30" fmla="*/ 41 w 228"/>
                <a:gd name="T31" fmla="*/ 55 h 241"/>
                <a:gd name="T32" fmla="*/ 85 w 228"/>
                <a:gd name="T33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41">
                  <a:moveTo>
                    <a:pt x="124" y="122"/>
                  </a:moveTo>
                  <a:cubicBezTo>
                    <a:pt x="116" y="129"/>
                    <a:pt x="111" y="135"/>
                    <a:pt x="104" y="142"/>
                  </a:cubicBezTo>
                  <a:cubicBezTo>
                    <a:pt x="122" y="167"/>
                    <a:pt x="140" y="191"/>
                    <a:pt x="158" y="216"/>
                  </a:cubicBezTo>
                  <a:cubicBezTo>
                    <a:pt x="150" y="225"/>
                    <a:pt x="143" y="232"/>
                    <a:pt x="135" y="241"/>
                  </a:cubicBezTo>
                  <a:cubicBezTo>
                    <a:pt x="90" y="177"/>
                    <a:pt x="46" y="115"/>
                    <a:pt x="0" y="51"/>
                  </a:cubicBezTo>
                  <a:cubicBezTo>
                    <a:pt x="17" y="39"/>
                    <a:pt x="33" y="27"/>
                    <a:pt x="49" y="16"/>
                  </a:cubicBezTo>
                  <a:cubicBezTo>
                    <a:pt x="73" y="1"/>
                    <a:pt x="97" y="0"/>
                    <a:pt x="122" y="15"/>
                  </a:cubicBezTo>
                  <a:cubicBezTo>
                    <a:pt x="150" y="33"/>
                    <a:pt x="153" y="60"/>
                    <a:pt x="148" y="87"/>
                  </a:cubicBezTo>
                  <a:cubicBezTo>
                    <a:pt x="145" y="101"/>
                    <a:pt x="150" y="107"/>
                    <a:pt x="159" y="115"/>
                  </a:cubicBezTo>
                  <a:cubicBezTo>
                    <a:pt x="183" y="132"/>
                    <a:pt x="205" y="151"/>
                    <a:pt x="228" y="169"/>
                  </a:cubicBezTo>
                  <a:cubicBezTo>
                    <a:pt x="208" y="191"/>
                    <a:pt x="208" y="191"/>
                    <a:pt x="186" y="174"/>
                  </a:cubicBezTo>
                  <a:cubicBezTo>
                    <a:pt x="166" y="157"/>
                    <a:pt x="145" y="140"/>
                    <a:pt x="124" y="122"/>
                  </a:cubicBezTo>
                  <a:close/>
                  <a:moveTo>
                    <a:pt x="85" y="113"/>
                  </a:moveTo>
                  <a:cubicBezTo>
                    <a:pt x="102" y="103"/>
                    <a:pt x="118" y="94"/>
                    <a:pt x="117" y="72"/>
                  </a:cubicBezTo>
                  <a:cubicBezTo>
                    <a:pt x="116" y="55"/>
                    <a:pt x="104" y="45"/>
                    <a:pt x="90" y="39"/>
                  </a:cubicBezTo>
                  <a:cubicBezTo>
                    <a:pt x="70" y="30"/>
                    <a:pt x="56" y="40"/>
                    <a:pt x="41" y="55"/>
                  </a:cubicBezTo>
                  <a:cubicBezTo>
                    <a:pt x="55" y="74"/>
                    <a:pt x="69" y="93"/>
                    <a:pt x="8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2" name="Freeform 85"/>
            <p:cNvSpPr/>
            <p:nvPr/>
          </p:nvSpPr>
          <p:spPr bwMode="auto">
            <a:xfrm>
              <a:off x="9386661" y="3990975"/>
              <a:ext cx="820738" cy="669925"/>
            </a:xfrm>
            <a:custGeom>
              <a:avLst/>
              <a:gdLst>
                <a:gd name="T0" fmla="*/ 108 w 260"/>
                <a:gd name="T1" fmla="*/ 81 h 212"/>
                <a:gd name="T2" fmla="*/ 12 w 260"/>
                <a:gd name="T3" fmla="*/ 129 h 212"/>
                <a:gd name="T4" fmla="*/ 0 w 260"/>
                <a:gd name="T5" fmla="*/ 106 h 212"/>
                <a:gd name="T6" fmla="*/ 204 w 260"/>
                <a:gd name="T7" fmla="*/ 0 h 212"/>
                <a:gd name="T8" fmla="*/ 217 w 260"/>
                <a:gd name="T9" fmla="*/ 24 h 212"/>
                <a:gd name="T10" fmla="*/ 131 w 260"/>
                <a:gd name="T11" fmla="*/ 69 h 212"/>
                <a:gd name="T12" fmla="*/ 161 w 260"/>
                <a:gd name="T13" fmla="*/ 126 h 212"/>
                <a:gd name="T14" fmla="*/ 247 w 260"/>
                <a:gd name="T15" fmla="*/ 84 h 212"/>
                <a:gd name="T16" fmla="*/ 260 w 260"/>
                <a:gd name="T17" fmla="*/ 107 h 212"/>
                <a:gd name="T18" fmla="*/ 55 w 260"/>
                <a:gd name="T19" fmla="*/ 212 h 212"/>
                <a:gd name="T20" fmla="*/ 42 w 260"/>
                <a:gd name="T21" fmla="*/ 189 h 212"/>
                <a:gd name="T22" fmla="*/ 138 w 260"/>
                <a:gd name="T23" fmla="*/ 139 h 212"/>
                <a:gd name="T24" fmla="*/ 108 w 260"/>
                <a:gd name="T25" fmla="*/ 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108" y="81"/>
                  </a:moveTo>
                  <a:cubicBezTo>
                    <a:pt x="75" y="97"/>
                    <a:pt x="44" y="113"/>
                    <a:pt x="12" y="129"/>
                  </a:cubicBezTo>
                  <a:cubicBezTo>
                    <a:pt x="8" y="121"/>
                    <a:pt x="4" y="114"/>
                    <a:pt x="0" y="106"/>
                  </a:cubicBezTo>
                  <a:cubicBezTo>
                    <a:pt x="68" y="70"/>
                    <a:pt x="135" y="36"/>
                    <a:pt x="204" y="0"/>
                  </a:cubicBezTo>
                  <a:cubicBezTo>
                    <a:pt x="208" y="9"/>
                    <a:pt x="212" y="16"/>
                    <a:pt x="217" y="24"/>
                  </a:cubicBezTo>
                  <a:cubicBezTo>
                    <a:pt x="188" y="39"/>
                    <a:pt x="160" y="54"/>
                    <a:pt x="131" y="69"/>
                  </a:cubicBezTo>
                  <a:cubicBezTo>
                    <a:pt x="141" y="88"/>
                    <a:pt x="151" y="106"/>
                    <a:pt x="161" y="126"/>
                  </a:cubicBezTo>
                  <a:cubicBezTo>
                    <a:pt x="190" y="112"/>
                    <a:pt x="217" y="99"/>
                    <a:pt x="247" y="84"/>
                  </a:cubicBezTo>
                  <a:cubicBezTo>
                    <a:pt x="251" y="91"/>
                    <a:pt x="255" y="99"/>
                    <a:pt x="260" y="107"/>
                  </a:cubicBezTo>
                  <a:cubicBezTo>
                    <a:pt x="191" y="142"/>
                    <a:pt x="124" y="177"/>
                    <a:pt x="55" y="212"/>
                  </a:cubicBezTo>
                  <a:cubicBezTo>
                    <a:pt x="51" y="205"/>
                    <a:pt x="47" y="198"/>
                    <a:pt x="42" y="189"/>
                  </a:cubicBezTo>
                  <a:cubicBezTo>
                    <a:pt x="74" y="172"/>
                    <a:pt x="105" y="156"/>
                    <a:pt x="138" y="139"/>
                  </a:cubicBezTo>
                  <a:cubicBezTo>
                    <a:pt x="127" y="119"/>
                    <a:pt x="118" y="101"/>
                    <a:pt x="10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3" name="Freeform 86"/>
            <p:cNvSpPr>
              <a:spLocks noEditPoints="1"/>
            </p:cNvSpPr>
            <p:nvPr/>
          </p:nvSpPr>
          <p:spPr bwMode="auto">
            <a:xfrm>
              <a:off x="10480449" y="5126037"/>
              <a:ext cx="615950" cy="741363"/>
            </a:xfrm>
            <a:custGeom>
              <a:avLst/>
              <a:gdLst>
                <a:gd name="T0" fmla="*/ 0 w 195"/>
                <a:gd name="T1" fmla="*/ 167 h 235"/>
                <a:gd name="T2" fmla="*/ 160 w 195"/>
                <a:gd name="T3" fmla="*/ 0 h 235"/>
                <a:gd name="T4" fmla="*/ 195 w 195"/>
                <a:gd name="T5" fmla="*/ 22 h 235"/>
                <a:gd name="T6" fmla="*/ 107 w 195"/>
                <a:gd name="T7" fmla="*/ 235 h 235"/>
                <a:gd name="T8" fmla="*/ 79 w 195"/>
                <a:gd name="T9" fmla="*/ 219 h 235"/>
                <a:gd name="T10" fmla="*/ 98 w 195"/>
                <a:gd name="T11" fmla="*/ 178 h 235"/>
                <a:gd name="T12" fmla="*/ 90 w 195"/>
                <a:gd name="T13" fmla="*/ 145 h 235"/>
                <a:gd name="T14" fmla="*/ 70 w 195"/>
                <a:gd name="T15" fmla="*/ 131 h 235"/>
                <a:gd name="T16" fmla="*/ 25 w 195"/>
                <a:gd name="T17" fmla="*/ 187 h 235"/>
                <a:gd name="T18" fmla="*/ 0 w 195"/>
                <a:gd name="T19" fmla="*/ 167 h 235"/>
                <a:gd name="T20" fmla="*/ 121 w 195"/>
                <a:gd name="T21" fmla="*/ 127 h 235"/>
                <a:gd name="T22" fmla="*/ 154 w 195"/>
                <a:gd name="T23" fmla="*/ 50 h 235"/>
                <a:gd name="T24" fmla="*/ 95 w 195"/>
                <a:gd name="T25" fmla="*/ 108 h 235"/>
                <a:gd name="T26" fmla="*/ 121 w 195"/>
                <a:gd name="T27" fmla="*/ 1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35">
                  <a:moveTo>
                    <a:pt x="0" y="167"/>
                  </a:moveTo>
                  <a:cubicBezTo>
                    <a:pt x="54" y="111"/>
                    <a:pt x="107" y="56"/>
                    <a:pt x="160" y="0"/>
                  </a:cubicBezTo>
                  <a:cubicBezTo>
                    <a:pt x="173" y="8"/>
                    <a:pt x="183" y="14"/>
                    <a:pt x="195" y="22"/>
                  </a:cubicBezTo>
                  <a:cubicBezTo>
                    <a:pt x="166" y="92"/>
                    <a:pt x="137" y="163"/>
                    <a:pt x="107" y="235"/>
                  </a:cubicBezTo>
                  <a:cubicBezTo>
                    <a:pt x="97" y="230"/>
                    <a:pt x="89" y="225"/>
                    <a:pt x="79" y="219"/>
                  </a:cubicBezTo>
                  <a:cubicBezTo>
                    <a:pt x="85" y="205"/>
                    <a:pt x="90" y="191"/>
                    <a:pt x="98" y="178"/>
                  </a:cubicBezTo>
                  <a:cubicBezTo>
                    <a:pt x="107" y="163"/>
                    <a:pt x="106" y="153"/>
                    <a:pt x="90" y="145"/>
                  </a:cubicBezTo>
                  <a:cubicBezTo>
                    <a:pt x="84" y="142"/>
                    <a:pt x="79" y="137"/>
                    <a:pt x="70" y="131"/>
                  </a:cubicBezTo>
                  <a:cubicBezTo>
                    <a:pt x="55" y="149"/>
                    <a:pt x="40" y="168"/>
                    <a:pt x="25" y="187"/>
                  </a:cubicBezTo>
                  <a:cubicBezTo>
                    <a:pt x="12" y="177"/>
                    <a:pt x="5" y="171"/>
                    <a:pt x="0" y="167"/>
                  </a:cubicBezTo>
                  <a:close/>
                  <a:moveTo>
                    <a:pt x="121" y="127"/>
                  </a:moveTo>
                  <a:cubicBezTo>
                    <a:pt x="132" y="100"/>
                    <a:pt x="143" y="76"/>
                    <a:pt x="154" y="50"/>
                  </a:cubicBezTo>
                  <a:cubicBezTo>
                    <a:pt x="133" y="71"/>
                    <a:pt x="115" y="89"/>
                    <a:pt x="95" y="108"/>
                  </a:cubicBezTo>
                  <a:cubicBezTo>
                    <a:pt x="103" y="114"/>
                    <a:pt x="111" y="119"/>
                    <a:pt x="12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4" name="Freeform 87"/>
            <p:cNvSpPr/>
            <p:nvPr/>
          </p:nvSpPr>
          <p:spPr bwMode="auto">
            <a:xfrm>
              <a:off x="11399611" y="5441950"/>
              <a:ext cx="520700" cy="785813"/>
            </a:xfrm>
            <a:custGeom>
              <a:avLst/>
              <a:gdLst>
                <a:gd name="T0" fmla="*/ 110 w 165"/>
                <a:gd name="T1" fmla="*/ 156 h 249"/>
                <a:gd name="T2" fmla="*/ 76 w 165"/>
                <a:gd name="T3" fmla="*/ 143 h 249"/>
                <a:gd name="T4" fmla="*/ 83 w 165"/>
                <a:gd name="T5" fmla="*/ 120 h 249"/>
                <a:gd name="T6" fmla="*/ 141 w 165"/>
                <a:gd name="T7" fmla="*/ 139 h 249"/>
                <a:gd name="T8" fmla="*/ 107 w 165"/>
                <a:gd name="T9" fmla="*/ 249 h 249"/>
                <a:gd name="T10" fmla="*/ 83 w 165"/>
                <a:gd name="T11" fmla="*/ 227 h 249"/>
                <a:gd name="T12" fmla="*/ 11 w 165"/>
                <a:gd name="T13" fmla="*/ 147 h 249"/>
                <a:gd name="T14" fmla="*/ 47 w 165"/>
                <a:gd name="T15" fmla="*/ 47 h 249"/>
                <a:gd name="T16" fmla="*/ 93 w 165"/>
                <a:gd name="T17" fmla="*/ 12 h 249"/>
                <a:gd name="T18" fmla="*/ 162 w 165"/>
                <a:gd name="T19" fmla="*/ 55 h 249"/>
                <a:gd name="T20" fmla="*/ 165 w 165"/>
                <a:gd name="T21" fmla="*/ 93 h 249"/>
                <a:gd name="T22" fmla="*/ 134 w 165"/>
                <a:gd name="T23" fmla="*/ 90 h 249"/>
                <a:gd name="T24" fmla="*/ 134 w 165"/>
                <a:gd name="T25" fmla="*/ 69 h 249"/>
                <a:gd name="T26" fmla="*/ 115 w 165"/>
                <a:gd name="T27" fmla="*/ 38 h 249"/>
                <a:gd name="T28" fmla="*/ 74 w 165"/>
                <a:gd name="T29" fmla="*/ 54 h 249"/>
                <a:gd name="T30" fmla="*/ 38 w 165"/>
                <a:gd name="T31" fmla="*/ 159 h 249"/>
                <a:gd name="T32" fmla="*/ 64 w 165"/>
                <a:gd name="T33" fmla="*/ 205 h 249"/>
                <a:gd name="T34" fmla="*/ 104 w 165"/>
                <a:gd name="T35" fmla="*/ 175 h 249"/>
                <a:gd name="T36" fmla="*/ 110 w 165"/>
                <a:gd name="T37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49">
                  <a:moveTo>
                    <a:pt x="110" y="156"/>
                  </a:moveTo>
                  <a:cubicBezTo>
                    <a:pt x="99" y="151"/>
                    <a:pt x="88" y="147"/>
                    <a:pt x="76" y="143"/>
                  </a:cubicBezTo>
                  <a:cubicBezTo>
                    <a:pt x="78" y="136"/>
                    <a:pt x="80" y="129"/>
                    <a:pt x="83" y="120"/>
                  </a:cubicBezTo>
                  <a:cubicBezTo>
                    <a:pt x="102" y="126"/>
                    <a:pt x="121" y="132"/>
                    <a:pt x="141" y="139"/>
                  </a:cubicBezTo>
                  <a:cubicBezTo>
                    <a:pt x="130" y="175"/>
                    <a:pt x="119" y="210"/>
                    <a:pt x="107" y="249"/>
                  </a:cubicBezTo>
                  <a:cubicBezTo>
                    <a:pt x="97" y="241"/>
                    <a:pt x="91" y="234"/>
                    <a:pt x="83" y="227"/>
                  </a:cubicBezTo>
                  <a:cubicBezTo>
                    <a:pt x="36" y="234"/>
                    <a:pt x="0" y="200"/>
                    <a:pt x="11" y="147"/>
                  </a:cubicBezTo>
                  <a:cubicBezTo>
                    <a:pt x="18" y="112"/>
                    <a:pt x="31" y="78"/>
                    <a:pt x="47" y="47"/>
                  </a:cubicBezTo>
                  <a:cubicBezTo>
                    <a:pt x="56" y="31"/>
                    <a:pt x="76" y="18"/>
                    <a:pt x="93" y="12"/>
                  </a:cubicBezTo>
                  <a:cubicBezTo>
                    <a:pt x="127" y="0"/>
                    <a:pt x="154" y="19"/>
                    <a:pt x="162" y="55"/>
                  </a:cubicBezTo>
                  <a:cubicBezTo>
                    <a:pt x="164" y="66"/>
                    <a:pt x="164" y="78"/>
                    <a:pt x="165" y="93"/>
                  </a:cubicBezTo>
                  <a:cubicBezTo>
                    <a:pt x="153" y="92"/>
                    <a:pt x="144" y="91"/>
                    <a:pt x="134" y="90"/>
                  </a:cubicBezTo>
                  <a:cubicBezTo>
                    <a:pt x="134" y="82"/>
                    <a:pt x="134" y="76"/>
                    <a:pt x="134" y="69"/>
                  </a:cubicBezTo>
                  <a:cubicBezTo>
                    <a:pt x="134" y="55"/>
                    <a:pt x="130" y="42"/>
                    <a:pt x="115" y="38"/>
                  </a:cubicBezTo>
                  <a:cubicBezTo>
                    <a:pt x="98" y="34"/>
                    <a:pt x="80" y="38"/>
                    <a:pt x="74" y="54"/>
                  </a:cubicBezTo>
                  <a:cubicBezTo>
                    <a:pt x="60" y="88"/>
                    <a:pt x="48" y="123"/>
                    <a:pt x="38" y="159"/>
                  </a:cubicBezTo>
                  <a:cubicBezTo>
                    <a:pt x="33" y="181"/>
                    <a:pt x="46" y="201"/>
                    <a:pt x="64" y="205"/>
                  </a:cubicBezTo>
                  <a:cubicBezTo>
                    <a:pt x="80" y="210"/>
                    <a:pt x="96" y="198"/>
                    <a:pt x="104" y="175"/>
                  </a:cubicBezTo>
                  <a:cubicBezTo>
                    <a:pt x="107" y="170"/>
                    <a:pt x="108" y="164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5" name="Freeform 88"/>
            <p:cNvSpPr/>
            <p:nvPr/>
          </p:nvSpPr>
          <p:spPr bwMode="auto">
            <a:xfrm>
              <a:off x="12312424" y="5551487"/>
              <a:ext cx="412750" cy="714375"/>
            </a:xfrm>
            <a:custGeom>
              <a:avLst/>
              <a:gdLst>
                <a:gd name="T0" fmla="*/ 1 w 131"/>
                <a:gd name="T1" fmla="*/ 0 h 226"/>
                <a:gd name="T2" fmla="*/ 30 w 131"/>
                <a:gd name="T3" fmla="*/ 0 h 226"/>
                <a:gd name="T4" fmla="*/ 30 w 131"/>
                <a:gd name="T5" fmla="*/ 98 h 226"/>
                <a:gd name="T6" fmla="*/ 28 w 131"/>
                <a:gd name="T7" fmla="*/ 164 h 226"/>
                <a:gd name="T8" fmla="*/ 68 w 131"/>
                <a:gd name="T9" fmla="*/ 199 h 226"/>
                <a:gd name="T10" fmla="*/ 97 w 131"/>
                <a:gd name="T11" fmla="*/ 163 h 226"/>
                <a:gd name="T12" fmla="*/ 102 w 131"/>
                <a:gd name="T13" fmla="*/ 15 h 226"/>
                <a:gd name="T14" fmla="*/ 103 w 131"/>
                <a:gd name="T15" fmla="*/ 4 h 226"/>
                <a:gd name="T16" fmla="*/ 131 w 131"/>
                <a:gd name="T17" fmla="*/ 4 h 226"/>
                <a:gd name="T18" fmla="*/ 123 w 131"/>
                <a:gd name="T19" fmla="*/ 176 h 226"/>
                <a:gd name="T20" fmla="*/ 64 w 131"/>
                <a:gd name="T21" fmla="*/ 226 h 226"/>
                <a:gd name="T22" fmla="*/ 1 w 131"/>
                <a:gd name="T23" fmla="*/ 172 h 226"/>
                <a:gd name="T24" fmla="*/ 1 w 131"/>
                <a:gd name="T2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6">
                  <a:moveTo>
                    <a:pt x="1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0" y="33"/>
                    <a:pt x="30" y="66"/>
                    <a:pt x="30" y="98"/>
                  </a:cubicBezTo>
                  <a:cubicBezTo>
                    <a:pt x="30" y="120"/>
                    <a:pt x="28" y="142"/>
                    <a:pt x="28" y="164"/>
                  </a:cubicBezTo>
                  <a:cubicBezTo>
                    <a:pt x="28" y="189"/>
                    <a:pt x="44" y="201"/>
                    <a:pt x="68" y="199"/>
                  </a:cubicBezTo>
                  <a:cubicBezTo>
                    <a:pt x="86" y="197"/>
                    <a:pt x="96" y="186"/>
                    <a:pt x="97" y="163"/>
                  </a:cubicBezTo>
                  <a:cubicBezTo>
                    <a:pt x="99" y="114"/>
                    <a:pt x="100" y="65"/>
                    <a:pt x="102" y="15"/>
                  </a:cubicBezTo>
                  <a:cubicBezTo>
                    <a:pt x="102" y="12"/>
                    <a:pt x="103" y="9"/>
                    <a:pt x="103" y="4"/>
                  </a:cubicBezTo>
                  <a:cubicBezTo>
                    <a:pt x="112" y="4"/>
                    <a:pt x="121" y="4"/>
                    <a:pt x="131" y="4"/>
                  </a:cubicBezTo>
                  <a:cubicBezTo>
                    <a:pt x="129" y="62"/>
                    <a:pt x="127" y="119"/>
                    <a:pt x="123" y="176"/>
                  </a:cubicBezTo>
                  <a:cubicBezTo>
                    <a:pt x="121" y="206"/>
                    <a:pt x="95" y="226"/>
                    <a:pt x="64" y="226"/>
                  </a:cubicBezTo>
                  <a:cubicBezTo>
                    <a:pt x="28" y="225"/>
                    <a:pt x="2" y="205"/>
                    <a:pt x="1" y="172"/>
                  </a:cubicBezTo>
                  <a:cubicBezTo>
                    <a:pt x="0" y="115"/>
                    <a:pt x="1" y="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6" name="Freeform 89"/>
            <p:cNvSpPr/>
            <p:nvPr/>
          </p:nvSpPr>
          <p:spPr bwMode="auto">
            <a:xfrm>
              <a:off x="9635899" y="4373562"/>
              <a:ext cx="825500" cy="698500"/>
            </a:xfrm>
            <a:custGeom>
              <a:avLst/>
              <a:gdLst>
                <a:gd name="T0" fmla="*/ 192 w 261"/>
                <a:gd name="T1" fmla="*/ 0 h 221"/>
                <a:gd name="T2" fmla="*/ 261 w 261"/>
                <a:gd name="T3" fmla="*/ 96 h 221"/>
                <a:gd name="T4" fmla="*/ 240 w 261"/>
                <a:gd name="T5" fmla="*/ 110 h 221"/>
                <a:gd name="T6" fmla="*/ 196 w 261"/>
                <a:gd name="T7" fmla="*/ 49 h 221"/>
                <a:gd name="T8" fmla="*/ 175 w 261"/>
                <a:gd name="T9" fmla="*/ 44 h 221"/>
                <a:gd name="T10" fmla="*/ 128 w 261"/>
                <a:gd name="T11" fmla="*/ 73 h 221"/>
                <a:gd name="T12" fmla="*/ 175 w 261"/>
                <a:gd name="T13" fmla="*/ 140 h 221"/>
                <a:gd name="T14" fmla="*/ 156 w 261"/>
                <a:gd name="T15" fmla="*/ 155 h 221"/>
                <a:gd name="T16" fmla="*/ 106 w 261"/>
                <a:gd name="T17" fmla="*/ 87 h 221"/>
                <a:gd name="T18" fmla="*/ 38 w 261"/>
                <a:gd name="T19" fmla="*/ 129 h 221"/>
                <a:gd name="T20" fmla="*/ 93 w 261"/>
                <a:gd name="T21" fmla="*/ 207 h 221"/>
                <a:gd name="T22" fmla="*/ 73 w 261"/>
                <a:gd name="T23" fmla="*/ 221 h 221"/>
                <a:gd name="T24" fmla="*/ 0 w 261"/>
                <a:gd name="T25" fmla="*/ 120 h 221"/>
                <a:gd name="T26" fmla="*/ 192 w 261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21">
                  <a:moveTo>
                    <a:pt x="192" y="0"/>
                  </a:moveTo>
                  <a:cubicBezTo>
                    <a:pt x="215" y="32"/>
                    <a:pt x="237" y="63"/>
                    <a:pt x="261" y="96"/>
                  </a:cubicBezTo>
                  <a:cubicBezTo>
                    <a:pt x="254" y="101"/>
                    <a:pt x="248" y="105"/>
                    <a:pt x="240" y="110"/>
                  </a:cubicBezTo>
                  <a:cubicBezTo>
                    <a:pt x="225" y="89"/>
                    <a:pt x="210" y="69"/>
                    <a:pt x="196" y="49"/>
                  </a:cubicBezTo>
                  <a:cubicBezTo>
                    <a:pt x="190" y="39"/>
                    <a:pt x="184" y="38"/>
                    <a:pt x="175" y="44"/>
                  </a:cubicBezTo>
                  <a:cubicBezTo>
                    <a:pt x="160" y="54"/>
                    <a:pt x="145" y="63"/>
                    <a:pt x="128" y="73"/>
                  </a:cubicBezTo>
                  <a:cubicBezTo>
                    <a:pt x="144" y="96"/>
                    <a:pt x="159" y="117"/>
                    <a:pt x="175" y="140"/>
                  </a:cubicBezTo>
                  <a:cubicBezTo>
                    <a:pt x="169" y="145"/>
                    <a:pt x="164" y="149"/>
                    <a:pt x="156" y="155"/>
                  </a:cubicBezTo>
                  <a:cubicBezTo>
                    <a:pt x="139" y="132"/>
                    <a:pt x="122" y="109"/>
                    <a:pt x="106" y="87"/>
                  </a:cubicBezTo>
                  <a:cubicBezTo>
                    <a:pt x="83" y="101"/>
                    <a:pt x="62" y="114"/>
                    <a:pt x="38" y="129"/>
                  </a:cubicBezTo>
                  <a:cubicBezTo>
                    <a:pt x="56" y="154"/>
                    <a:pt x="74" y="180"/>
                    <a:pt x="93" y="207"/>
                  </a:cubicBezTo>
                  <a:cubicBezTo>
                    <a:pt x="87" y="211"/>
                    <a:pt x="81" y="216"/>
                    <a:pt x="73" y="221"/>
                  </a:cubicBezTo>
                  <a:cubicBezTo>
                    <a:pt x="49" y="188"/>
                    <a:pt x="25" y="155"/>
                    <a:pt x="0" y="120"/>
                  </a:cubicBezTo>
                  <a:cubicBezTo>
                    <a:pt x="64" y="80"/>
                    <a:pt x="128" y="4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7" name="Freeform 90"/>
            <p:cNvSpPr/>
            <p:nvPr/>
          </p:nvSpPr>
          <p:spPr bwMode="auto">
            <a:xfrm>
              <a:off x="13347474" y="5267325"/>
              <a:ext cx="487363" cy="777875"/>
            </a:xfrm>
            <a:custGeom>
              <a:avLst/>
              <a:gdLst>
                <a:gd name="T0" fmla="*/ 117 w 154"/>
                <a:gd name="T1" fmla="*/ 0 h 246"/>
                <a:gd name="T2" fmla="*/ 135 w 154"/>
                <a:gd name="T3" fmla="*/ 115 h 246"/>
                <a:gd name="T4" fmla="*/ 149 w 154"/>
                <a:gd name="T5" fmla="*/ 208 h 246"/>
                <a:gd name="T6" fmla="*/ 124 w 154"/>
                <a:gd name="T7" fmla="*/ 246 h 246"/>
                <a:gd name="T8" fmla="*/ 0 w 154"/>
                <a:gd name="T9" fmla="*/ 48 h 246"/>
                <a:gd name="T10" fmla="*/ 27 w 154"/>
                <a:gd name="T11" fmla="*/ 36 h 246"/>
                <a:gd name="T12" fmla="*/ 108 w 154"/>
                <a:gd name="T13" fmla="*/ 162 h 246"/>
                <a:gd name="T14" fmla="*/ 112 w 154"/>
                <a:gd name="T15" fmla="*/ 160 h 246"/>
                <a:gd name="T16" fmla="*/ 99 w 154"/>
                <a:gd name="T17" fmla="*/ 70 h 246"/>
                <a:gd name="T18" fmla="*/ 92 w 154"/>
                <a:gd name="T19" fmla="*/ 28 h 246"/>
                <a:gd name="T20" fmla="*/ 117 w 154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46">
                  <a:moveTo>
                    <a:pt x="117" y="0"/>
                  </a:moveTo>
                  <a:cubicBezTo>
                    <a:pt x="123" y="39"/>
                    <a:pt x="129" y="77"/>
                    <a:pt x="135" y="115"/>
                  </a:cubicBezTo>
                  <a:cubicBezTo>
                    <a:pt x="140" y="146"/>
                    <a:pt x="144" y="177"/>
                    <a:pt x="149" y="208"/>
                  </a:cubicBezTo>
                  <a:cubicBezTo>
                    <a:pt x="153" y="236"/>
                    <a:pt x="154" y="236"/>
                    <a:pt x="124" y="246"/>
                  </a:cubicBezTo>
                  <a:cubicBezTo>
                    <a:pt x="83" y="181"/>
                    <a:pt x="42" y="115"/>
                    <a:pt x="0" y="48"/>
                  </a:cubicBezTo>
                  <a:cubicBezTo>
                    <a:pt x="9" y="44"/>
                    <a:pt x="17" y="40"/>
                    <a:pt x="27" y="36"/>
                  </a:cubicBezTo>
                  <a:cubicBezTo>
                    <a:pt x="54" y="78"/>
                    <a:pt x="81" y="120"/>
                    <a:pt x="108" y="162"/>
                  </a:cubicBezTo>
                  <a:cubicBezTo>
                    <a:pt x="109" y="161"/>
                    <a:pt x="111" y="161"/>
                    <a:pt x="112" y="160"/>
                  </a:cubicBezTo>
                  <a:cubicBezTo>
                    <a:pt x="108" y="130"/>
                    <a:pt x="103" y="100"/>
                    <a:pt x="99" y="70"/>
                  </a:cubicBezTo>
                  <a:cubicBezTo>
                    <a:pt x="97" y="56"/>
                    <a:pt x="94" y="42"/>
                    <a:pt x="92" y="28"/>
                  </a:cubicBezTo>
                  <a:cubicBezTo>
                    <a:pt x="90" y="7"/>
                    <a:pt x="91" y="7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8" name="Freeform 91"/>
            <p:cNvSpPr/>
            <p:nvPr/>
          </p:nvSpPr>
          <p:spPr bwMode="auto">
            <a:xfrm>
              <a:off x="11237686" y="209550"/>
              <a:ext cx="533400" cy="842963"/>
            </a:xfrm>
            <a:custGeom>
              <a:avLst/>
              <a:gdLst>
                <a:gd name="T0" fmla="*/ 169 w 169"/>
                <a:gd name="T1" fmla="*/ 10 h 267"/>
                <a:gd name="T2" fmla="*/ 164 w 169"/>
                <a:gd name="T3" fmla="*/ 22 h 267"/>
                <a:gd name="T4" fmla="*/ 144 w 169"/>
                <a:gd name="T5" fmla="*/ 89 h 267"/>
                <a:gd name="T6" fmla="*/ 121 w 169"/>
                <a:gd name="T7" fmla="*/ 163 h 267"/>
                <a:gd name="T8" fmla="*/ 94 w 169"/>
                <a:gd name="T9" fmla="*/ 233 h 267"/>
                <a:gd name="T10" fmla="*/ 47 w 169"/>
                <a:gd name="T11" fmla="*/ 252 h 267"/>
                <a:gd name="T12" fmla="*/ 34 w 169"/>
                <a:gd name="T13" fmla="*/ 188 h 267"/>
                <a:gd name="T14" fmla="*/ 100 w 169"/>
                <a:gd name="T15" fmla="*/ 98 h 267"/>
                <a:gd name="T16" fmla="*/ 141 w 169"/>
                <a:gd name="T17" fmla="*/ 11 h 267"/>
                <a:gd name="T18" fmla="*/ 157 w 169"/>
                <a:gd name="T19" fmla="*/ 0 h 267"/>
                <a:gd name="T20" fmla="*/ 169 w 169"/>
                <a:gd name="T21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67">
                  <a:moveTo>
                    <a:pt x="169" y="10"/>
                  </a:moveTo>
                  <a:cubicBezTo>
                    <a:pt x="166" y="16"/>
                    <a:pt x="165" y="19"/>
                    <a:pt x="164" y="22"/>
                  </a:cubicBezTo>
                  <a:cubicBezTo>
                    <a:pt x="157" y="44"/>
                    <a:pt x="150" y="67"/>
                    <a:pt x="144" y="89"/>
                  </a:cubicBezTo>
                  <a:cubicBezTo>
                    <a:pt x="136" y="114"/>
                    <a:pt x="129" y="139"/>
                    <a:pt x="121" y="163"/>
                  </a:cubicBezTo>
                  <a:cubicBezTo>
                    <a:pt x="113" y="187"/>
                    <a:pt x="103" y="210"/>
                    <a:pt x="94" y="233"/>
                  </a:cubicBezTo>
                  <a:cubicBezTo>
                    <a:pt x="84" y="261"/>
                    <a:pt x="72" y="267"/>
                    <a:pt x="47" y="252"/>
                  </a:cubicBezTo>
                  <a:cubicBezTo>
                    <a:pt x="9" y="228"/>
                    <a:pt x="0" y="230"/>
                    <a:pt x="34" y="188"/>
                  </a:cubicBezTo>
                  <a:cubicBezTo>
                    <a:pt x="57" y="159"/>
                    <a:pt x="81" y="130"/>
                    <a:pt x="100" y="98"/>
                  </a:cubicBezTo>
                  <a:cubicBezTo>
                    <a:pt x="117" y="71"/>
                    <a:pt x="127" y="40"/>
                    <a:pt x="141" y="11"/>
                  </a:cubicBezTo>
                  <a:cubicBezTo>
                    <a:pt x="144" y="6"/>
                    <a:pt x="151" y="1"/>
                    <a:pt x="157" y="0"/>
                  </a:cubicBezTo>
                  <a:cubicBezTo>
                    <a:pt x="160" y="0"/>
                    <a:pt x="165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9" name="Freeform 92"/>
            <p:cNvSpPr/>
            <p:nvPr/>
          </p:nvSpPr>
          <p:spPr bwMode="auto">
            <a:xfrm>
              <a:off x="14469836" y="4581525"/>
              <a:ext cx="693738" cy="644525"/>
            </a:xfrm>
            <a:custGeom>
              <a:avLst/>
              <a:gdLst>
                <a:gd name="T0" fmla="*/ 116 w 220"/>
                <a:gd name="T1" fmla="*/ 190 h 204"/>
                <a:gd name="T2" fmla="*/ 126 w 220"/>
                <a:gd name="T3" fmla="*/ 168 h 204"/>
                <a:gd name="T4" fmla="*/ 154 w 220"/>
                <a:gd name="T5" fmla="*/ 170 h 204"/>
                <a:gd name="T6" fmla="*/ 188 w 220"/>
                <a:gd name="T7" fmla="*/ 138 h 204"/>
                <a:gd name="T8" fmla="*/ 158 w 220"/>
                <a:gd name="T9" fmla="*/ 102 h 204"/>
                <a:gd name="T10" fmla="*/ 105 w 220"/>
                <a:gd name="T11" fmla="*/ 112 h 204"/>
                <a:gd name="T12" fmla="*/ 63 w 220"/>
                <a:gd name="T13" fmla="*/ 124 h 204"/>
                <a:gd name="T14" fmla="*/ 9 w 220"/>
                <a:gd name="T15" fmla="*/ 86 h 204"/>
                <a:gd name="T16" fmla="*/ 28 w 220"/>
                <a:gd name="T17" fmla="*/ 13 h 204"/>
                <a:gd name="T18" fmla="*/ 97 w 220"/>
                <a:gd name="T19" fmla="*/ 13 h 204"/>
                <a:gd name="T20" fmla="*/ 87 w 220"/>
                <a:gd name="T21" fmla="*/ 35 h 204"/>
                <a:gd name="T22" fmla="*/ 63 w 220"/>
                <a:gd name="T23" fmla="*/ 33 h 204"/>
                <a:gd name="T24" fmla="*/ 32 w 220"/>
                <a:gd name="T25" fmla="*/ 65 h 204"/>
                <a:gd name="T26" fmla="*/ 65 w 220"/>
                <a:gd name="T27" fmla="*/ 94 h 204"/>
                <a:gd name="T28" fmla="*/ 109 w 220"/>
                <a:gd name="T29" fmla="*/ 77 h 204"/>
                <a:gd name="T30" fmla="*/ 213 w 220"/>
                <a:gd name="T31" fmla="*/ 120 h 204"/>
                <a:gd name="T32" fmla="*/ 189 w 220"/>
                <a:gd name="T33" fmla="*/ 187 h 204"/>
                <a:gd name="T34" fmla="*/ 116 w 220"/>
                <a:gd name="T35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04">
                  <a:moveTo>
                    <a:pt x="116" y="190"/>
                  </a:moveTo>
                  <a:cubicBezTo>
                    <a:pt x="120" y="182"/>
                    <a:pt x="123" y="175"/>
                    <a:pt x="126" y="168"/>
                  </a:cubicBezTo>
                  <a:cubicBezTo>
                    <a:pt x="135" y="169"/>
                    <a:pt x="145" y="171"/>
                    <a:pt x="154" y="170"/>
                  </a:cubicBezTo>
                  <a:cubicBezTo>
                    <a:pt x="173" y="170"/>
                    <a:pt x="187" y="156"/>
                    <a:pt x="188" y="138"/>
                  </a:cubicBezTo>
                  <a:cubicBezTo>
                    <a:pt x="188" y="120"/>
                    <a:pt x="176" y="101"/>
                    <a:pt x="158" y="102"/>
                  </a:cubicBezTo>
                  <a:cubicBezTo>
                    <a:pt x="140" y="102"/>
                    <a:pt x="122" y="108"/>
                    <a:pt x="105" y="112"/>
                  </a:cubicBezTo>
                  <a:cubicBezTo>
                    <a:pt x="91" y="116"/>
                    <a:pt x="77" y="123"/>
                    <a:pt x="63" y="124"/>
                  </a:cubicBezTo>
                  <a:cubicBezTo>
                    <a:pt x="35" y="125"/>
                    <a:pt x="18" y="111"/>
                    <a:pt x="9" y="86"/>
                  </a:cubicBezTo>
                  <a:cubicBezTo>
                    <a:pt x="0" y="59"/>
                    <a:pt x="8" y="29"/>
                    <a:pt x="28" y="13"/>
                  </a:cubicBezTo>
                  <a:cubicBezTo>
                    <a:pt x="44" y="0"/>
                    <a:pt x="74" y="0"/>
                    <a:pt x="97" y="13"/>
                  </a:cubicBezTo>
                  <a:cubicBezTo>
                    <a:pt x="94" y="20"/>
                    <a:pt x="91" y="27"/>
                    <a:pt x="87" y="35"/>
                  </a:cubicBezTo>
                  <a:cubicBezTo>
                    <a:pt x="79" y="34"/>
                    <a:pt x="71" y="33"/>
                    <a:pt x="63" y="33"/>
                  </a:cubicBezTo>
                  <a:cubicBezTo>
                    <a:pt x="41" y="33"/>
                    <a:pt x="30" y="44"/>
                    <a:pt x="32" y="65"/>
                  </a:cubicBezTo>
                  <a:cubicBezTo>
                    <a:pt x="33" y="86"/>
                    <a:pt x="44" y="97"/>
                    <a:pt x="65" y="94"/>
                  </a:cubicBezTo>
                  <a:cubicBezTo>
                    <a:pt x="80" y="91"/>
                    <a:pt x="95" y="84"/>
                    <a:pt x="109" y="77"/>
                  </a:cubicBezTo>
                  <a:cubicBezTo>
                    <a:pt x="152" y="57"/>
                    <a:pt x="202" y="77"/>
                    <a:pt x="213" y="120"/>
                  </a:cubicBezTo>
                  <a:cubicBezTo>
                    <a:pt x="220" y="146"/>
                    <a:pt x="210" y="171"/>
                    <a:pt x="189" y="187"/>
                  </a:cubicBezTo>
                  <a:cubicBezTo>
                    <a:pt x="168" y="203"/>
                    <a:pt x="141" y="204"/>
                    <a:pt x="11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0" name="Freeform 93"/>
            <p:cNvSpPr/>
            <p:nvPr/>
          </p:nvSpPr>
          <p:spPr bwMode="auto">
            <a:xfrm>
              <a:off x="13752286" y="5072062"/>
              <a:ext cx="695325" cy="788988"/>
            </a:xfrm>
            <a:custGeom>
              <a:avLst/>
              <a:gdLst>
                <a:gd name="T0" fmla="*/ 208 w 220"/>
                <a:gd name="T1" fmla="*/ 171 h 250"/>
                <a:gd name="T2" fmla="*/ 220 w 220"/>
                <a:gd name="T3" fmla="*/ 194 h 250"/>
                <a:gd name="T4" fmla="*/ 115 w 220"/>
                <a:gd name="T5" fmla="*/ 250 h 250"/>
                <a:gd name="T6" fmla="*/ 0 w 220"/>
                <a:gd name="T7" fmla="*/ 53 h 250"/>
                <a:gd name="T8" fmla="*/ 99 w 220"/>
                <a:gd name="T9" fmla="*/ 0 h 250"/>
                <a:gd name="T10" fmla="*/ 113 w 220"/>
                <a:gd name="T11" fmla="*/ 21 h 250"/>
                <a:gd name="T12" fmla="*/ 37 w 220"/>
                <a:gd name="T13" fmla="*/ 63 h 250"/>
                <a:gd name="T14" fmla="*/ 72 w 220"/>
                <a:gd name="T15" fmla="*/ 123 h 250"/>
                <a:gd name="T16" fmla="*/ 142 w 220"/>
                <a:gd name="T17" fmla="*/ 86 h 250"/>
                <a:gd name="T18" fmla="*/ 155 w 220"/>
                <a:gd name="T19" fmla="*/ 108 h 250"/>
                <a:gd name="T20" fmla="*/ 86 w 220"/>
                <a:gd name="T21" fmla="*/ 145 h 250"/>
                <a:gd name="T22" fmla="*/ 125 w 220"/>
                <a:gd name="T23" fmla="*/ 215 h 250"/>
                <a:gd name="T24" fmla="*/ 208 w 220"/>
                <a:gd name="T25" fmla="*/ 17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250">
                  <a:moveTo>
                    <a:pt x="208" y="171"/>
                  </a:moveTo>
                  <a:cubicBezTo>
                    <a:pt x="212" y="179"/>
                    <a:pt x="216" y="186"/>
                    <a:pt x="220" y="194"/>
                  </a:cubicBezTo>
                  <a:cubicBezTo>
                    <a:pt x="185" y="212"/>
                    <a:pt x="151" y="231"/>
                    <a:pt x="115" y="250"/>
                  </a:cubicBezTo>
                  <a:cubicBezTo>
                    <a:pt x="77" y="184"/>
                    <a:pt x="39" y="119"/>
                    <a:pt x="0" y="53"/>
                  </a:cubicBezTo>
                  <a:cubicBezTo>
                    <a:pt x="33" y="35"/>
                    <a:pt x="66" y="18"/>
                    <a:pt x="99" y="0"/>
                  </a:cubicBezTo>
                  <a:cubicBezTo>
                    <a:pt x="104" y="6"/>
                    <a:pt x="108" y="13"/>
                    <a:pt x="113" y="21"/>
                  </a:cubicBezTo>
                  <a:cubicBezTo>
                    <a:pt x="88" y="35"/>
                    <a:pt x="64" y="48"/>
                    <a:pt x="37" y="63"/>
                  </a:cubicBezTo>
                  <a:cubicBezTo>
                    <a:pt x="49" y="83"/>
                    <a:pt x="60" y="102"/>
                    <a:pt x="72" y="123"/>
                  </a:cubicBezTo>
                  <a:cubicBezTo>
                    <a:pt x="96" y="111"/>
                    <a:pt x="118" y="99"/>
                    <a:pt x="142" y="86"/>
                  </a:cubicBezTo>
                  <a:cubicBezTo>
                    <a:pt x="146" y="93"/>
                    <a:pt x="150" y="100"/>
                    <a:pt x="155" y="108"/>
                  </a:cubicBezTo>
                  <a:cubicBezTo>
                    <a:pt x="131" y="120"/>
                    <a:pt x="109" y="132"/>
                    <a:pt x="86" y="145"/>
                  </a:cubicBezTo>
                  <a:cubicBezTo>
                    <a:pt x="99" y="168"/>
                    <a:pt x="111" y="190"/>
                    <a:pt x="125" y="215"/>
                  </a:cubicBezTo>
                  <a:cubicBezTo>
                    <a:pt x="152" y="201"/>
                    <a:pt x="179" y="187"/>
                    <a:pt x="20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1" name="Freeform 94"/>
            <p:cNvSpPr/>
            <p:nvPr/>
          </p:nvSpPr>
          <p:spPr bwMode="auto">
            <a:xfrm>
              <a:off x="9172349" y="3549650"/>
              <a:ext cx="827088" cy="603250"/>
            </a:xfrm>
            <a:custGeom>
              <a:avLst/>
              <a:gdLst>
                <a:gd name="T0" fmla="*/ 198 w 262"/>
                <a:gd name="T1" fmla="*/ 10 h 191"/>
                <a:gd name="T2" fmla="*/ 221 w 262"/>
                <a:gd name="T3" fmla="*/ 0 h 191"/>
                <a:gd name="T4" fmla="*/ 262 w 262"/>
                <a:gd name="T5" fmla="*/ 108 h 191"/>
                <a:gd name="T6" fmla="*/ 207 w 262"/>
                <a:gd name="T7" fmla="*/ 114 h 191"/>
                <a:gd name="T8" fmla="*/ 35 w 262"/>
                <a:gd name="T9" fmla="*/ 88 h 191"/>
                <a:gd name="T10" fmla="*/ 69 w 262"/>
                <a:gd name="T11" fmla="*/ 180 h 191"/>
                <a:gd name="T12" fmla="*/ 46 w 262"/>
                <a:gd name="T13" fmla="*/ 191 h 191"/>
                <a:gd name="T14" fmla="*/ 0 w 262"/>
                <a:gd name="T15" fmla="*/ 69 h 191"/>
                <a:gd name="T16" fmla="*/ 39 w 262"/>
                <a:gd name="T17" fmla="*/ 65 h 191"/>
                <a:gd name="T18" fmla="*/ 214 w 262"/>
                <a:gd name="T19" fmla="*/ 91 h 191"/>
                <a:gd name="T20" fmla="*/ 228 w 262"/>
                <a:gd name="T21" fmla="*/ 92 h 191"/>
                <a:gd name="T22" fmla="*/ 198 w 262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91">
                  <a:moveTo>
                    <a:pt x="198" y="10"/>
                  </a:moveTo>
                  <a:cubicBezTo>
                    <a:pt x="205" y="7"/>
                    <a:pt x="212" y="4"/>
                    <a:pt x="221" y="0"/>
                  </a:cubicBezTo>
                  <a:cubicBezTo>
                    <a:pt x="235" y="37"/>
                    <a:pt x="248" y="72"/>
                    <a:pt x="262" y="108"/>
                  </a:cubicBezTo>
                  <a:cubicBezTo>
                    <a:pt x="245" y="123"/>
                    <a:pt x="225" y="117"/>
                    <a:pt x="207" y="114"/>
                  </a:cubicBezTo>
                  <a:cubicBezTo>
                    <a:pt x="151" y="106"/>
                    <a:pt x="95" y="97"/>
                    <a:pt x="35" y="88"/>
                  </a:cubicBezTo>
                  <a:cubicBezTo>
                    <a:pt x="47" y="121"/>
                    <a:pt x="58" y="150"/>
                    <a:pt x="69" y="180"/>
                  </a:cubicBezTo>
                  <a:cubicBezTo>
                    <a:pt x="62" y="183"/>
                    <a:pt x="55" y="186"/>
                    <a:pt x="46" y="191"/>
                  </a:cubicBezTo>
                  <a:cubicBezTo>
                    <a:pt x="31" y="151"/>
                    <a:pt x="16" y="112"/>
                    <a:pt x="0" y="69"/>
                  </a:cubicBezTo>
                  <a:cubicBezTo>
                    <a:pt x="14" y="67"/>
                    <a:pt x="27" y="63"/>
                    <a:pt x="39" y="65"/>
                  </a:cubicBezTo>
                  <a:cubicBezTo>
                    <a:pt x="97" y="73"/>
                    <a:pt x="156" y="82"/>
                    <a:pt x="214" y="91"/>
                  </a:cubicBezTo>
                  <a:cubicBezTo>
                    <a:pt x="217" y="92"/>
                    <a:pt x="221" y="92"/>
                    <a:pt x="228" y="92"/>
                  </a:cubicBezTo>
                  <a:cubicBezTo>
                    <a:pt x="217" y="64"/>
                    <a:pt x="208" y="37"/>
                    <a:pt x="19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2" name="Freeform 95"/>
            <p:cNvSpPr/>
            <p:nvPr/>
          </p:nvSpPr>
          <p:spPr bwMode="auto">
            <a:xfrm>
              <a:off x="15009586" y="3498850"/>
              <a:ext cx="749300" cy="492125"/>
            </a:xfrm>
            <a:custGeom>
              <a:avLst/>
              <a:gdLst>
                <a:gd name="T0" fmla="*/ 1 w 237"/>
                <a:gd name="T1" fmla="*/ 123 h 156"/>
                <a:gd name="T2" fmla="*/ 27 w 237"/>
                <a:gd name="T3" fmla="*/ 100 h 156"/>
                <a:gd name="T4" fmla="*/ 107 w 237"/>
                <a:gd name="T5" fmla="*/ 101 h 156"/>
                <a:gd name="T6" fmla="*/ 114 w 237"/>
                <a:gd name="T7" fmla="*/ 98 h 156"/>
                <a:gd name="T8" fmla="*/ 57 w 237"/>
                <a:gd name="T9" fmla="*/ 45 h 156"/>
                <a:gd name="T10" fmla="*/ 50 w 237"/>
                <a:gd name="T11" fmla="*/ 0 h 156"/>
                <a:gd name="T12" fmla="*/ 237 w 237"/>
                <a:gd name="T13" fmla="*/ 128 h 156"/>
                <a:gd name="T14" fmla="*/ 226 w 237"/>
                <a:gd name="T15" fmla="*/ 156 h 156"/>
                <a:gd name="T16" fmla="*/ 1 w 237"/>
                <a:gd name="T1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6">
                  <a:moveTo>
                    <a:pt x="1" y="123"/>
                  </a:moveTo>
                  <a:cubicBezTo>
                    <a:pt x="0" y="104"/>
                    <a:pt x="9" y="99"/>
                    <a:pt x="27" y="100"/>
                  </a:cubicBezTo>
                  <a:cubicBezTo>
                    <a:pt x="53" y="102"/>
                    <a:pt x="80" y="101"/>
                    <a:pt x="107" y="101"/>
                  </a:cubicBezTo>
                  <a:cubicBezTo>
                    <a:pt x="108" y="101"/>
                    <a:pt x="109" y="100"/>
                    <a:pt x="114" y="98"/>
                  </a:cubicBezTo>
                  <a:cubicBezTo>
                    <a:pt x="94" y="80"/>
                    <a:pt x="76" y="63"/>
                    <a:pt x="57" y="45"/>
                  </a:cubicBezTo>
                  <a:cubicBezTo>
                    <a:pt x="38" y="27"/>
                    <a:pt x="38" y="27"/>
                    <a:pt x="50" y="0"/>
                  </a:cubicBezTo>
                  <a:cubicBezTo>
                    <a:pt x="110" y="47"/>
                    <a:pt x="157" y="112"/>
                    <a:pt x="237" y="128"/>
                  </a:cubicBezTo>
                  <a:cubicBezTo>
                    <a:pt x="233" y="138"/>
                    <a:pt x="230" y="145"/>
                    <a:pt x="226" y="156"/>
                  </a:cubicBezTo>
                  <a:cubicBezTo>
                    <a:pt x="155" y="113"/>
                    <a:pt x="77" y="13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3" name="Freeform 96"/>
            <p:cNvSpPr>
              <a:spLocks noEditPoints="1"/>
            </p:cNvSpPr>
            <p:nvPr/>
          </p:nvSpPr>
          <p:spPr bwMode="auto">
            <a:xfrm>
              <a:off x="11859986" y="4851400"/>
              <a:ext cx="496888" cy="469900"/>
            </a:xfrm>
            <a:custGeom>
              <a:avLst/>
              <a:gdLst>
                <a:gd name="T0" fmla="*/ 129 w 157"/>
                <a:gd name="T1" fmla="*/ 71 h 149"/>
                <a:gd name="T2" fmla="*/ 148 w 157"/>
                <a:gd name="T3" fmla="*/ 114 h 149"/>
                <a:gd name="T4" fmla="*/ 105 w 157"/>
                <a:gd name="T5" fmla="*/ 145 h 149"/>
                <a:gd name="T6" fmla="*/ 25 w 157"/>
                <a:gd name="T7" fmla="*/ 129 h 149"/>
                <a:gd name="T8" fmla="*/ 32 w 157"/>
                <a:gd name="T9" fmla="*/ 70 h 149"/>
                <a:gd name="T10" fmla="*/ 47 w 157"/>
                <a:gd name="T11" fmla="*/ 63 h 149"/>
                <a:gd name="T12" fmla="*/ 44 w 157"/>
                <a:gd name="T13" fmla="*/ 59 h 149"/>
                <a:gd name="T14" fmla="*/ 30 w 157"/>
                <a:gd name="T15" fmla="*/ 26 h 149"/>
                <a:gd name="T16" fmla="*/ 67 w 157"/>
                <a:gd name="T17" fmla="*/ 2 h 149"/>
                <a:gd name="T18" fmla="*/ 133 w 157"/>
                <a:gd name="T19" fmla="*/ 11 h 149"/>
                <a:gd name="T20" fmla="*/ 156 w 157"/>
                <a:gd name="T21" fmla="*/ 41 h 149"/>
                <a:gd name="T22" fmla="*/ 133 w 157"/>
                <a:gd name="T23" fmla="*/ 68 h 149"/>
                <a:gd name="T24" fmla="*/ 129 w 157"/>
                <a:gd name="T25" fmla="*/ 71 h 149"/>
                <a:gd name="T26" fmla="*/ 92 w 157"/>
                <a:gd name="T27" fmla="*/ 136 h 149"/>
                <a:gd name="T28" fmla="*/ 118 w 157"/>
                <a:gd name="T29" fmla="*/ 112 h 149"/>
                <a:gd name="T30" fmla="*/ 100 w 157"/>
                <a:gd name="T31" fmla="*/ 84 h 149"/>
                <a:gd name="T32" fmla="*/ 80 w 157"/>
                <a:gd name="T33" fmla="*/ 76 h 149"/>
                <a:gd name="T34" fmla="*/ 39 w 157"/>
                <a:gd name="T35" fmla="*/ 92 h 149"/>
                <a:gd name="T36" fmla="*/ 58 w 157"/>
                <a:gd name="T37" fmla="*/ 127 h 149"/>
                <a:gd name="T38" fmla="*/ 92 w 157"/>
                <a:gd name="T39" fmla="*/ 136 h 149"/>
                <a:gd name="T40" fmla="*/ 81 w 157"/>
                <a:gd name="T41" fmla="*/ 11 h 149"/>
                <a:gd name="T42" fmla="*/ 59 w 157"/>
                <a:gd name="T43" fmla="*/ 28 h 149"/>
                <a:gd name="T44" fmla="*/ 76 w 157"/>
                <a:gd name="T45" fmla="*/ 55 h 149"/>
                <a:gd name="T46" fmla="*/ 91 w 157"/>
                <a:gd name="T47" fmla="*/ 61 h 149"/>
                <a:gd name="T48" fmla="*/ 128 w 157"/>
                <a:gd name="T49" fmla="*/ 44 h 149"/>
                <a:gd name="T50" fmla="*/ 107 w 157"/>
                <a:gd name="T51" fmla="*/ 16 h 149"/>
                <a:gd name="T52" fmla="*/ 81 w 157"/>
                <a:gd name="T5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49">
                  <a:moveTo>
                    <a:pt x="129" y="71"/>
                  </a:moveTo>
                  <a:cubicBezTo>
                    <a:pt x="136" y="86"/>
                    <a:pt x="150" y="101"/>
                    <a:pt x="148" y="114"/>
                  </a:cubicBezTo>
                  <a:cubicBezTo>
                    <a:pt x="145" y="134"/>
                    <a:pt x="125" y="143"/>
                    <a:pt x="105" y="145"/>
                  </a:cubicBezTo>
                  <a:cubicBezTo>
                    <a:pt x="76" y="149"/>
                    <a:pt x="49" y="146"/>
                    <a:pt x="25" y="129"/>
                  </a:cubicBezTo>
                  <a:cubicBezTo>
                    <a:pt x="0" y="110"/>
                    <a:pt x="3" y="84"/>
                    <a:pt x="32" y="70"/>
                  </a:cubicBezTo>
                  <a:cubicBezTo>
                    <a:pt x="37" y="68"/>
                    <a:pt x="42" y="66"/>
                    <a:pt x="47" y="63"/>
                  </a:cubicBezTo>
                  <a:cubicBezTo>
                    <a:pt x="46" y="61"/>
                    <a:pt x="45" y="60"/>
                    <a:pt x="44" y="59"/>
                  </a:cubicBezTo>
                  <a:cubicBezTo>
                    <a:pt x="35" y="49"/>
                    <a:pt x="20" y="39"/>
                    <a:pt x="30" y="26"/>
                  </a:cubicBezTo>
                  <a:cubicBezTo>
                    <a:pt x="38" y="14"/>
                    <a:pt x="54" y="3"/>
                    <a:pt x="67" y="2"/>
                  </a:cubicBezTo>
                  <a:cubicBezTo>
                    <a:pt x="89" y="0"/>
                    <a:pt x="112" y="4"/>
                    <a:pt x="133" y="11"/>
                  </a:cubicBezTo>
                  <a:cubicBezTo>
                    <a:pt x="144" y="14"/>
                    <a:pt x="156" y="30"/>
                    <a:pt x="156" y="41"/>
                  </a:cubicBezTo>
                  <a:cubicBezTo>
                    <a:pt x="157" y="49"/>
                    <a:pt x="142" y="59"/>
                    <a:pt x="133" y="68"/>
                  </a:cubicBezTo>
                  <a:cubicBezTo>
                    <a:pt x="131" y="71"/>
                    <a:pt x="127" y="71"/>
                    <a:pt x="129" y="71"/>
                  </a:cubicBezTo>
                  <a:close/>
                  <a:moveTo>
                    <a:pt x="92" y="136"/>
                  </a:moveTo>
                  <a:cubicBezTo>
                    <a:pt x="100" y="129"/>
                    <a:pt x="113" y="123"/>
                    <a:pt x="118" y="112"/>
                  </a:cubicBezTo>
                  <a:cubicBezTo>
                    <a:pt x="125" y="97"/>
                    <a:pt x="110" y="90"/>
                    <a:pt x="100" y="84"/>
                  </a:cubicBezTo>
                  <a:cubicBezTo>
                    <a:pt x="94" y="80"/>
                    <a:pt x="86" y="78"/>
                    <a:pt x="80" y="76"/>
                  </a:cubicBezTo>
                  <a:cubicBezTo>
                    <a:pt x="65" y="69"/>
                    <a:pt x="44" y="78"/>
                    <a:pt x="39" y="92"/>
                  </a:cubicBezTo>
                  <a:cubicBezTo>
                    <a:pt x="34" y="106"/>
                    <a:pt x="42" y="121"/>
                    <a:pt x="58" y="127"/>
                  </a:cubicBezTo>
                  <a:cubicBezTo>
                    <a:pt x="67" y="130"/>
                    <a:pt x="76" y="132"/>
                    <a:pt x="92" y="136"/>
                  </a:cubicBezTo>
                  <a:close/>
                  <a:moveTo>
                    <a:pt x="81" y="11"/>
                  </a:moveTo>
                  <a:cubicBezTo>
                    <a:pt x="75" y="15"/>
                    <a:pt x="63" y="20"/>
                    <a:pt x="59" y="28"/>
                  </a:cubicBezTo>
                  <a:cubicBezTo>
                    <a:pt x="53" y="42"/>
                    <a:pt x="66" y="49"/>
                    <a:pt x="76" y="55"/>
                  </a:cubicBezTo>
                  <a:cubicBezTo>
                    <a:pt x="81" y="57"/>
                    <a:pt x="86" y="59"/>
                    <a:pt x="91" y="61"/>
                  </a:cubicBezTo>
                  <a:cubicBezTo>
                    <a:pt x="106" y="68"/>
                    <a:pt x="124" y="60"/>
                    <a:pt x="128" y="44"/>
                  </a:cubicBezTo>
                  <a:cubicBezTo>
                    <a:pt x="133" y="27"/>
                    <a:pt x="121" y="20"/>
                    <a:pt x="107" y="16"/>
                  </a:cubicBezTo>
                  <a:cubicBezTo>
                    <a:pt x="100" y="14"/>
                    <a:pt x="93" y="14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4" name="Freeform 97"/>
            <p:cNvSpPr/>
            <p:nvPr/>
          </p:nvSpPr>
          <p:spPr bwMode="auto">
            <a:xfrm>
              <a:off x="11859986" y="-317500"/>
              <a:ext cx="423863" cy="431800"/>
            </a:xfrm>
            <a:custGeom>
              <a:avLst/>
              <a:gdLst>
                <a:gd name="T0" fmla="*/ 64 w 134"/>
                <a:gd name="T1" fmla="*/ 137 h 137"/>
                <a:gd name="T2" fmla="*/ 64 w 134"/>
                <a:gd name="T3" fmla="*/ 92 h 137"/>
                <a:gd name="T4" fmla="*/ 8 w 134"/>
                <a:gd name="T5" fmla="*/ 79 h 137"/>
                <a:gd name="T6" fmla="*/ 14 w 134"/>
                <a:gd name="T7" fmla="*/ 51 h 137"/>
                <a:gd name="T8" fmla="*/ 68 w 134"/>
                <a:gd name="T9" fmla="*/ 14 h 137"/>
                <a:gd name="T10" fmla="*/ 112 w 134"/>
                <a:gd name="T11" fmla="*/ 10 h 137"/>
                <a:gd name="T12" fmla="*/ 129 w 134"/>
                <a:gd name="T13" fmla="*/ 53 h 137"/>
                <a:gd name="T14" fmla="*/ 64 w 13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7">
                  <a:moveTo>
                    <a:pt x="64" y="137"/>
                  </a:moveTo>
                  <a:cubicBezTo>
                    <a:pt x="64" y="123"/>
                    <a:pt x="64" y="109"/>
                    <a:pt x="64" y="92"/>
                  </a:cubicBezTo>
                  <a:cubicBezTo>
                    <a:pt x="40" y="103"/>
                    <a:pt x="22" y="98"/>
                    <a:pt x="8" y="79"/>
                  </a:cubicBezTo>
                  <a:cubicBezTo>
                    <a:pt x="0" y="68"/>
                    <a:pt x="3" y="58"/>
                    <a:pt x="14" y="51"/>
                  </a:cubicBezTo>
                  <a:cubicBezTo>
                    <a:pt x="32" y="39"/>
                    <a:pt x="51" y="27"/>
                    <a:pt x="68" y="14"/>
                  </a:cubicBezTo>
                  <a:cubicBezTo>
                    <a:pt x="83" y="3"/>
                    <a:pt x="98" y="0"/>
                    <a:pt x="112" y="10"/>
                  </a:cubicBezTo>
                  <a:cubicBezTo>
                    <a:pt x="125" y="20"/>
                    <a:pt x="134" y="34"/>
                    <a:pt x="129" y="53"/>
                  </a:cubicBezTo>
                  <a:cubicBezTo>
                    <a:pt x="119" y="89"/>
                    <a:pt x="91" y="126"/>
                    <a:pt x="6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5" name="Freeform 98"/>
            <p:cNvSpPr/>
            <p:nvPr/>
          </p:nvSpPr>
          <p:spPr bwMode="auto">
            <a:xfrm>
              <a:off x="9926411" y="4838700"/>
              <a:ext cx="758825" cy="536575"/>
            </a:xfrm>
            <a:custGeom>
              <a:avLst/>
              <a:gdLst>
                <a:gd name="T0" fmla="*/ 217 w 240"/>
                <a:gd name="T1" fmla="*/ 0 h 170"/>
                <a:gd name="T2" fmla="*/ 235 w 240"/>
                <a:gd name="T3" fmla="*/ 22 h 170"/>
                <a:gd name="T4" fmla="*/ 240 w 240"/>
                <a:gd name="T5" fmla="*/ 28 h 170"/>
                <a:gd name="T6" fmla="*/ 198 w 240"/>
                <a:gd name="T7" fmla="*/ 63 h 170"/>
                <a:gd name="T8" fmla="*/ 107 w 240"/>
                <a:gd name="T9" fmla="*/ 150 h 170"/>
                <a:gd name="T10" fmla="*/ 30 w 240"/>
                <a:gd name="T11" fmla="*/ 149 h 170"/>
                <a:gd name="T12" fmla="*/ 14 w 240"/>
                <a:gd name="T13" fmla="*/ 73 h 170"/>
                <a:gd name="T14" fmla="*/ 36 w 240"/>
                <a:gd name="T15" fmla="*/ 102 h 170"/>
                <a:gd name="T16" fmla="*/ 87 w 240"/>
                <a:gd name="T17" fmla="*/ 128 h 170"/>
                <a:gd name="T18" fmla="*/ 135 w 240"/>
                <a:gd name="T19" fmla="*/ 83 h 170"/>
                <a:gd name="T20" fmla="*/ 217 w 24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70">
                  <a:moveTo>
                    <a:pt x="217" y="0"/>
                  </a:moveTo>
                  <a:cubicBezTo>
                    <a:pt x="224" y="9"/>
                    <a:pt x="230" y="15"/>
                    <a:pt x="235" y="22"/>
                  </a:cubicBezTo>
                  <a:cubicBezTo>
                    <a:pt x="237" y="24"/>
                    <a:pt x="239" y="26"/>
                    <a:pt x="240" y="28"/>
                  </a:cubicBezTo>
                  <a:cubicBezTo>
                    <a:pt x="226" y="39"/>
                    <a:pt x="211" y="51"/>
                    <a:pt x="198" y="63"/>
                  </a:cubicBezTo>
                  <a:cubicBezTo>
                    <a:pt x="167" y="92"/>
                    <a:pt x="138" y="122"/>
                    <a:pt x="107" y="150"/>
                  </a:cubicBezTo>
                  <a:cubicBezTo>
                    <a:pt x="83" y="170"/>
                    <a:pt x="52" y="168"/>
                    <a:pt x="30" y="149"/>
                  </a:cubicBezTo>
                  <a:cubicBezTo>
                    <a:pt x="6" y="128"/>
                    <a:pt x="0" y="100"/>
                    <a:pt x="14" y="73"/>
                  </a:cubicBezTo>
                  <a:cubicBezTo>
                    <a:pt x="27" y="78"/>
                    <a:pt x="39" y="81"/>
                    <a:pt x="36" y="102"/>
                  </a:cubicBezTo>
                  <a:cubicBezTo>
                    <a:pt x="33" y="127"/>
                    <a:pt x="66" y="143"/>
                    <a:pt x="87" y="128"/>
                  </a:cubicBezTo>
                  <a:cubicBezTo>
                    <a:pt x="104" y="115"/>
                    <a:pt x="119" y="99"/>
                    <a:pt x="135" y="83"/>
                  </a:cubicBezTo>
                  <a:cubicBezTo>
                    <a:pt x="162" y="57"/>
                    <a:pt x="188" y="29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6" name="Freeform 99"/>
            <p:cNvSpPr>
              <a:spLocks noEditPoints="1"/>
            </p:cNvSpPr>
            <p:nvPr/>
          </p:nvSpPr>
          <p:spPr bwMode="auto">
            <a:xfrm>
              <a:off x="12596586" y="4835525"/>
              <a:ext cx="476250" cy="476250"/>
            </a:xfrm>
            <a:custGeom>
              <a:avLst/>
              <a:gdLst>
                <a:gd name="T0" fmla="*/ 20 w 151"/>
                <a:gd name="T1" fmla="*/ 148 h 151"/>
                <a:gd name="T2" fmla="*/ 20 w 151"/>
                <a:gd name="T3" fmla="*/ 132 h 151"/>
                <a:gd name="T4" fmla="*/ 105 w 151"/>
                <a:gd name="T5" fmla="*/ 93 h 151"/>
                <a:gd name="T6" fmla="*/ 45 w 151"/>
                <a:gd name="T7" fmla="*/ 95 h 151"/>
                <a:gd name="T8" fmla="*/ 1 w 151"/>
                <a:gd name="T9" fmla="*/ 56 h 151"/>
                <a:gd name="T10" fmla="*/ 41 w 151"/>
                <a:gd name="T11" fmla="*/ 9 h 151"/>
                <a:gd name="T12" fmla="*/ 116 w 151"/>
                <a:gd name="T13" fmla="*/ 19 h 151"/>
                <a:gd name="T14" fmla="*/ 101 w 151"/>
                <a:gd name="T15" fmla="*/ 137 h 151"/>
                <a:gd name="T16" fmla="*/ 20 w 151"/>
                <a:gd name="T17" fmla="*/ 148 h 151"/>
                <a:gd name="T18" fmla="*/ 73 w 151"/>
                <a:gd name="T19" fmla="*/ 82 h 151"/>
                <a:gd name="T20" fmla="*/ 109 w 151"/>
                <a:gd name="T21" fmla="*/ 62 h 151"/>
                <a:gd name="T22" fmla="*/ 68 w 151"/>
                <a:gd name="T23" fmla="*/ 19 h 151"/>
                <a:gd name="T24" fmla="*/ 29 w 151"/>
                <a:gd name="T25" fmla="*/ 51 h 151"/>
                <a:gd name="T26" fmla="*/ 73 w 151"/>
                <a:gd name="T27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1">
                  <a:moveTo>
                    <a:pt x="20" y="148"/>
                  </a:moveTo>
                  <a:cubicBezTo>
                    <a:pt x="20" y="142"/>
                    <a:pt x="20" y="137"/>
                    <a:pt x="20" y="132"/>
                  </a:cubicBezTo>
                  <a:cubicBezTo>
                    <a:pt x="72" y="141"/>
                    <a:pt x="104" y="125"/>
                    <a:pt x="105" y="93"/>
                  </a:cubicBezTo>
                  <a:cubicBezTo>
                    <a:pt x="85" y="94"/>
                    <a:pt x="65" y="97"/>
                    <a:pt x="45" y="95"/>
                  </a:cubicBezTo>
                  <a:cubicBezTo>
                    <a:pt x="17" y="92"/>
                    <a:pt x="3" y="77"/>
                    <a:pt x="1" y="56"/>
                  </a:cubicBezTo>
                  <a:cubicBezTo>
                    <a:pt x="0" y="34"/>
                    <a:pt x="14" y="14"/>
                    <a:pt x="41" y="9"/>
                  </a:cubicBezTo>
                  <a:cubicBezTo>
                    <a:pt x="66" y="3"/>
                    <a:pt x="94" y="0"/>
                    <a:pt x="116" y="19"/>
                  </a:cubicBezTo>
                  <a:cubicBezTo>
                    <a:pt x="151" y="49"/>
                    <a:pt x="142" y="113"/>
                    <a:pt x="101" y="137"/>
                  </a:cubicBezTo>
                  <a:cubicBezTo>
                    <a:pt x="76" y="151"/>
                    <a:pt x="50" y="151"/>
                    <a:pt x="20" y="148"/>
                  </a:cubicBezTo>
                  <a:close/>
                  <a:moveTo>
                    <a:pt x="73" y="82"/>
                  </a:moveTo>
                  <a:cubicBezTo>
                    <a:pt x="82" y="74"/>
                    <a:pt x="107" y="88"/>
                    <a:pt x="109" y="62"/>
                  </a:cubicBezTo>
                  <a:cubicBezTo>
                    <a:pt x="112" y="37"/>
                    <a:pt x="93" y="19"/>
                    <a:pt x="68" y="19"/>
                  </a:cubicBezTo>
                  <a:cubicBezTo>
                    <a:pt x="45" y="19"/>
                    <a:pt x="30" y="32"/>
                    <a:pt x="29" y="51"/>
                  </a:cubicBezTo>
                  <a:cubicBezTo>
                    <a:pt x="29" y="70"/>
                    <a:pt x="44" y="82"/>
                    <a:pt x="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7" name="Freeform 100"/>
            <p:cNvSpPr/>
            <p:nvPr/>
          </p:nvSpPr>
          <p:spPr bwMode="auto">
            <a:xfrm>
              <a:off x="14814324" y="3927475"/>
              <a:ext cx="757238" cy="582613"/>
            </a:xfrm>
            <a:custGeom>
              <a:avLst/>
              <a:gdLst>
                <a:gd name="T0" fmla="*/ 240 w 240"/>
                <a:gd name="T1" fmla="*/ 161 h 184"/>
                <a:gd name="T2" fmla="*/ 228 w 240"/>
                <a:gd name="T3" fmla="*/ 184 h 184"/>
                <a:gd name="T4" fmla="*/ 45 w 240"/>
                <a:gd name="T5" fmla="*/ 77 h 184"/>
                <a:gd name="T6" fmla="*/ 23 w 240"/>
                <a:gd name="T7" fmla="*/ 116 h 184"/>
                <a:gd name="T8" fmla="*/ 0 w 240"/>
                <a:gd name="T9" fmla="*/ 102 h 184"/>
                <a:gd name="T10" fmla="*/ 55 w 240"/>
                <a:gd name="T11" fmla="*/ 0 h 184"/>
                <a:gd name="T12" fmla="*/ 76 w 240"/>
                <a:gd name="T13" fmla="*/ 12 h 184"/>
                <a:gd name="T14" fmla="*/ 76 w 240"/>
                <a:gd name="T15" fmla="*/ 17 h 184"/>
                <a:gd name="T16" fmla="*/ 94 w 240"/>
                <a:gd name="T17" fmla="*/ 75 h 184"/>
                <a:gd name="T18" fmla="*/ 167 w 240"/>
                <a:gd name="T19" fmla="*/ 118 h 184"/>
                <a:gd name="T20" fmla="*/ 240 w 240"/>
                <a:gd name="T21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84">
                  <a:moveTo>
                    <a:pt x="240" y="161"/>
                  </a:moveTo>
                  <a:cubicBezTo>
                    <a:pt x="235" y="169"/>
                    <a:pt x="232" y="176"/>
                    <a:pt x="228" y="184"/>
                  </a:cubicBezTo>
                  <a:cubicBezTo>
                    <a:pt x="166" y="148"/>
                    <a:pt x="106" y="113"/>
                    <a:pt x="45" y="77"/>
                  </a:cubicBezTo>
                  <a:cubicBezTo>
                    <a:pt x="37" y="90"/>
                    <a:pt x="30" y="102"/>
                    <a:pt x="23" y="116"/>
                  </a:cubicBezTo>
                  <a:cubicBezTo>
                    <a:pt x="15" y="111"/>
                    <a:pt x="8" y="107"/>
                    <a:pt x="0" y="102"/>
                  </a:cubicBezTo>
                  <a:cubicBezTo>
                    <a:pt x="19" y="68"/>
                    <a:pt x="37" y="34"/>
                    <a:pt x="55" y="0"/>
                  </a:cubicBezTo>
                  <a:cubicBezTo>
                    <a:pt x="64" y="5"/>
                    <a:pt x="71" y="9"/>
                    <a:pt x="76" y="12"/>
                  </a:cubicBezTo>
                  <a:cubicBezTo>
                    <a:pt x="76" y="15"/>
                    <a:pt x="76" y="16"/>
                    <a:pt x="76" y="17"/>
                  </a:cubicBezTo>
                  <a:cubicBezTo>
                    <a:pt x="59" y="54"/>
                    <a:pt x="58" y="54"/>
                    <a:pt x="94" y="75"/>
                  </a:cubicBezTo>
                  <a:cubicBezTo>
                    <a:pt x="118" y="90"/>
                    <a:pt x="143" y="104"/>
                    <a:pt x="167" y="118"/>
                  </a:cubicBezTo>
                  <a:cubicBezTo>
                    <a:pt x="191" y="132"/>
                    <a:pt x="215" y="146"/>
                    <a:pt x="2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8" name="Freeform 101"/>
            <p:cNvSpPr/>
            <p:nvPr/>
          </p:nvSpPr>
          <p:spPr bwMode="auto">
            <a:xfrm>
              <a:off x="10302649" y="4960937"/>
              <a:ext cx="523875" cy="609600"/>
            </a:xfrm>
            <a:custGeom>
              <a:avLst/>
              <a:gdLst>
                <a:gd name="T0" fmla="*/ 142 w 166"/>
                <a:gd name="T1" fmla="*/ 0 h 193"/>
                <a:gd name="T2" fmla="*/ 166 w 166"/>
                <a:gd name="T3" fmla="*/ 21 h 193"/>
                <a:gd name="T4" fmla="*/ 26 w 166"/>
                <a:gd name="T5" fmla="*/ 193 h 193"/>
                <a:gd name="T6" fmla="*/ 19 w 166"/>
                <a:gd name="T7" fmla="*/ 152 h 193"/>
                <a:gd name="T8" fmla="*/ 142 w 166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93">
                  <a:moveTo>
                    <a:pt x="142" y="0"/>
                  </a:moveTo>
                  <a:cubicBezTo>
                    <a:pt x="151" y="8"/>
                    <a:pt x="158" y="14"/>
                    <a:pt x="166" y="21"/>
                  </a:cubicBezTo>
                  <a:cubicBezTo>
                    <a:pt x="119" y="80"/>
                    <a:pt x="72" y="137"/>
                    <a:pt x="26" y="193"/>
                  </a:cubicBezTo>
                  <a:cubicBezTo>
                    <a:pt x="0" y="176"/>
                    <a:pt x="0" y="176"/>
                    <a:pt x="19" y="152"/>
                  </a:cubicBezTo>
                  <a:cubicBezTo>
                    <a:pt x="59" y="102"/>
                    <a:pt x="100" y="52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9" name="Freeform 102"/>
            <p:cNvSpPr/>
            <p:nvPr/>
          </p:nvSpPr>
          <p:spPr bwMode="auto">
            <a:xfrm>
              <a:off x="13190311" y="5445125"/>
              <a:ext cx="280988" cy="698500"/>
            </a:xfrm>
            <a:custGeom>
              <a:avLst/>
              <a:gdLst>
                <a:gd name="T0" fmla="*/ 0 w 89"/>
                <a:gd name="T1" fmla="*/ 8 h 221"/>
                <a:gd name="T2" fmla="*/ 29 w 89"/>
                <a:gd name="T3" fmla="*/ 0 h 221"/>
                <a:gd name="T4" fmla="*/ 89 w 89"/>
                <a:gd name="T5" fmla="*/ 212 h 221"/>
                <a:gd name="T6" fmla="*/ 60 w 89"/>
                <a:gd name="T7" fmla="*/ 221 h 221"/>
                <a:gd name="T8" fmla="*/ 0 w 89"/>
                <a:gd name="T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1">
                  <a:moveTo>
                    <a:pt x="0" y="8"/>
                  </a:moveTo>
                  <a:cubicBezTo>
                    <a:pt x="11" y="5"/>
                    <a:pt x="18" y="3"/>
                    <a:pt x="29" y="0"/>
                  </a:cubicBezTo>
                  <a:cubicBezTo>
                    <a:pt x="49" y="70"/>
                    <a:pt x="69" y="140"/>
                    <a:pt x="89" y="212"/>
                  </a:cubicBezTo>
                  <a:cubicBezTo>
                    <a:pt x="80" y="215"/>
                    <a:pt x="71" y="217"/>
                    <a:pt x="60" y="221"/>
                  </a:cubicBezTo>
                  <a:cubicBezTo>
                    <a:pt x="40" y="150"/>
                    <a:pt x="20" y="8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0" name="Freeform 103"/>
            <p:cNvSpPr/>
            <p:nvPr/>
          </p:nvSpPr>
          <p:spPr bwMode="auto">
            <a:xfrm>
              <a:off x="14706374" y="4360862"/>
              <a:ext cx="663575" cy="449263"/>
            </a:xfrm>
            <a:custGeom>
              <a:avLst/>
              <a:gdLst>
                <a:gd name="T0" fmla="*/ 210 w 210"/>
                <a:gd name="T1" fmla="*/ 122 h 142"/>
                <a:gd name="T2" fmla="*/ 192 w 210"/>
                <a:gd name="T3" fmla="*/ 142 h 142"/>
                <a:gd name="T4" fmla="*/ 0 w 210"/>
                <a:gd name="T5" fmla="*/ 22 h 142"/>
                <a:gd name="T6" fmla="*/ 15 w 210"/>
                <a:gd name="T7" fmla="*/ 0 h 142"/>
                <a:gd name="T8" fmla="*/ 210 w 210"/>
                <a:gd name="T9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2">
                  <a:moveTo>
                    <a:pt x="210" y="122"/>
                  </a:moveTo>
                  <a:cubicBezTo>
                    <a:pt x="204" y="130"/>
                    <a:pt x="198" y="136"/>
                    <a:pt x="192" y="142"/>
                  </a:cubicBezTo>
                  <a:cubicBezTo>
                    <a:pt x="129" y="102"/>
                    <a:pt x="65" y="63"/>
                    <a:pt x="0" y="22"/>
                  </a:cubicBezTo>
                  <a:cubicBezTo>
                    <a:pt x="5" y="14"/>
                    <a:pt x="10" y="8"/>
                    <a:pt x="15" y="0"/>
                  </a:cubicBezTo>
                  <a:cubicBezTo>
                    <a:pt x="80" y="40"/>
                    <a:pt x="144" y="80"/>
                    <a:pt x="21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1" name="Freeform 104"/>
            <p:cNvSpPr/>
            <p:nvPr/>
          </p:nvSpPr>
          <p:spPr bwMode="auto">
            <a:xfrm>
              <a:off x="13203011" y="4594225"/>
              <a:ext cx="357188" cy="522288"/>
            </a:xfrm>
            <a:custGeom>
              <a:avLst/>
              <a:gdLst>
                <a:gd name="T0" fmla="*/ 0 w 113"/>
                <a:gd name="T1" fmla="*/ 54 h 165"/>
                <a:gd name="T2" fmla="*/ 93 w 113"/>
                <a:gd name="T3" fmla="*/ 6 h 165"/>
                <a:gd name="T4" fmla="*/ 113 w 113"/>
                <a:gd name="T5" fmla="*/ 17 h 165"/>
                <a:gd name="T6" fmla="*/ 110 w 113"/>
                <a:gd name="T7" fmla="*/ 141 h 165"/>
                <a:gd name="T8" fmla="*/ 97 w 113"/>
                <a:gd name="T9" fmla="*/ 165 h 165"/>
                <a:gd name="T10" fmla="*/ 90 w 113"/>
                <a:gd name="T11" fmla="*/ 162 h 165"/>
                <a:gd name="T12" fmla="*/ 90 w 113"/>
                <a:gd name="T13" fmla="*/ 30 h 165"/>
                <a:gd name="T14" fmla="*/ 18 w 113"/>
                <a:gd name="T15" fmla="*/ 65 h 165"/>
                <a:gd name="T16" fmla="*/ 0 w 113"/>
                <a:gd name="T17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5">
                  <a:moveTo>
                    <a:pt x="0" y="54"/>
                  </a:moveTo>
                  <a:cubicBezTo>
                    <a:pt x="31" y="38"/>
                    <a:pt x="62" y="22"/>
                    <a:pt x="93" y="6"/>
                  </a:cubicBezTo>
                  <a:cubicBezTo>
                    <a:pt x="105" y="0"/>
                    <a:pt x="113" y="1"/>
                    <a:pt x="113" y="17"/>
                  </a:cubicBezTo>
                  <a:cubicBezTo>
                    <a:pt x="112" y="59"/>
                    <a:pt x="112" y="100"/>
                    <a:pt x="110" y="141"/>
                  </a:cubicBezTo>
                  <a:cubicBezTo>
                    <a:pt x="109" y="149"/>
                    <a:pt x="101" y="157"/>
                    <a:pt x="97" y="165"/>
                  </a:cubicBezTo>
                  <a:cubicBezTo>
                    <a:pt x="94" y="164"/>
                    <a:pt x="92" y="163"/>
                    <a:pt x="90" y="162"/>
                  </a:cubicBezTo>
                  <a:cubicBezTo>
                    <a:pt x="90" y="119"/>
                    <a:pt x="90" y="77"/>
                    <a:pt x="90" y="30"/>
                  </a:cubicBezTo>
                  <a:cubicBezTo>
                    <a:pt x="64" y="43"/>
                    <a:pt x="41" y="53"/>
                    <a:pt x="18" y="65"/>
                  </a:cubicBezTo>
                  <a:cubicBezTo>
                    <a:pt x="8" y="71"/>
                    <a:pt x="1" y="7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2" name="Freeform 105"/>
            <p:cNvSpPr/>
            <p:nvPr/>
          </p:nvSpPr>
          <p:spPr bwMode="auto">
            <a:xfrm>
              <a:off x="11958411" y="50800"/>
              <a:ext cx="328613" cy="312738"/>
            </a:xfrm>
            <a:custGeom>
              <a:avLst/>
              <a:gdLst>
                <a:gd name="T0" fmla="*/ 104 w 104"/>
                <a:gd name="T1" fmla="*/ 17 h 99"/>
                <a:gd name="T2" fmla="*/ 63 w 104"/>
                <a:gd name="T3" fmla="*/ 88 h 99"/>
                <a:gd name="T4" fmla="*/ 2 w 104"/>
                <a:gd name="T5" fmla="*/ 68 h 99"/>
                <a:gd name="T6" fmla="*/ 11 w 104"/>
                <a:gd name="T7" fmla="*/ 48 h 99"/>
                <a:gd name="T8" fmla="*/ 80 w 104"/>
                <a:gd name="T9" fmla="*/ 6 h 99"/>
                <a:gd name="T10" fmla="*/ 98 w 104"/>
                <a:gd name="T11" fmla="*/ 2 h 99"/>
                <a:gd name="T12" fmla="*/ 104 w 104"/>
                <a:gd name="T13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17"/>
                  </a:moveTo>
                  <a:cubicBezTo>
                    <a:pt x="100" y="48"/>
                    <a:pt x="85" y="71"/>
                    <a:pt x="63" y="88"/>
                  </a:cubicBezTo>
                  <a:cubicBezTo>
                    <a:pt x="49" y="99"/>
                    <a:pt x="6" y="85"/>
                    <a:pt x="2" y="68"/>
                  </a:cubicBezTo>
                  <a:cubicBezTo>
                    <a:pt x="0" y="62"/>
                    <a:pt x="6" y="49"/>
                    <a:pt x="11" y="48"/>
                  </a:cubicBezTo>
                  <a:cubicBezTo>
                    <a:pt x="39" y="40"/>
                    <a:pt x="58" y="21"/>
                    <a:pt x="80" y="6"/>
                  </a:cubicBezTo>
                  <a:cubicBezTo>
                    <a:pt x="85" y="3"/>
                    <a:pt x="94" y="0"/>
                    <a:pt x="98" y="2"/>
                  </a:cubicBezTo>
                  <a:cubicBezTo>
                    <a:pt x="102" y="4"/>
                    <a:pt x="103" y="13"/>
                    <a:pt x="10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3" name="Freeform 106"/>
            <p:cNvSpPr/>
            <p:nvPr/>
          </p:nvSpPr>
          <p:spPr bwMode="auto">
            <a:xfrm>
              <a:off x="13885636" y="838200"/>
              <a:ext cx="239713" cy="303213"/>
            </a:xfrm>
            <a:custGeom>
              <a:avLst/>
              <a:gdLst>
                <a:gd name="T0" fmla="*/ 75 w 76"/>
                <a:gd name="T1" fmla="*/ 60 h 96"/>
                <a:gd name="T2" fmla="*/ 55 w 76"/>
                <a:gd name="T3" fmla="*/ 90 h 96"/>
                <a:gd name="T4" fmla="*/ 2 w 76"/>
                <a:gd name="T5" fmla="*/ 82 h 96"/>
                <a:gd name="T6" fmla="*/ 0 w 76"/>
                <a:gd name="T7" fmla="*/ 73 h 96"/>
                <a:gd name="T8" fmla="*/ 6 w 76"/>
                <a:gd name="T9" fmla="*/ 26 h 96"/>
                <a:gd name="T10" fmla="*/ 36 w 76"/>
                <a:gd name="T11" fmla="*/ 5 h 96"/>
                <a:gd name="T12" fmla="*/ 75 w 76"/>
                <a:gd name="T1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5" y="60"/>
                  </a:moveTo>
                  <a:cubicBezTo>
                    <a:pt x="76" y="73"/>
                    <a:pt x="71" y="85"/>
                    <a:pt x="55" y="90"/>
                  </a:cubicBezTo>
                  <a:cubicBezTo>
                    <a:pt x="36" y="96"/>
                    <a:pt x="18" y="94"/>
                    <a:pt x="2" y="82"/>
                  </a:cubicBezTo>
                  <a:cubicBezTo>
                    <a:pt x="0" y="80"/>
                    <a:pt x="0" y="76"/>
                    <a:pt x="0" y="73"/>
                  </a:cubicBezTo>
                  <a:cubicBezTo>
                    <a:pt x="2" y="57"/>
                    <a:pt x="4" y="42"/>
                    <a:pt x="6" y="26"/>
                  </a:cubicBezTo>
                  <a:cubicBezTo>
                    <a:pt x="8" y="9"/>
                    <a:pt x="19" y="0"/>
                    <a:pt x="36" y="5"/>
                  </a:cubicBezTo>
                  <a:cubicBezTo>
                    <a:pt x="63" y="13"/>
                    <a:pt x="74" y="28"/>
                    <a:pt x="7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4" name="Freeform 107"/>
            <p:cNvSpPr/>
            <p:nvPr/>
          </p:nvSpPr>
          <p:spPr bwMode="auto">
            <a:xfrm>
              <a:off x="11288486" y="4664075"/>
              <a:ext cx="360363" cy="490538"/>
            </a:xfrm>
            <a:custGeom>
              <a:avLst/>
              <a:gdLst>
                <a:gd name="T0" fmla="*/ 55 w 114"/>
                <a:gd name="T1" fmla="*/ 119 h 155"/>
                <a:gd name="T2" fmla="*/ 82 w 114"/>
                <a:gd name="T3" fmla="*/ 138 h 155"/>
                <a:gd name="T4" fmla="*/ 61 w 114"/>
                <a:gd name="T5" fmla="*/ 140 h 155"/>
                <a:gd name="T6" fmla="*/ 6 w 114"/>
                <a:gd name="T7" fmla="*/ 91 h 155"/>
                <a:gd name="T8" fmla="*/ 35 w 114"/>
                <a:gd name="T9" fmla="*/ 106 h 155"/>
                <a:gd name="T10" fmla="*/ 81 w 114"/>
                <a:gd name="T11" fmla="*/ 26 h 155"/>
                <a:gd name="T12" fmla="*/ 48 w 114"/>
                <a:gd name="T13" fmla="*/ 4 h 155"/>
                <a:gd name="T14" fmla="*/ 66 w 114"/>
                <a:gd name="T15" fmla="*/ 1 h 155"/>
                <a:gd name="T16" fmla="*/ 99 w 114"/>
                <a:gd name="T17" fmla="*/ 3 h 155"/>
                <a:gd name="T18" fmla="*/ 112 w 114"/>
                <a:gd name="T19" fmla="*/ 8 h 155"/>
                <a:gd name="T20" fmla="*/ 111 w 114"/>
                <a:gd name="T21" fmla="*/ 22 h 155"/>
                <a:gd name="T22" fmla="*/ 55 w 114"/>
                <a:gd name="T23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55">
                  <a:moveTo>
                    <a:pt x="55" y="119"/>
                  </a:moveTo>
                  <a:cubicBezTo>
                    <a:pt x="65" y="126"/>
                    <a:pt x="74" y="132"/>
                    <a:pt x="82" y="138"/>
                  </a:cubicBezTo>
                  <a:cubicBezTo>
                    <a:pt x="77" y="155"/>
                    <a:pt x="68" y="144"/>
                    <a:pt x="61" y="140"/>
                  </a:cubicBezTo>
                  <a:cubicBezTo>
                    <a:pt x="0" y="104"/>
                    <a:pt x="0" y="104"/>
                    <a:pt x="6" y="91"/>
                  </a:cubicBezTo>
                  <a:cubicBezTo>
                    <a:pt x="15" y="95"/>
                    <a:pt x="25" y="100"/>
                    <a:pt x="35" y="106"/>
                  </a:cubicBezTo>
                  <a:cubicBezTo>
                    <a:pt x="50" y="79"/>
                    <a:pt x="65" y="53"/>
                    <a:pt x="81" y="26"/>
                  </a:cubicBezTo>
                  <a:cubicBezTo>
                    <a:pt x="71" y="20"/>
                    <a:pt x="62" y="13"/>
                    <a:pt x="48" y="4"/>
                  </a:cubicBezTo>
                  <a:cubicBezTo>
                    <a:pt x="57" y="2"/>
                    <a:pt x="61" y="0"/>
                    <a:pt x="66" y="1"/>
                  </a:cubicBezTo>
                  <a:cubicBezTo>
                    <a:pt x="77" y="1"/>
                    <a:pt x="88" y="2"/>
                    <a:pt x="99" y="3"/>
                  </a:cubicBezTo>
                  <a:cubicBezTo>
                    <a:pt x="104" y="4"/>
                    <a:pt x="110" y="5"/>
                    <a:pt x="112" y="8"/>
                  </a:cubicBezTo>
                  <a:cubicBezTo>
                    <a:pt x="114" y="11"/>
                    <a:pt x="113" y="18"/>
                    <a:pt x="111" y="22"/>
                  </a:cubicBezTo>
                  <a:cubicBezTo>
                    <a:pt x="93" y="54"/>
                    <a:pt x="75" y="85"/>
                    <a:pt x="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5" name="Freeform 108"/>
            <p:cNvSpPr/>
            <p:nvPr/>
          </p:nvSpPr>
          <p:spPr bwMode="auto">
            <a:xfrm>
              <a:off x="11380561" y="-306388"/>
              <a:ext cx="261938" cy="298450"/>
            </a:xfrm>
            <a:custGeom>
              <a:avLst/>
              <a:gdLst>
                <a:gd name="T0" fmla="*/ 27 w 83"/>
                <a:gd name="T1" fmla="*/ 94 h 94"/>
                <a:gd name="T2" fmla="*/ 5 w 83"/>
                <a:gd name="T3" fmla="*/ 33 h 94"/>
                <a:gd name="T4" fmla="*/ 32 w 83"/>
                <a:gd name="T5" fmla="*/ 6 h 94"/>
                <a:gd name="T6" fmla="*/ 80 w 83"/>
                <a:gd name="T7" fmla="*/ 41 h 94"/>
                <a:gd name="T8" fmla="*/ 43 w 83"/>
                <a:gd name="T9" fmla="*/ 86 h 94"/>
                <a:gd name="T10" fmla="*/ 27 w 8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27" y="94"/>
                  </a:moveTo>
                  <a:cubicBezTo>
                    <a:pt x="19" y="71"/>
                    <a:pt x="10" y="52"/>
                    <a:pt x="5" y="33"/>
                  </a:cubicBezTo>
                  <a:cubicBezTo>
                    <a:pt x="0" y="11"/>
                    <a:pt x="11" y="0"/>
                    <a:pt x="32" y="6"/>
                  </a:cubicBezTo>
                  <a:cubicBezTo>
                    <a:pt x="52" y="12"/>
                    <a:pt x="78" y="18"/>
                    <a:pt x="80" y="41"/>
                  </a:cubicBezTo>
                  <a:cubicBezTo>
                    <a:pt x="83" y="63"/>
                    <a:pt x="61" y="75"/>
                    <a:pt x="43" y="86"/>
                  </a:cubicBezTo>
                  <a:cubicBezTo>
                    <a:pt x="39" y="89"/>
                    <a:pt x="33" y="91"/>
                    <a:pt x="2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6" name="Freeform 109"/>
            <p:cNvSpPr/>
            <p:nvPr/>
          </p:nvSpPr>
          <p:spPr bwMode="auto">
            <a:xfrm>
              <a:off x="11355161" y="57150"/>
              <a:ext cx="249238" cy="303213"/>
            </a:xfrm>
            <a:custGeom>
              <a:avLst/>
              <a:gdLst>
                <a:gd name="T0" fmla="*/ 0 w 79"/>
                <a:gd name="T1" fmla="*/ 30 h 96"/>
                <a:gd name="T2" fmla="*/ 12 w 79"/>
                <a:gd name="T3" fmla="*/ 12 h 96"/>
                <a:gd name="T4" fmla="*/ 67 w 79"/>
                <a:gd name="T5" fmla="*/ 25 h 96"/>
                <a:gd name="T6" fmla="*/ 68 w 79"/>
                <a:gd name="T7" fmla="*/ 66 h 96"/>
                <a:gd name="T8" fmla="*/ 58 w 79"/>
                <a:gd name="T9" fmla="*/ 79 h 96"/>
                <a:gd name="T10" fmla="*/ 16 w 79"/>
                <a:gd name="T11" fmla="*/ 71 h 96"/>
                <a:gd name="T12" fmla="*/ 0 w 79"/>
                <a:gd name="T1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0" y="30"/>
                  </a:moveTo>
                  <a:cubicBezTo>
                    <a:pt x="4" y="24"/>
                    <a:pt x="7" y="16"/>
                    <a:pt x="12" y="12"/>
                  </a:cubicBezTo>
                  <a:cubicBezTo>
                    <a:pt x="26" y="0"/>
                    <a:pt x="49" y="6"/>
                    <a:pt x="67" y="25"/>
                  </a:cubicBezTo>
                  <a:cubicBezTo>
                    <a:pt x="79" y="38"/>
                    <a:pt x="77" y="52"/>
                    <a:pt x="68" y="66"/>
                  </a:cubicBezTo>
                  <a:cubicBezTo>
                    <a:pt x="65" y="71"/>
                    <a:pt x="62" y="75"/>
                    <a:pt x="58" y="79"/>
                  </a:cubicBezTo>
                  <a:cubicBezTo>
                    <a:pt x="40" y="96"/>
                    <a:pt x="26" y="94"/>
                    <a:pt x="16" y="71"/>
                  </a:cubicBezTo>
                  <a:cubicBezTo>
                    <a:pt x="10" y="58"/>
                    <a:pt x="5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7" name="Freeform 110"/>
            <p:cNvSpPr/>
            <p:nvPr/>
          </p:nvSpPr>
          <p:spPr bwMode="auto">
            <a:xfrm>
              <a:off x="9291411" y="1674812"/>
              <a:ext cx="269875" cy="228600"/>
            </a:xfrm>
            <a:custGeom>
              <a:avLst/>
              <a:gdLst>
                <a:gd name="T0" fmla="*/ 75 w 85"/>
                <a:gd name="T1" fmla="*/ 72 h 72"/>
                <a:gd name="T2" fmla="*/ 37 w 85"/>
                <a:gd name="T3" fmla="*/ 59 h 72"/>
                <a:gd name="T4" fmla="*/ 1 w 85"/>
                <a:gd name="T5" fmla="*/ 23 h 72"/>
                <a:gd name="T6" fmla="*/ 9 w 85"/>
                <a:gd name="T7" fmla="*/ 10 h 72"/>
                <a:gd name="T8" fmla="*/ 51 w 85"/>
                <a:gd name="T9" fmla="*/ 3 h 72"/>
                <a:gd name="T10" fmla="*/ 84 w 85"/>
                <a:gd name="T11" fmla="*/ 30 h 72"/>
                <a:gd name="T12" fmla="*/ 75 w 8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2">
                  <a:moveTo>
                    <a:pt x="75" y="72"/>
                  </a:moveTo>
                  <a:cubicBezTo>
                    <a:pt x="59" y="66"/>
                    <a:pt x="48" y="62"/>
                    <a:pt x="37" y="59"/>
                  </a:cubicBezTo>
                  <a:cubicBezTo>
                    <a:pt x="18" y="53"/>
                    <a:pt x="4" y="43"/>
                    <a:pt x="1" y="23"/>
                  </a:cubicBezTo>
                  <a:cubicBezTo>
                    <a:pt x="0" y="19"/>
                    <a:pt x="5" y="11"/>
                    <a:pt x="9" y="10"/>
                  </a:cubicBezTo>
                  <a:cubicBezTo>
                    <a:pt x="23" y="6"/>
                    <a:pt x="37" y="6"/>
                    <a:pt x="51" y="3"/>
                  </a:cubicBezTo>
                  <a:cubicBezTo>
                    <a:pt x="71" y="0"/>
                    <a:pt x="85" y="10"/>
                    <a:pt x="84" y="30"/>
                  </a:cubicBezTo>
                  <a:cubicBezTo>
                    <a:pt x="82" y="45"/>
                    <a:pt x="78" y="59"/>
                    <a:pt x="7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8" name="Freeform 111"/>
            <p:cNvSpPr/>
            <p:nvPr/>
          </p:nvSpPr>
          <p:spPr bwMode="auto">
            <a:xfrm>
              <a:off x="9510486" y="1884362"/>
              <a:ext cx="280988" cy="239713"/>
            </a:xfrm>
            <a:custGeom>
              <a:avLst/>
              <a:gdLst>
                <a:gd name="T0" fmla="*/ 77 w 89"/>
                <a:gd name="T1" fmla="*/ 76 h 76"/>
                <a:gd name="T2" fmla="*/ 29 w 89"/>
                <a:gd name="T3" fmla="*/ 56 h 76"/>
                <a:gd name="T4" fmla="*/ 17 w 89"/>
                <a:gd name="T5" fmla="*/ 50 h 76"/>
                <a:gd name="T6" fmla="*/ 0 w 89"/>
                <a:gd name="T7" fmla="*/ 26 h 76"/>
                <a:gd name="T8" fmla="*/ 23 w 89"/>
                <a:gd name="T9" fmla="*/ 14 h 76"/>
                <a:gd name="T10" fmla="*/ 75 w 89"/>
                <a:gd name="T11" fmla="*/ 18 h 76"/>
                <a:gd name="T12" fmla="*/ 77 w 8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6">
                  <a:moveTo>
                    <a:pt x="77" y="76"/>
                  </a:moveTo>
                  <a:cubicBezTo>
                    <a:pt x="61" y="69"/>
                    <a:pt x="45" y="63"/>
                    <a:pt x="29" y="56"/>
                  </a:cubicBezTo>
                  <a:cubicBezTo>
                    <a:pt x="25" y="54"/>
                    <a:pt x="20" y="53"/>
                    <a:pt x="17" y="50"/>
                  </a:cubicBezTo>
                  <a:cubicBezTo>
                    <a:pt x="11" y="43"/>
                    <a:pt x="6" y="34"/>
                    <a:pt x="0" y="26"/>
                  </a:cubicBezTo>
                  <a:cubicBezTo>
                    <a:pt x="8" y="22"/>
                    <a:pt x="15" y="16"/>
                    <a:pt x="23" y="14"/>
                  </a:cubicBezTo>
                  <a:cubicBezTo>
                    <a:pt x="41" y="10"/>
                    <a:pt x="61" y="0"/>
                    <a:pt x="75" y="18"/>
                  </a:cubicBezTo>
                  <a:cubicBezTo>
                    <a:pt x="89" y="37"/>
                    <a:pt x="84" y="58"/>
                    <a:pt x="7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9" name="Freeform 112"/>
            <p:cNvSpPr/>
            <p:nvPr/>
          </p:nvSpPr>
          <p:spPr bwMode="auto">
            <a:xfrm>
              <a:off x="14734949" y="1489075"/>
              <a:ext cx="188913" cy="217488"/>
            </a:xfrm>
            <a:custGeom>
              <a:avLst/>
              <a:gdLst>
                <a:gd name="T0" fmla="*/ 60 w 60"/>
                <a:gd name="T1" fmla="*/ 27 h 69"/>
                <a:gd name="T2" fmla="*/ 49 w 60"/>
                <a:gd name="T3" fmla="*/ 51 h 69"/>
                <a:gd name="T4" fmla="*/ 11 w 60"/>
                <a:gd name="T5" fmla="*/ 61 h 69"/>
                <a:gd name="T6" fmla="*/ 13 w 60"/>
                <a:gd name="T7" fmla="*/ 22 h 69"/>
                <a:gd name="T8" fmla="*/ 25 w 60"/>
                <a:gd name="T9" fmla="*/ 11 h 69"/>
                <a:gd name="T10" fmla="*/ 46 w 60"/>
                <a:gd name="T11" fmla="*/ 3 h 69"/>
                <a:gd name="T12" fmla="*/ 60 w 60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60" y="27"/>
                  </a:moveTo>
                  <a:cubicBezTo>
                    <a:pt x="56" y="37"/>
                    <a:pt x="54" y="45"/>
                    <a:pt x="49" y="51"/>
                  </a:cubicBezTo>
                  <a:cubicBezTo>
                    <a:pt x="39" y="65"/>
                    <a:pt x="22" y="69"/>
                    <a:pt x="11" y="61"/>
                  </a:cubicBezTo>
                  <a:cubicBezTo>
                    <a:pt x="0" y="52"/>
                    <a:pt x="1" y="37"/>
                    <a:pt x="13" y="22"/>
                  </a:cubicBezTo>
                  <a:cubicBezTo>
                    <a:pt x="17" y="18"/>
                    <a:pt x="20" y="13"/>
                    <a:pt x="25" y="11"/>
                  </a:cubicBezTo>
                  <a:cubicBezTo>
                    <a:pt x="32" y="7"/>
                    <a:pt x="43" y="0"/>
                    <a:pt x="46" y="3"/>
                  </a:cubicBezTo>
                  <a:cubicBezTo>
                    <a:pt x="53" y="8"/>
                    <a:pt x="56" y="19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795" y="-6985"/>
            <a:ext cx="799465" cy="6413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24" h="821">
                <a:moveTo>
                  <a:pt x="0" y="0"/>
                </a:moveTo>
                <a:lnTo>
                  <a:pt x="1024" y="0"/>
                </a:lnTo>
                <a:lnTo>
                  <a:pt x="1024" y="13"/>
                </a:lnTo>
                <a:cubicBezTo>
                  <a:pt x="1001" y="463"/>
                  <a:pt x="629" y="821"/>
                  <a:pt x="174" y="821"/>
                </a:cubicBezTo>
                <a:cubicBezTo>
                  <a:pt x="117" y="821"/>
                  <a:pt x="61" y="815"/>
                  <a:pt x="7" y="805"/>
                </a:cubicBezTo>
                <a:lnTo>
                  <a:pt x="0" y="803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11304905" y="6111240"/>
            <a:ext cx="914400" cy="7594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40" h="1196">
                <a:moveTo>
                  <a:pt x="852" y="0"/>
                </a:moveTo>
                <a:cubicBezTo>
                  <a:pt x="1072" y="0"/>
                  <a:pt x="1273" y="84"/>
                  <a:pt x="1424" y="221"/>
                </a:cubicBezTo>
                <a:lnTo>
                  <a:pt x="1440" y="236"/>
                </a:lnTo>
                <a:lnTo>
                  <a:pt x="1440" y="1196"/>
                </a:lnTo>
                <a:lnTo>
                  <a:pt x="73" y="1196"/>
                </a:lnTo>
                <a:lnTo>
                  <a:pt x="67" y="1183"/>
                </a:lnTo>
                <a:cubicBezTo>
                  <a:pt x="24" y="1081"/>
                  <a:pt x="0" y="969"/>
                  <a:pt x="0" y="852"/>
                </a:cubicBezTo>
                <a:cubicBezTo>
                  <a:pt x="0" y="381"/>
                  <a:pt x="381" y="0"/>
                  <a:pt x="852" y="0"/>
                </a:cubicBez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27790" y="5535930"/>
            <a:ext cx="377825" cy="37782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00685" y="817245"/>
            <a:ext cx="271145" cy="27114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687050" y="611124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2655" y="273685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27180" y="482473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70510" y="139319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860925" y="1240155"/>
            <a:ext cx="246761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600">
                <a:solidFill>
                  <a:srgbClr val="003F88"/>
                </a:solidFill>
                <a:latin typeface="Impact" panose="020B0806030902050204" charset="0"/>
                <a:ea typeface="思源黑体 CN Bold" panose="020B0800000000000000" charset="-122"/>
                <a:cs typeface="Impact" panose="020B0806030902050204" charset="0"/>
              </a:rPr>
              <a:t>03</a:t>
            </a:r>
            <a:endParaRPr lang="en-US" altLang="zh-CN" sz="16600">
              <a:solidFill>
                <a:srgbClr val="003F88"/>
              </a:solidFill>
              <a:latin typeface="Impact" panose="020B0806030902050204" charset="0"/>
              <a:ea typeface="思源黑体 CN Bold" panose="020B0800000000000000" charset="-122"/>
              <a:cs typeface="Impact" panose="020B080603090205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77310" y="3714750"/>
            <a:ext cx="4434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关键技术与实践难点</a:t>
            </a:r>
            <a:endParaRPr lang="zh-CN" altLang="en-US" sz="3600" b="1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79053" y="4364990"/>
            <a:ext cx="7031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68180" y="176530"/>
            <a:ext cx="2409825" cy="741045"/>
            <a:chOff x="3585" y="2394"/>
            <a:chExt cx="5539" cy="1704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solidFill>
              <a:srgbClr val="00458E"/>
            </a:solidFill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125730" y="364490"/>
            <a:ext cx="284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03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关键技术与实践难点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04493" y="1662674"/>
            <a:ext cx="4320480" cy="4320480"/>
            <a:chOff x="5974060" y="1556792"/>
            <a:chExt cx="4564360" cy="4564360"/>
          </a:xfrm>
        </p:grpSpPr>
        <p:sp>
          <p:nvSpPr>
            <p:cNvPr id="46" name="矩形 45"/>
            <p:cNvSpPr/>
            <p:nvPr/>
          </p:nvSpPr>
          <p:spPr>
            <a:xfrm>
              <a:off x="5974060" y="15567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74060" y="31188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974060" y="46809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098260" y="15567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098260" y="31188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098260" y="46809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536160" y="46809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7536160" y="31188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7536160" y="1556792"/>
              <a:ext cx="1440160" cy="1440160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144000" numCol="1" spcCol="0" rtlCol="0" fromWordArt="0" anchor="b" anchorCtr="0" forceAA="0" compatLnSpc="1">
              <a:noAutofit/>
            </a:bodyPr>
            <a:lstStyle/>
            <a:p>
              <a:pPr algn="ctr"/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KEYWORD</a:t>
              </a:r>
              <a:endParaRPr lang="en-US" altLang="zh-CN" sz="1000" dirty="0" smtClean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1393126" y="1997232"/>
            <a:ext cx="359273" cy="361652"/>
          </a:xfrm>
          <a:custGeom>
            <a:avLst/>
            <a:gdLst>
              <a:gd name="T0" fmla="*/ 54 w 64"/>
              <a:gd name="T1" fmla="*/ 0 h 64"/>
              <a:gd name="T2" fmla="*/ 64 w 64"/>
              <a:gd name="T3" fmla="*/ 10 h 64"/>
              <a:gd name="T4" fmla="*/ 62 w 64"/>
              <a:gd name="T5" fmla="*/ 16 h 64"/>
              <a:gd name="T6" fmla="*/ 58 w 64"/>
              <a:gd name="T7" fmla="*/ 20 h 64"/>
              <a:gd name="T8" fmla="*/ 44 w 64"/>
              <a:gd name="T9" fmla="*/ 6 h 64"/>
              <a:gd name="T10" fmla="*/ 48 w 64"/>
              <a:gd name="T11" fmla="*/ 2 h 64"/>
              <a:gd name="T12" fmla="*/ 54 w 64"/>
              <a:gd name="T13" fmla="*/ 0 h 64"/>
              <a:gd name="T14" fmla="*/ 4 w 64"/>
              <a:gd name="T15" fmla="*/ 46 h 64"/>
              <a:gd name="T16" fmla="*/ 0 w 64"/>
              <a:gd name="T17" fmla="*/ 64 h 64"/>
              <a:gd name="T18" fmla="*/ 18 w 64"/>
              <a:gd name="T19" fmla="*/ 60 h 64"/>
              <a:gd name="T20" fmla="*/ 55 w 64"/>
              <a:gd name="T21" fmla="*/ 23 h 64"/>
              <a:gd name="T22" fmla="*/ 41 w 64"/>
              <a:gd name="T23" fmla="*/ 9 h 64"/>
              <a:gd name="T24" fmla="*/ 4 w 64"/>
              <a:gd name="T25" fmla="*/ 46 h 64"/>
              <a:gd name="T26" fmla="*/ 45 w 64"/>
              <a:gd name="T27" fmla="*/ 23 h 64"/>
              <a:gd name="T28" fmla="*/ 17 w 64"/>
              <a:gd name="T29" fmla="*/ 51 h 64"/>
              <a:gd name="T30" fmla="*/ 13 w 64"/>
              <a:gd name="T31" fmla="*/ 47 h 64"/>
              <a:gd name="T32" fmla="*/ 41 w 64"/>
              <a:gd name="T33" fmla="*/ 19 h 64"/>
              <a:gd name="T34" fmla="*/ 45 w 64"/>
              <a:gd name="T35" fmla="*/ 2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" h="64">
                <a:moveTo>
                  <a:pt x="54" y="0"/>
                </a:moveTo>
                <a:cubicBezTo>
                  <a:pt x="60" y="0"/>
                  <a:pt x="64" y="4"/>
                  <a:pt x="64" y="10"/>
                </a:cubicBezTo>
                <a:cubicBezTo>
                  <a:pt x="64" y="12"/>
                  <a:pt x="63" y="14"/>
                  <a:pt x="62" y="16"/>
                </a:cubicBezTo>
                <a:cubicBezTo>
                  <a:pt x="58" y="20"/>
                  <a:pt x="58" y="20"/>
                  <a:pt x="58" y="20"/>
                </a:cubicBezTo>
                <a:cubicBezTo>
                  <a:pt x="44" y="6"/>
                  <a:pt x="44" y="6"/>
                  <a:pt x="44" y="6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1"/>
                  <a:pt x="52" y="0"/>
                  <a:pt x="54" y="0"/>
                </a:cubicBezTo>
                <a:close/>
                <a:moveTo>
                  <a:pt x="4" y="46"/>
                </a:moveTo>
                <a:cubicBezTo>
                  <a:pt x="0" y="64"/>
                  <a:pt x="0" y="64"/>
                  <a:pt x="0" y="64"/>
                </a:cubicBezTo>
                <a:cubicBezTo>
                  <a:pt x="18" y="60"/>
                  <a:pt x="18" y="60"/>
                  <a:pt x="18" y="60"/>
                </a:cubicBezTo>
                <a:cubicBezTo>
                  <a:pt x="55" y="23"/>
                  <a:pt x="55" y="23"/>
                  <a:pt x="55" y="23"/>
                </a:cubicBezTo>
                <a:cubicBezTo>
                  <a:pt x="41" y="9"/>
                  <a:pt x="41" y="9"/>
                  <a:pt x="41" y="9"/>
                </a:cubicBezTo>
                <a:lnTo>
                  <a:pt x="4" y="46"/>
                </a:lnTo>
                <a:close/>
                <a:moveTo>
                  <a:pt x="45" y="23"/>
                </a:moveTo>
                <a:cubicBezTo>
                  <a:pt x="17" y="51"/>
                  <a:pt x="17" y="51"/>
                  <a:pt x="17" y="51"/>
                </a:cubicBezTo>
                <a:cubicBezTo>
                  <a:pt x="13" y="47"/>
                  <a:pt x="13" y="47"/>
                  <a:pt x="13" y="47"/>
                </a:cubicBezTo>
                <a:cubicBezTo>
                  <a:pt x="41" y="19"/>
                  <a:pt x="41" y="19"/>
                  <a:pt x="41" y="19"/>
                </a:cubicBezTo>
                <a:lnTo>
                  <a:pt x="45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88" name="Freeform 30"/>
          <p:cNvSpPr/>
          <p:nvPr/>
        </p:nvSpPr>
        <p:spPr bwMode="auto">
          <a:xfrm>
            <a:off x="2862554" y="1997232"/>
            <a:ext cx="404868" cy="407548"/>
          </a:xfrm>
          <a:custGeom>
            <a:avLst/>
            <a:gdLst>
              <a:gd name="T0" fmla="*/ 64 w 64"/>
              <a:gd name="T1" fmla="*/ 32 h 64"/>
              <a:gd name="T2" fmla="*/ 32 w 64"/>
              <a:gd name="T3" fmla="*/ 0 h 64"/>
              <a:gd name="T4" fmla="*/ 0 w 64"/>
              <a:gd name="T5" fmla="*/ 32 h 64"/>
              <a:gd name="T6" fmla="*/ 2 w 64"/>
              <a:gd name="T7" fmla="*/ 43 h 64"/>
              <a:gd name="T8" fmla="*/ 0 w 64"/>
              <a:gd name="T9" fmla="*/ 50 h 64"/>
              <a:gd name="T10" fmla="*/ 12 w 64"/>
              <a:gd name="T11" fmla="*/ 64 h 64"/>
              <a:gd name="T12" fmla="*/ 12 w 64"/>
              <a:gd name="T13" fmla="*/ 36 h 64"/>
              <a:gd name="T14" fmla="*/ 7 w 64"/>
              <a:gd name="T15" fmla="*/ 38 h 64"/>
              <a:gd name="T16" fmla="*/ 6 w 64"/>
              <a:gd name="T17" fmla="*/ 33 h 64"/>
              <a:gd name="T18" fmla="*/ 32 w 64"/>
              <a:gd name="T19" fmla="*/ 7 h 64"/>
              <a:gd name="T20" fmla="*/ 58 w 64"/>
              <a:gd name="T21" fmla="*/ 33 h 64"/>
              <a:gd name="T22" fmla="*/ 57 w 64"/>
              <a:gd name="T23" fmla="*/ 38 h 64"/>
              <a:gd name="T24" fmla="*/ 52 w 64"/>
              <a:gd name="T25" fmla="*/ 36 h 64"/>
              <a:gd name="T26" fmla="*/ 52 w 64"/>
              <a:gd name="T27" fmla="*/ 64 h 64"/>
              <a:gd name="T28" fmla="*/ 64 w 64"/>
              <a:gd name="T29" fmla="*/ 50 h 64"/>
              <a:gd name="T30" fmla="*/ 62 w 64"/>
              <a:gd name="T31" fmla="*/ 43 h 64"/>
              <a:gd name="T32" fmla="*/ 64 w 64"/>
              <a:gd name="T3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14"/>
                  <a:pt x="50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6"/>
                  <a:pt x="1" y="40"/>
                  <a:pt x="2" y="43"/>
                </a:cubicBezTo>
                <a:cubicBezTo>
                  <a:pt x="1" y="45"/>
                  <a:pt x="0" y="47"/>
                  <a:pt x="0" y="50"/>
                </a:cubicBezTo>
                <a:cubicBezTo>
                  <a:pt x="0" y="57"/>
                  <a:pt x="5" y="63"/>
                  <a:pt x="12" y="64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8"/>
                </a:cubicBezTo>
                <a:cubicBezTo>
                  <a:pt x="6" y="36"/>
                  <a:pt x="6" y="35"/>
                  <a:pt x="6" y="33"/>
                </a:cubicBezTo>
                <a:cubicBezTo>
                  <a:pt x="6" y="19"/>
                  <a:pt x="18" y="7"/>
                  <a:pt x="32" y="7"/>
                </a:cubicBezTo>
                <a:cubicBezTo>
                  <a:pt x="46" y="7"/>
                  <a:pt x="58" y="19"/>
                  <a:pt x="58" y="33"/>
                </a:cubicBezTo>
                <a:cubicBezTo>
                  <a:pt x="58" y="35"/>
                  <a:pt x="58" y="36"/>
                  <a:pt x="57" y="38"/>
                </a:cubicBezTo>
                <a:cubicBezTo>
                  <a:pt x="56" y="37"/>
                  <a:pt x="54" y="36"/>
                  <a:pt x="52" y="36"/>
                </a:cubicBezTo>
                <a:cubicBezTo>
                  <a:pt x="52" y="64"/>
                  <a:pt x="52" y="64"/>
                  <a:pt x="52" y="64"/>
                </a:cubicBezTo>
                <a:cubicBezTo>
                  <a:pt x="59" y="63"/>
                  <a:pt x="64" y="57"/>
                  <a:pt x="64" y="50"/>
                </a:cubicBezTo>
                <a:cubicBezTo>
                  <a:pt x="64" y="47"/>
                  <a:pt x="63" y="45"/>
                  <a:pt x="62" y="43"/>
                </a:cubicBezTo>
                <a:cubicBezTo>
                  <a:pt x="63" y="40"/>
                  <a:pt x="64" y="36"/>
                  <a:pt x="6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89" name="Freeform 45"/>
          <p:cNvSpPr/>
          <p:nvPr/>
        </p:nvSpPr>
        <p:spPr bwMode="auto">
          <a:xfrm>
            <a:off x="4387813" y="2010568"/>
            <a:ext cx="347220" cy="394212"/>
          </a:xfrm>
          <a:custGeom>
            <a:avLst/>
            <a:gdLst>
              <a:gd name="T0" fmla="*/ 52 w 56"/>
              <a:gd name="T1" fmla="*/ 8 h 64"/>
              <a:gd name="T2" fmla="*/ 52 w 56"/>
              <a:gd name="T3" fmla="*/ 60 h 64"/>
              <a:gd name="T4" fmla="*/ 10 w 56"/>
              <a:gd name="T5" fmla="*/ 60 h 64"/>
              <a:gd name="T6" fmla="*/ 4 w 56"/>
              <a:gd name="T7" fmla="*/ 54 h 64"/>
              <a:gd name="T8" fmla="*/ 10 w 56"/>
              <a:gd name="T9" fmla="*/ 48 h 64"/>
              <a:gd name="T10" fmla="*/ 48 w 56"/>
              <a:gd name="T11" fmla="*/ 48 h 64"/>
              <a:gd name="T12" fmla="*/ 48 w 56"/>
              <a:gd name="T13" fmla="*/ 0 h 64"/>
              <a:gd name="T14" fmla="*/ 8 w 56"/>
              <a:gd name="T15" fmla="*/ 0 h 64"/>
              <a:gd name="T16" fmla="*/ 0 w 56"/>
              <a:gd name="T17" fmla="*/ 8 h 64"/>
              <a:gd name="T18" fmla="*/ 0 w 56"/>
              <a:gd name="T19" fmla="*/ 56 h 64"/>
              <a:gd name="T20" fmla="*/ 8 w 56"/>
              <a:gd name="T21" fmla="*/ 64 h 64"/>
              <a:gd name="T22" fmla="*/ 56 w 56"/>
              <a:gd name="T23" fmla="*/ 64 h 64"/>
              <a:gd name="T24" fmla="*/ 56 w 56"/>
              <a:gd name="T25" fmla="*/ 8 h 64"/>
              <a:gd name="T26" fmla="*/ 52 w 56"/>
              <a:gd name="T27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" h="64">
                <a:moveTo>
                  <a:pt x="52" y="8"/>
                </a:moveTo>
                <a:cubicBezTo>
                  <a:pt x="52" y="60"/>
                  <a:pt x="52" y="60"/>
                  <a:pt x="52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7" y="60"/>
                  <a:pt x="4" y="57"/>
                  <a:pt x="4" y="54"/>
                </a:cubicBezTo>
                <a:cubicBezTo>
                  <a:pt x="4" y="51"/>
                  <a:pt x="7" y="48"/>
                  <a:pt x="10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0"/>
                  <a:pt x="48" y="0"/>
                  <a:pt x="4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4" y="64"/>
                  <a:pt x="8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8"/>
                  <a:pt x="56" y="8"/>
                  <a:pt x="56" y="8"/>
                </a:cubicBezTo>
                <a:lnTo>
                  <a:pt x="52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1" name="Freeform 84"/>
          <p:cNvSpPr>
            <a:spLocks noEditPoints="1"/>
          </p:cNvSpPr>
          <p:nvPr/>
        </p:nvSpPr>
        <p:spPr bwMode="auto">
          <a:xfrm>
            <a:off x="2813087" y="3456715"/>
            <a:ext cx="503802" cy="440828"/>
          </a:xfrm>
          <a:custGeom>
            <a:avLst/>
            <a:gdLst>
              <a:gd name="T0" fmla="*/ 152 w 152"/>
              <a:gd name="T1" fmla="*/ 38 h 133"/>
              <a:gd name="T2" fmla="*/ 76 w 152"/>
              <a:gd name="T3" fmla="*/ 0 h 133"/>
              <a:gd name="T4" fmla="*/ 0 w 152"/>
              <a:gd name="T5" fmla="*/ 38 h 133"/>
              <a:gd name="T6" fmla="*/ 76 w 152"/>
              <a:gd name="T7" fmla="*/ 76 h 133"/>
              <a:gd name="T8" fmla="*/ 152 w 152"/>
              <a:gd name="T9" fmla="*/ 38 h 133"/>
              <a:gd name="T10" fmla="*/ 76 w 152"/>
              <a:gd name="T11" fmla="*/ 12 h 133"/>
              <a:gd name="T12" fmla="*/ 126 w 152"/>
              <a:gd name="T13" fmla="*/ 38 h 133"/>
              <a:gd name="T14" fmla="*/ 76 w 152"/>
              <a:gd name="T15" fmla="*/ 64 h 133"/>
              <a:gd name="T16" fmla="*/ 26 w 152"/>
              <a:gd name="T17" fmla="*/ 38 h 133"/>
              <a:gd name="T18" fmla="*/ 76 w 152"/>
              <a:gd name="T19" fmla="*/ 12 h 133"/>
              <a:gd name="T20" fmla="*/ 137 w 152"/>
              <a:gd name="T21" fmla="*/ 59 h 133"/>
              <a:gd name="T22" fmla="*/ 152 w 152"/>
              <a:gd name="T23" fmla="*/ 66 h 133"/>
              <a:gd name="T24" fmla="*/ 76 w 152"/>
              <a:gd name="T25" fmla="*/ 104 h 133"/>
              <a:gd name="T26" fmla="*/ 0 w 152"/>
              <a:gd name="T27" fmla="*/ 66 h 133"/>
              <a:gd name="T28" fmla="*/ 15 w 152"/>
              <a:gd name="T29" fmla="*/ 59 h 133"/>
              <a:gd name="T30" fmla="*/ 76 w 152"/>
              <a:gd name="T31" fmla="*/ 90 h 133"/>
              <a:gd name="T32" fmla="*/ 137 w 152"/>
              <a:gd name="T33" fmla="*/ 59 h 133"/>
              <a:gd name="T34" fmla="*/ 137 w 152"/>
              <a:gd name="T35" fmla="*/ 88 h 133"/>
              <a:gd name="T36" fmla="*/ 152 w 152"/>
              <a:gd name="T37" fmla="*/ 95 h 133"/>
              <a:gd name="T38" fmla="*/ 76 w 152"/>
              <a:gd name="T39" fmla="*/ 133 h 133"/>
              <a:gd name="T40" fmla="*/ 0 w 152"/>
              <a:gd name="T41" fmla="*/ 95 h 133"/>
              <a:gd name="T42" fmla="*/ 15 w 152"/>
              <a:gd name="T43" fmla="*/ 88 h 133"/>
              <a:gd name="T44" fmla="*/ 76 w 152"/>
              <a:gd name="T45" fmla="*/ 119 h 133"/>
              <a:gd name="T46" fmla="*/ 137 w 152"/>
              <a:gd name="T47" fmla="*/ 8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2" h="133">
                <a:moveTo>
                  <a:pt x="152" y="38"/>
                </a:moveTo>
                <a:lnTo>
                  <a:pt x="76" y="0"/>
                </a:lnTo>
                <a:lnTo>
                  <a:pt x="0" y="38"/>
                </a:lnTo>
                <a:lnTo>
                  <a:pt x="76" y="76"/>
                </a:lnTo>
                <a:lnTo>
                  <a:pt x="152" y="38"/>
                </a:lnTo>
                <a:close/>
                <a:moveTo>
                  <a:pt x="76" y="12"/>
                </a:moveTo>
                <a:lnTo>
                  <a:pt x="126" y="38"/>
                </a:lnTo>
                <a:lnTo>
                  <a:pt x="76" y="64"/>
                </a:lnTo>
                <a:lnTo>
                  <a:pt x="26" y="38"/>
                </a:lnTo>
                <a:lnTo>
                  <a:pt x="76" y="12"/>
                </a:lnTo>
                <a:close/>
                <a:moveTo>
                  <a:pt x="137" y="59"/>
                </a:moveTo>
                <a:lnTo>
                  <a:pt x="152" y="66"/>
                </a:lnTo>
                <a:lnTo>
                  <a:pt x="76" y="104"/>
                </a:lnTo>
                <a:lnTo>
                  <a:pt x="0" y="66"/>
                </a:lnTo>
                <a:lnTo>
                  <a:pt x="15" y="59"/>
                </a:lnTo>
                <a:lnTo>
                  <a:pt x="76" y="90"/>
                </a:lnTo>
                <a:lnTo>
                  <a:pt x="137" y="59"/>
                </a:lnTo>
                <a:close/>
                <a:moveTo>
                  <a:pt x="137" y="88"/>
                </a:moveTo>
                <a:lnTo>
                  <a:pt x="152" y="95"/>
                </a:lnTo>
                <a:lnTo>
                  <a:pt x="76" y="133"/>
                </a:lnTo>
                <a:lnTo>
                  <a:pt x="0" y="95"/>
                </a:lnTo>
                <a:lnTo>
                  <a:pt x="15" y="88"/>
                </a:lnTo>
                <a:lnTo>
                  <a:pt x="76" y="119"/>
                </a:lnTo>
                <a:lnTo>
                  <a:pt x="137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2" name="Freeform 164"/>
          <p:cNvSpPr>
            <a:spLocks noEditPoints="1"/>
          </p:cNvSpPr>
          <p:nvPr/>
        </p:nvSpPr>
        <p:spPr bwMode="auto">
          <a:xfrm>
            <a:off x="1392996" y="4887907"/>
            <a:ext cx="514622" cy="460132"/>
          </a:xfrm>
          <a:custGeom>
            <a:avLst/>
            <a:gdLst>
              <a:gd name="T0" fmla="*/ 68 w 72"/>
              <a:gd name="T1" fmla="*/ 56 h 64"/>
              <a:gd name="T2" fmla="*/ 72 w 72"/>
              <a:gd name="T3" fmla="*/ 63 h 64"/>
              <a:gd name="T4" fmla="*/ 72 w 72"/>
              <a:gd name="T5" fmla="*/ 64 h 64"/>
              <a:gd name="T6" fmla="*/ 70 w 72"/>
              <a:gd name="T7" fmla="*/ 64 h 64"/>
              <a:gd name="T8" fmla="*/ 59 w 72"/>
              <a:gd name="T9" fmla="*/ 59 h 64"/>
              <a:gd name="T10" fmla="*/ 54 w 72"/>
              <a:gd name="T11" fmla="*/ 60 h 64"/>
              <a:gd name="T12" fmla="*/ 36 w 72"/>
              <a:gd name="T13" fmla="*/ 44 h 64"/>
              <a:gd name="T14" fmla="*/ 54 w 72"/>
              <a:gd name="T15" fmla="*/ 28 h 64"/>
              <a:gd name="T16" fmla="*/ 72 w 72"/>
              <a:gd name="T17" fmla="*/ 44 h 64"/>
              <a:gd name="T18" fmla="*/ 69 w 72"/>
              <a:gd name="T19" fmla="*/ 53 h 64"/>
              <a:gd name="T20" fmla="*/ 68 w 72"/>
              <a:gd name="T21" fmla="*/ 56 h 64"/>
              <a:gd name="T22" fmla="*/ 32 w 72"/>
              <a:gd name="T23" fmla="*/ 0 h 64"/>
              <a:gd name="T24" fmla="*/ 64 w 72"/>
              <a:gd name="T25" fmla="*/ 25 h 64"/>
              <a:gd name="T26" fmla="*/ 54 w 72"/>
              <a:gd name="T27" fmla="*/ 23 h 64"/>
              <a:gd name="T28" fmla="*/ 38 w 72"/>
              <a:gd name="T29" fmla="*/ 29 h 64"/>
              <a:gd name="T30" fmla="*/ 31 w 72"/>
              <a:gd name="T31" fmla="*/ 44 h 64"/>
              <a:gd name="T32" fmla="*/ 33 w 72"/>
              <a:gd name="T33" fmla="*/ 52 h 64"/>
              <a:gd name="T34" fmla="*/ 32 w 72"/>
              <a:gd name="T35" fmla="*/ 52 h 64"/>
              <a:gd name="T36" fmla="*/ 27 w 72"/>
              <a:gd name="T37" fmla="*/ 52 h 64"/>
              <a:gd name="T38" fmla="*/ 4 w 72"/>
              <a:gd name="T39" fmla="*/ 60 h 64"/>
              <a:gd name="T40" fmla="*/ 4 w 72"/>
              <a:gd name="T41" fmla="*/ 58 h 64"/>
              <a:gd name="T42" fmla="*/ 12 w 72"/>
              <a:gd name="T43" fmla="*/ 48 h 64"/>
              <a:gd name="T44" fmla="*/ 12 w 72"/>
              <a:gd name="T45" fmla="*/ 46 h 64"/>
              <a:gd name="T46" fmla="*/ 0 w 72"/>
              <a:gd name="T47" fmla="*/ 26 h 64"/>
              <a:gd name="T48" fmla="*/ 32 w 72"/>
              <a:gd name="T4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" h="64">
                <a:moveTo>
                  <a:pt x="68" y="56"/>
                </a:moveTo>
                <a:cubicBezTo>
                  <a:pt x="68" y="59"/>
                  <a:pt x="70" y="62"/>
                  <a:pt x="72" y="63"/>
                </a:cubicBezTo>
                <a:cubicBezTo>
                  <a:pt x="72" y="64"/>
                  <a:pt x="72" y="64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66" y="64"/>
                  <a:pt x="62" y="62"/>
                  <a:pt x="59" y="59"/>
                </a:cubicBezTo>
                <a:cubicBezTo>
                  <a:pt x="58" y="60"/>
                  <a:pt x="56" y="60"/>
                  <a:pt x="54" y="60"/>
                </a:cubicBezTo>
                <a:cubicBezTo>
                  <a:pt x="44" y="60"/>
                  <a:pt x="36" y="53"/>
                  <a:pt x="36" y="44"/>
                </a:cubicBezTo>
                <a:cubicBezTo>
                  <a:pt x="36" y="35"/>
                  <a:pt x="44" y="28"/>
                  <a:pt x="54" y="28"/>
                </a:cubicBezTo>
                <a:cubicBezTo>
                  <a:pt x="64" y="28"/>
                  <a:pt x="72" y="35"/>
                  <a:pt x="72" y="44"/>
                </a:cubicBezTo>
                <a:cubicBezTo>
                  <a:pt x="72" y="47"/>
                  <a:pt x="71" y="51"/>
                  <a:pt x="69" y="53"/>
                </a:cubicBezTo>
                <a:cubicBezTo>
                  <a:pt x="68" y="54"/>
                  <a:pt x="68" y="55"/>
                  <a:pt x="68" y="56"/>
                </a:cubicBezTo>
                <a:close/>
                <a:moveTo>
                  <a:pt x="32" y="0"/>
                </a:moveTo>
                <a:cubicBezTo>
                  <a:pt x="49" y="0"/>
                  <a:pt x="64" y="11"/>
                  <a:pt x="64" y="25"/>
                </a:cubicBezTo>
                <a:cubicBezTo>
                  <a:pt x="61" y="24"/>
                  <a:pt x="58" y="23"/>
                  <a:pt x="54" y="23"/>
                </a:cubicBezTo>
                <a:cubicBezTo>
                  <a:pt x="48" y="23"/>
                  <a:pt x="42" y="25"/>
                  <a:pt x="38" y="29"/>
                </a:cubicBezTo>
                <a:cubicBezTo>
                  <a:pt x="34" y="33"/>
                  <a:pt x="31" y="38"/>
                  <a:pt x="31" y="44"/>
                </a:cubicBezTo>
                <a:cubicBezTo>
                  <a:pt x="31" y="47"/>
                  <a:pt x="32" y="49"/>
                  <a:pt x="33" y="52"/>
                </a:cubicBezTo>
                <a:cubicBezTo>
                  <a:pt x="33" y="52"/>
                  <a:pt x="32" y="52"/>
                  <a:pt x="32" y="52"/>
                </a:cubicBezTo>
                <a:cubicBezTo>
                  <a:pt x="30" y="52"/>
                  <a:pt x="29" y="52"/>
                  <a:pt x="27" y="52"/>
                </a:cubicBezTo>
                <a:cubicBezTo>
                  <a:pt x="20" y="59"/>
                  <a:pt x="12" y="60"/>
                  <a:pt x="4" y="60"/>
                </a:cubicBezTo>
                <a:cubicBezTo>
                  <a:pt x="4" y="58"/>
                  <a:pt x="4" y="58"/>
                  <a:pt x="4" y="58"/>
                </a:cubicBezTo>
                <a:cubicBezTo>
                  <a:pt x="8" y="56"/>
                  <a:pt x="12" y="52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5" y="41"/>
                  <a:pt x="0" y="34"/>
                  <a:pt x="0" y="26"/>
                </a:cubicBezTo>
                <a:cubicBezTo>
                  <a:pt x="0" y="12"/>
                  <a:pt x="14" y="0"/>
                  <a:pt x="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4" name="Freeform 150"/>
          <p:cNvSpPr>
            <a:spLocks noEditPoints="1"/>
          </p:cNvSpPr>
          <p:nvPr/>
        </p:nvSpPr>
        <p:spPr bwMode="auto">
          <a:xfrm>
            <a:off x="2813087" y="4936022"/>
            <a:ext cx="441210" cy="412183"/>
          </a:xfrm>
          <a:custGeom>
            <a:avLst/>
            <a:gdLst>
              <a:gd name="T0" fmla="*/ 76 w 152"/>
              <a:gd name="T1" fmla="*/ 76 h 142"/>
              <a:gd name="T2" fmla="*/ 114 w 152"/>
              <a:gd name="T3" fmla="*/ 38 h 142"/>
              <a:gd name="T4" fmla="*/ 86 w 152"/>
              <a:gd name="T5" fmla="*/ 38 h 142"/>
              <a:gd name="T6" fmla="*/ 86 w 152"/>
              <a:gd name="T7" fmla="*/ 0 h 142"/>
              <a:gd name="T8" fmla="*/ 67 w 152"/>
              <a:gd name="T9" fmla="*/ 0 h 142"/>
              <a:gd name="T10" fmla="*/ 67 w 152"/>
              <a:gd name="T11" fmla="*/ 38 h 142"/>
              <a:gd name="T12" fmla="*/ 38 w 152"/>
              <a:gd name="T13" fmla="*/ 38 h 142"/>
              <a:gd name="T14" fmla="*/ 76 w 152"/>
              <a:gd name="T15" fmla="*/ 76 h 142"/>
              <a:gd name="T16" fmla="*/ 112 w 152"/>
              <a:gd name="T17" fmla="*/ 59 h 142"/>
              <a:gd name="T18" fmla="*/ 100 w 152"/>
              <a:gd name="T19" fmla="*/ 71 h 142"/>
              <a:gd name="T20" fmla="*/ 138 w 152"/>
              <a:gd name="T21" fmla="*/ 85 h 142"/>
              <a:gd name="T22" fmla="*/ 76 w 152"/>
              <a:gd name="T23" fmla="*/ 109 h 142"/>
              <a:gd name="T24" fmla="*/ 15 w 152"/>
              <a:gd name="T25" fmla="*/ 85 h 142"/>
              <a:gd name="T26" fmla="*/ 52 w 152"/>
              <a:gd name="T27" fmla="*/ 71 h 142"/>
              <a:gd name="T28" fmla="*/ 41 w 152"/>
              <a:gd name="T29" fmla="*/ 59 h 142"/>
              <a:gd name="T30" fmla="*/ 0 w 152"/>
              <a:gd name="T31" fmla="*/ 76 h 142"/>
              <a:gd name="T32" fmla="*/ 0 w 152"/>
              <a:gd name="T33" fmla="*/ 113 h 142"/>
              <a:gd name="T34" fmla="*/ 76 w 152"/>
              <a:gd name="T35" fmla="*/ 142 h 142"/>
              <a:gd name="T36" fmla="*/ 152 w 152"/>
              <a:gd name="T37" fmla="*/ 113 h 142"/>
              <a:gd name="T38" fmla="*/ 152 w 152"/>
              <a:gd name="T39" fmla="*/ 76 h 142"/>
              <a:gd name="T40" fmla="*/ 112 w 152"/>
              <a:gd name="T41" fmla="*/ 5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2" h="142">
                <a:moveTo>
                  <a:pt x="76" y="76"/>
                </a:moveTo>
                <a:lnTo>
                  <a:pt x="114" y="38"/>
                </a:lnTo>
                <a:lnTo>
                  <a:pt x="86" y="38"/>
                </a:lnTo>
                <a:lnTo>
                  <a:pt x="86" y="0"/>
                </a:lnTo>
                <a:lnTo>
                  <a:pt x="67" y="0"/>
                </a:lnTo>
                <a:lnTo>
                  <a:pt x="67" y="38"/>
                </a:lnTo>
                <a:lnTo>
                  <a:pt x="38" y="38"/>
                </a:lnTo>
                <a:lnTo>
                  <a:pt x="76" y="76"/>
                </a:lnTo>
                <a:close/>
                <a:moveTo>
                  <a:pt x="112" y="59"/>
                </a:moveTo>
                <a:lnTo>
                  <a:pt x="100" y="71"/>
                </a:lnTo>
                <a:lnTo>
                  <a:pt x="138" y="85"/>
                </a:lnTo>
                <a:lnTo>
                  <a:pt x="76" y="109"/>
                </a:lnTo>
                <a:lnTo>
                  <a:pt x="15" y="85"/>
                </a:lnTo>
                <a:lnTo>
                  <a:pt x="52" y="71"/>
                </a:lnTo>
                <a:lnTo>
                  <a:pt x="41" y="59"/>
                </a:lnTo>
                <a:lnTo>
                  <a:pt x="0" y="76"/>
                </a:lnTo>
                <a:lnTo>
                  <a:pt x="0" y="113"/>
                </a:lnTo>
                <a:lnTo>
                  <a:pt x="76" y="142"/>
                </a:lnTo>
                <a:lnTo>
                  <a:pt x="152" y="113"/>
                </a:lnTo>
                <a:lnTo>
                  <a:pt x="152" y="76"/>
                </a:lnTo>
                <a:lnTo>
                  <a:pt x="112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4" name="Freeform 62"/>
          <p:cNvSpPr>
            <a:spLocks noEditPoints="1"/>
          </p:cNvSpPr>
          <p:nvPr/>
        </p:nvSpPr>
        <p:spPr bwMode="auto">
          <a:xfrm>
            <a:off x="1296670" y="3492500"/>
            <a:ext cx="455930" cy="45910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p>
            <a:pPr defTabSz="1375410"/>
            <a:endParaRPr lang="en-US" sz="2665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55" name="Freeform 155"/>
          <p:cNvSpPr/>
          <p:nvPr/>
        </p:nvSpPr>
        <p:spPr bwMode="auto">
          <a:xfrm>
            <a:off x="4343400" y="3522345"/>
            <a:ext cx="373380" cy="373380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p>
            <a:pPr defTabSz="1375410"/>
            <a:endParaRPr lang="en-US" sz="2665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86" name="Freeform 40"/>
          <p:cNvSpPr/>
          <p:nvPr/>
        </p:nvSpPr>
        <p:spPr bwMode="auto">
          <a:xfrm>
            <a:off x="4338367" y="4967772"/>
            <a:ext cx="410001" cy="380132"/>
          </a:xfrm>
          <a:custGeom>
            <a:avLst/>
            <a:gdLst>
              <a:gd name="T0" fmla="*/ 47 w 64"/>
              <a:gd name="T1" fmla="*/ 0 h 59"/>
              <a:gd name="T2" fmla="*/ 32 w 64"/>
              <a:gd name="T3" fmla="*/ 11 h 59"/>
              <a:gd name="T4" fmla="*/ 17 w 64"/>
              <a:gd name="T5" fmla="*/ 0 h 59"/>
              <a:gd name="T6" fmla="*/ 0 w 64"/>
              <a:gd name="T7" fmla="*/ 17 h 59"/>
              <a:gd name="T8" fmla="*/ 32 w 64"/>
              <a:gd name="T9" fmla="*/ 59 h 59"/>
              <a:gd name="T10" fmla="*/ 64 w 64"/>
              <a:gd name="T11" fmla="*/ 17 h 59"/>
              <a:gd name="T12" fmla="*/ 47 w 64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59">
                <a:moveTo>
                  <a:pt x="47" y="0"/>
                </a:moveTo>
                <a:cubicBezTo>
                  <a:pt x="40" y="0"/>
                  <a:pt x="35" y="5"/>
                  <a:pt x="32" y="11"/>
                </a:cubicBezTo>
                <a:cubicBezTo>
                  <a:pt x="29" y="5"/>
                  <a:pt x="24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36"/>
                  <a:pt x="19" y="41"/>
                  <a:pt x="32" y="59"/>
                </a:cubicBezTo>
                <a:cubicBezTo>
                  <a:pt x="44" y="41"/>
                  <a:pt x="64" y="35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6670040" y="150893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670040" y="1905635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7" name="Freeform 33"/>
          <p:cNvSpPr>
            <a:spLocks noChangeArrowheads="1"/>
          </p:cNvSpPr>
          <p:nvPr/>
        </p:nvSpPr>
        <p:spPr bwMode="auto">
          <a:xfrm>
            <a:off x="6316980" y="1676400"/>
            <a:ext cx="241300" cy="229235"/>
          </a:xfrm>
          <a:custGeom>
            <a:avLst/>
            <a:gdLst>
              <a:gd name="T0" fmla="*/ 148999 w 338"/>
              <a:gd name="T1" fmla="*/ 426043 h 356"/>
              <a:gd name="T2" fmla="*/ 148999 w 338"/>
              <a:gd name="T3" fmla="*/ 426043 h 356"/>
              <a:gd name="T4" fmla="*/ 117757 w 338"/>
              <a:gd name="T5" fmla="*/ 404441 h 356"/>
              <a:gd name="T6" fmla="*/ 10814 w 338"/>
              <a:gd name="T7" fmla="*/ 266427 h 356"/>
              <a:gd name="T8" fmla="*/ 21629 w 338"/>
              <a:gd name="T9" fmla="*/ 213622 h 356"/>
              <a:gd name="T10" fmla="*/ 74499 w 338"/>
              <a:gd name="T11" fmla="*/ 213622 h 356"/>
              <a:gd name="T12" fmla="*/ 148999 w 338"/>
              <a:gd name="T13" fmla="*/ 309631 h 356"/>
              <a:gd name="T14" fmla="*/ 319627 w 338"/>
              <a:gd name="T15" fmla="*/ 32403 h 356"/>
              <a:gd name="T16" fmla="*/ 383312 w 338"/>
              <a:gd name="T17" fmla="*/ 10801 h 356"/>
              <a:gd name="T18" fmla="*/ 394126 w 338"/>
              <a:gd name="T19" fmla="*/ 74407 h 356"/>
              <a:gd name="T20" fmla="*/ 192257 w 338"/>
              <a:gd name="T21" fmla="*/ 404441 h 356"/>
              <a:gd name="T22" fmla="*/ 148999 w 338"/>
              <a:gd name="T23" fmla="*/ 426043 h 3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rgbClr val="003F88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690360" y="278528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690360" y="3181985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0" name="Freeform 33"/>
          <p:cNvSpPr>
            <a:spLocks noChangeArrowheads="1"/>
          </p:cNvSpPr>
          <p:nvPr/>
        </p:nvSpPr>
        <p:spPr bwMode="auto">
          <a:xfrm>
            <a:off x="6337300" y="2952750"/>
            <a:ext cx="241300" cy="229235"/>
          </a:xfrm>
          <a:custGeom>
            <a:avLst/>
            <a:gdLst>
              <a:gd name="T0" fmla="*/ 148999 w 338"/>
              <a:gd name="T1" fmla="*/ 426043 h 356"/>
              <a:gd name="T2" fmla="*/ 148999 w 338"/>
              <a:gd name="T3" fmla="*/ 426043 h 356"/>
              <a:gd name="T4" fmla="*/ 117757 w 338"/>
              <a:gd name="T5" fmla="*/ 404441 h 356"/>
              <a:gd name="T6" fmla="*/ 10814 w 338"/>
              <a:gd name="T7" fmla="*/ 266427 h 356"/>
              <a:gd name="T8" fmla="*/ 21629 w 338"/>
              <a:gd name="T9" fmla="*/ 213622 h 356"/>
              <a:gd name="T10" fmla="*/ 74499 w 338"/>
              <a:gd name="T11" fmla="*/ 213622 h 356"/>
              <a:gd name="T12" fmla="*/ 148999 w 338"/>
              <a:gd name="T13" fmla="*/ 309631 h 356"/>
              <a:gd name="T14" fmla="*/ 319627 w 338"/>
              <a:gd name="T15" fmla="*/ 32403 h 356"/>
              <a:gd name="T16" fmla="*/ 383312 w 338"/>
              <a:gd name="T17" fmla="*/ 10801 h 356"/>
              <a:gd name="T18" fmla="*/ 394126 w 338"/>
              <a:gd name="T19" fmla="*/ 74407 h 356"/>
              <a:gd name="T20" fmla="*/ 192257 w 338"/>
              <a:gd name="T21" fmla="*/ 404441 h 356"/>
              <a:gd name="T22" fmla="*/ 148999 w 338"/>
              <a:gd name="T23" fmla="*/ 426043 h 3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rgbClr val="003F88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690360" y="409846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690360" y="4495165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3" name="Freeform 33"/>
          <p:cNvSpPr>
            <a:spLocks noChangeArrowheads="1"/>
          </p:cNvSpPr>
          <p:nvPr/>
        </p:nvSpPr>
        <p:spPr bwMode="auto">
          <a:xfrm>
            <a:off x="6337300" y="4265930"/>
            <a:ext cx="241300" cy="229235"/>
          </a:xfrm>
          <a:custGeom>
            <a:avLst/>
            <a:gdLst>
              <a:gd name="T0" fmla="*/ 148999 w 338"/>
              <a:gd name="T1" fmla="*/ 426043 h 356"/>
              <a:gd name="T2" fmla="*/ 148999 w 338"/>
              <a:gd name="T3" fmla="*/ 426043 h 356"/>
              <a:gd name="T4" fmla="*/ 117757 w 338"/>
              <a:gd name="T5" fmla="*/ 404441 h 356"/>
              <a:gd name="T6" fmla="*/ 10814 w 338"/>
              <a:gd name="T7" fmla="*/ 266427 h 356"/>
              <a:gd name="T8" fmla="*/ 21629 w 338"/>
              <a:gd name="T9" fmla="*/ 213622 h 356"/>
              <a:gd name="T10" fmla="*/ 74499 w 338"/>
              <a:gd name="T11" fmla="*/ 213622 h 356"/>
              <a:gd name="T12" fmla="*/ 148999 w 338"/>
              <a:gd name="T13" fmla="*/ 309631 h 356"/>
              <a:gd name="T14" fmla="*/ 319627 w 338"/>
              <a:gd name="T15" fmla="*/ 32403 h 356"/>
              <a:gd name="T16" fmla="*/ 383312 w 338"/>
              <a:gd name="T17" fmla="*/ 10801 h 356"/>
              <a:gd name="T18" fmla="*/ 394126 w 338"/>
              <a:gd name="T19" fmla="*/ 74407 h 356"/>
              <a:gd name="T20" fmla="*/ 192257 w 338"/>
              <a:gd name="T21" fmla="*/ 404441 h 356"/>
              <a:gd name="T22" fmla="*/ 148999 w 338"/>
              <a:gd name="T23" fmla="*/ 426043 h 3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rgbClr val="003F88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690360" y="519447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690360" y="5591175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6" name="Freeform 33"/>
          <p:cNvSpPr>
            <a:spLocks noChangeArrowheads="1"/>
          </p:cNvSpPr>
          <p:nvPr/>
        </p:nvSpPr>
        <p:spPr bwMode="auto">
          <a:xfrm>
            <a:off x="6337300" y="5361940"/>
            <a:ext cx="241300" cy="229235"/>
          </a:xfrm>
          <a:custGeom>
            <a:avLst/>
            <a:gdLst>
              <a:gd name="T0" fmla="*/ 148999 w 338"/>
              <a:gd name="T1" fmla="*/ 426043 h 356"/>
              <a:gd name="T2" fmla="*/ 148999 w 338"/>
              <a:gd name="T3" fmla="*/ 426043 h 356"/>
              <a:gd name="T4" fmla="*/ 117757 w 338"/>
              <a:gd name="T5" fmla="*/ 404441 h 356"/>
              <a:gd name="T6" fmla="*/ 10814 w 338"/>
              <a:gd name="T7" fmla="*/ 266427 h 356"/>
              <a:gd name="T8" fmla="*/ 21629 w 338"/>
              <a:gd name="T9" fmla="*/ 213622 h 356"/>
              <a:gd name="T10" fmla="*/ 74499 w 338"/>
              <a:gd name="T11" fmla="*/ 213622 h 356"/>
              <a:gd name="T12" fmla="*/ 148999 w 338"/>
              <a:gd name="T13" fmla="*/ 309631 h 356"/>
              <a:gd name="T14" fmla="*/ 319627 w 338"/>
              <a:gd name="T15" fmla="*/ 32403 h 356"/>
              <a:gd name="T16" fmla="*/ 383312 w 338"/>
              <a:gd name="T17" fmla="*/ 10801 h 356"/>
              <a:gd name="T18" fmla="*/ 394126 w 338"/>
              <a:gd name="T19" fmla="*/ 74407 h 356"/>
              <a:gd name="T20" fmla="*/ 192257 w 338"/>
              <a:gd name="T21" fmla="*/ 404441 h 356"/>
              <a:gd name="T22" fmla="*/ 148999 w 338"/>
              <a:gd name="T23" fmla="*/ 426043 h 3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rgbClr val="003F88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125730" y="364490"/>
            <a:ext cx="284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03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关键技术与实践难点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pic>
        <p:nvPicPr>
          <p:cNvPr id="2" name="图片 1" descr="airport-book-cafe-1684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960" y="1604010"/>
            <a:ext cx="3108325" cy="46628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2450" y="1958975"/>
            <a:ext cx="2528570" cy="3953510"/>
          </a:xfrm>
          <a:prstGeom prst="rec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3441700" y="270273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441700" y="3099435"/>
            <a:ext cx="20497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9" name="Freeform 71"/>
          <p:cNvSpPr>
            <a:spLocks noChangeArrowheads="1"/>
          </p:cNvSpPr>
          <p:nvPr/>
        </p:nvSpPr>
        <p:spPr bwMode="auto">
          <a:xfrm>
            <a:off x="5129530" y="5368925"/>
            <a:ext cx="361950" cy="269240"/>
          </a:xfrm>
          <a:custGeom>
            <a:avLst/>
            <a:gdLst>
              <a:gd name="T0" fmla="*/ 83990 w 444"/>
              <a:gd name="T1" fmla="*/ 0 h 329"/>
              <a:gd name="T2" fmla="*/ 83990 w 444"/>
              <a:gd name="T3" fmla="*/ 0 h 329"/>
              <a:gd name="T4" fmla="*/ 0 w 444"/>
              <a:gd name="T5" fmla="*/ 84169 h 329"/>
              <a:gd name="T6" fmla="*/ 83990 w 444"/>
              <a:gd name="T7" fmla="*/ 180363 h 329"/>
              <a:gd name="T8" fmla="*/ 0 w 444"/>
              <a:gd name="T9" fmla="*/ 349904 h 329"/>
              <a:gd name="T10" fmla="*/ 0 w 444"/>
              <a:gd name="T11" fmla="*/ 394394 h 329"/>
              <a:gd name="T12" fmla="*/ 83990 w 444"/>
              <a:gd name="T13" fmla="*/ 0 h 329"/>
              <a:gd name="T14" fmla="*/ 329960 w 444"/>
              <a:gd name="T15" fmla="*/ 0 h 329"/>
              <a:gd name="T16" fmla="*/ 329960 w 444"/>
              <a:gd name="T17" fmla="*/ 0 h 329"/>
              <a:gd name="T18" fmla="*/ 244771 w 444"/>
              <a:gd name="T19" fmla="*/ 84169 h 329"/>
              <a:gd name="T20" fmla="*/ 329960 w 444"/>
              <a:gd name="T21" fmla="*/ 180363 h 329"/>
              <a:gd name="T22" fmla="*/ 244771 w 444"/>
              <a:gd name="T23" fmla="*/ 349904 h 329"/>
              <a:gd name="T24" fmla="*/ 244771 w 444"/>
              <a:gd name="T25" fmla="*/ 394394 h 329"/>
              <a:gd name="T26" fmla="*/ 329960 w 444"/>
              <a:gd name="T27" fmla="*/ 0 h 3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Freeform 71"/>
          <p:cNvSpPr>
            <a:spLocks noChangeArrowheads="1"/>
          </p:cNvSpPr>
          <p:nvPr/>
        </p:nvSpPr>
        <p:spPr bwMode="auto">
          <a:xfrm flipH="1" flipV="1">
            <a:off x="3242310" y="2170430"/>
            <a:ext cx="361950" cy="269240"/>
          </a:xfrm>
          <a:custGeom>
            <a:avLst/>
            <a:gdLst>
              <a:gd name="T0" fmla="*/ 83990 w 444"/>
              <a:gd name="T1" fmla="*/ 0 h 329"/>
              <a:gd name="T2" fmla="*/ 83990 w 444"/>
              <a:gd name="T3" fmla="*/ 0 h 329"/>
              <a:gd name="T4" fmla="*/ 0 w 444"/>
              <a:gd name="T5" fmla="*/ 84169 h 329"/>
              <a:gd name="T6" fmla="*/ 83990 w 444"/>
              <a:gd name="T7" fmla="*/ 180363 h 329"/>
              <a:gd name="T8" fmla="*/ 0 w 444"/>
              <a:gd name="T9" fmla="*/ 349904 h 329"/>
              <a:gd name="T10" fmla="*/ 0 w 444"/>
              <a:gd name="T11" fmla="*/ 394394 h 329"/>
              <a:gd name="T12" fmla="*/ 83990 w 444"/>
              <a:gd name="T13" fmla="*/ 0 h 329"/>
              <a:gd name="T14" fmla="*/ 329960 w 444"/>
              <a:gd name="T15" fmla="*/ 0 h 329"/>
              <a:gd name="T16" fmla="*/ 329960 w 444"/>
              <a:gd name="T17" fmla="*/ 0 h 329"/>
              <a:gd name="T18" fmla="*/ 244771 w 444"/>
              <a:gd name="T19" fmla="*/ 84169 h 329"/>
              <a:gd name="T20" fmla="*/ 329960 w 444"/>
              <a:gd name="T21" fmla="*/ 180363 h 329"/>
              <a:gd name="T22" fmla="*/ 244771 w 444"/>
              <a:gd name="T23" fmla="*/ 349904 h 329"/>
              <a:gd name="T24" fmla="*/ 244771 w 444"/>
              <a:gd name="T25" fmla="*/ 394394 h 329"/>
              <a:gd name="T26" fmla="*/ 329960 w 444"/>
              <a:gd name="T27" fmla="*/ 0 h 3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87185" y="158068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87185" y="1977390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07505" y="285703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707505" y="3253740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707505" y="417021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707505" y="4566920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707505" y="526622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707505" y="5662930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757670" y="2678430"/>
            <a:ext cx="4021455" cy="0"/>
          </a:xfrm>
          <a:prstGeom prst="line">
            <a:avLst/>
          </a:prstGeom>
          <a:ln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751320" y="3935095"/>
            <a:ext cx="4021455" cy="0"/>
          </a:xfrm>
          <a:prstGeom prst="line">
            <a:avLst/>
          </a:prstGeom>
          <a:ln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764020" y="5182870"/>
            <a:ext cx="4021455" cy="0"/>
          </a:xfrm>
          <a:prstGeom prst="line">
            <a:avLst/>
          </a:prstGeom>
          <a:ln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125730" y="364490"/>
            <a:ext cx="284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03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关键技术与实践难点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cxnSp>
        <p:nvCxnSpPr>
          <p:cNvPr id="2" name="Straight Connector 9"/>
          <p:cNvCxnSpPr/>
          <p:nvPr/>
        </p:nvCxnSpPr>
        <p:spPr>
          <a:xfrm>
            <a:off x="1863688" y="3684375"/>
            <a:ext cx="1485395" cy="989369"/>
          </a:xfrm>
          <a:prstGeom prst="line">
            <a:avLst/>
          </a:prstGeom>
          <a:ln w="76200"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1"/>
          <p:cNvCxnSpPr/>
          <p:nvPr/>
        </p:nvCxnSpPr>
        <p:spPr>
          <a:xfrm flipV="1">
            <a:off x="4060283" y="3157599"/>
            <a:ext cx="1835007" cy="1516144"/>
          </a:xfrm>
          <a:prstGeom prst="line">
            <a:avLst/>
          </a:prstGeom>
          <a:ln w="76200"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/>
          <p:cNvCxnSpPr/>
          <p:nvPr/>
        </p:nvCxnSpPr>
        <p:spPr>
          <a:xfrm>
            <a:off x="6398183" y="3157599"/>
            <a:ext cx="955766" cy="735081"/>
          </a:xfrm>
          <a:prstGeom prst="line">
            <a:avLst/>
          </a:prstGeom>
          <a:ln w="76200"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5"/>
          <p:cNvCxnSpPr/>
          <p:nvPr/>
        </p:nvCxnSpPr>
        <p:spPr>
          <a:xfrm flipV="1">
            <a:off x="7960996" y="2545253"/>
            <a:ext cx="2211098" cy="1598874"/>
          </a:xfrm>
          <a:prstGeom prst="line">
            <a:avLst/>
          </a:prstGeom>
          <a:ln w="76200"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3274060" y="4250055"/>
            <a:ext cx="896620" cy="896620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740265" y="2103120"/>
            <a:ext cx="896620" cy="896620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3" name="Freeform 6"/>
          <p:cNvSpPr>
            <a:spLocks noChangeArrowheads="1"/>
          </p:cNvSpPr>
          <p:nvPr/>
        </p:nvSpPr>
        <p:spPr bwMode="auto">
          <a:xfrm>
            <a:off x="3532505" y="4530725"/>
            <a:ext cx="343535" cy="335915"/>
          </a:xfrm>
          <a:custGeom>
            <a:avLst/>
            <a:gdLst>
              <a:gd name="T0" fmla="*/ 509935 w 444"/>
              <a:gd name="T1" fmla="*/ 20407 h 435"/>
              <a:gd name="T2" fmla="*/ 509935 w 444"/>
              <a:gd name="T3" fmla="*/ 20407 h 435"/>
              <a:gd name="T4" fmla="*/ 413947 w 444"/>
              <a:gd name="T5" fmla="*/ 42015 h 435"/>
              <a:gd name="T6" fmla="*/ 0 w 444"/>
              <a:gd name="T7" fmla="*/ 266493 h 435"/>
              <a:gd name="T8" fmla="*/ 233970 w 444"/>
              <a:gd name="T9" fmla="*/ 297704 h 435"/>
              <a:gd name="T10" fmla="*/ 265166 w 444"/>
              <a:gd name="T11" fmla="*/ 520983 h 435"/>
              <a:gd name="T12" fmla="*/ 478739 w 444"/>
              <a:gd name="T13" fmla="*/ 106837 h 435"/>
              <a:gd name="T14" fmla="*/ 509935 w 444"/>
              <a:gd name="T15" fmla="*/ 20407 h 435"/>
              <a:gd name="T16" fmla="*/ 457142 w 444"/>
              <a:gd name="T17" fmla="*/ 74426 h 435"/>
              <a:gd name="T18" fmla="*/ 457142 w 444"/>
              <a:gd name="T19" fmla="*/ 74426 h 435"/>
              <a:gd name="T20" fmla="*/ 286763 w 444"/>
              <a:gd name="T21" fmla="*/ 382934 h 435"/>
              <a:gd name="T22" fmla="*/ 275965 w 444"/>
              <a:gd name="T23" fmla="*/ 244886 h 435"/>
              <a:gd name="T24" fmla="*/ 457142 w 444"/>
              <a:gd name="T25" fmla="*/ 74426 h 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3" name="Freeform 39"/>
          <p:cNvSpPr>
            <a:spLocks noChangeArrowheads="1"/>
          </p:cNvSpPr>
          <p:nvPr/>
        </p:nvSpPr>
        <p:spPr bwMode="auto">
          <a:xfrm>
            <a:off x="10052050" y="2364740"/>
            <a:ext cx="316865" cy="316865"/>
          </a:xfrm>
          <a:custGeom>
            <a:avLst/>
            <a:gdLst>
              <a:gd name="T0" fmla="*/ 478739 w 444"/>
              <a:gd name="T1" fmla="*/ 63592 h 444"/>
              <a:gd name="T2" fmla="*/ 478739 w 444"/>
              <a:gd name="T3" fmla="*/ 63592 h 444"/>
              <a:gd name="T4" fmla="*/ 446343 w 444"/>
              <a:gd name="T5" fmla="*/ 63592 h 444"/>
              <a:gd name="T6" fmla="*/ 446343 w 444"/>
              <a:gd name="T7" fmla="*/ 117586 h 444"/>
              <a:gd name="T8" fmla="*/ 351555 w 444"/>
              <a:gd name="T9" fmla="*/ 117586 h 444"/>
              <a:gd name="T10" fmla="*/ 351555 w 444"/>
              <a:gd name="T11" fmla="*/ 63592 h 444"/>
              <a:gd name="T12" fmla="*/ 181177 w 444"/>
              <a:gd name="T13" fmla="*/ 63592 h 444"/>
              <a:gd name="T14" fmla="*/ 181177 w 444"/>
              <a:gd name="T15" fmla="*/ 117586 h 444"/>
              <a:gd name="T16" fmla="*/ 85189 w 444"/>
              <a:gd name="T17" fmla="*/ 117586 h 444"/>
              <a:gd name="T18" fmla="*/ 85189 w 444"/>
              <a:gd name="T19" fmla="*/ 63592 h 444"/>
              <a:gd name="T20" fmla="*/ 53993 w 444"/>
              <a:gd name="T21" fmla="*/ 63592 h 444"/>
              <a:gd name="T22" fmla="*/ 0 w 444"/>
              <a:gd name="T23" fmla="*/ 117586 h 444"/>
              <a:gd name="T24" fmla="*/ 0 w 444"/>
              <a:gd name="T25" fmla="*/ 478742 h 444"/>
              <a:gd name="T26" fmla="*/ 53993 w 444"/>
              <a:gd name="T27" fmla="*/ 531536 h 444"/>
              <a:gd name="T28" fmla="*/ 478739 w 444"/>
              <a:gd name="T29" fmla="*/ 531536 h 444"/>
              <a:gd name="T30" fmla="*/ 531532 w 444"/>
              <a:gd name="T31" fmla="*/ 478742 h 444"/>
              <a:gd name="T32" fmla="*/ 531532 w 444"/>
              <a:gd name="T33" fmla="*/ 117586 h 444"/>
              <a:gd name="T34" fmla="*/ 478739 w 444"/>
              <a:gd name="T35" fmla="*/ 63592 h 444"/>
              <a:gd name="T36" fmla="*/ 478739 w 444"/>
              <a:gd name="T37" fmla="*/ 478742 h 444"/>
              <a:gd name="T38" fmla="*/ 478739 w 444"/>
              <a:gd name="T39" fmla="*/ 478742 h 444"/>
              <a:gd name="T40" fmla="*/ 53993 w 444"/>
              <a:gd name="T41" fmla="*/ 478742 h 444"/>
              <a:gd name="T42" fmla="*/ 53993 w 444"/>
              <a:gd name="T43" fmla="*/ 235172 h 444"/>
              <a:gd name="T44" fmla="*/ 478739 w 444"/>
              <a:gd name="T45" fmla="*/ 235172 h 444"/>
              <a:gd name="T46" fmla="*/ 478739 w 444"/>
              <a:gd name="T47" fmla="*/ 478742 h 444"/>
              <a:gd name="T48" fmla="*/ 148781 w 444"/>
              <a:gd name="T49" fmla="*/ 0 h 444"/>
              <a:gd name="T50" fmla="*/ 148781 w 444"/>
              <a:gd name="T51" fmla="*/ 0 h 444"/>
              <a:gd name="T52" fmla="*/ 106786 w 444"/>
              <a:gd name="T53" fmla="*/ 0 h 444"/>
              <a:gd name="T54" fmla="*/ 106786 w 444"/>
              <a:gd name="T55" fmla="*/ 106787 h 444"/>
              <a:gd name="T56" fmla="*/ 148781 w 444"/>
              <a:gd name="T57" fmla="*/ 106787 h 444"/>
              <a:gd name="T58" fmla="*/ 148781 w 444"/>
              <a:gd name="T59" fmla="*/ 0 h 444"/>
              <a:gd name="T60" fmla="*/ 424746 w 444"/>
              <a:gd name="T61" fmla="*/ 0 h 444"/>
              <a:gd name="T62" fmla="*/ 424746 w 444"/>
              <a:gd name="T63" fmla="*/ 0 h 444"/>
              <a:gd name="T64" fmla="*/ 382751 w 444"/>
              <a:gd name="T65" fmla="*/ 0 h 444"/>
              <a:gd name="T66" fmla="*/ 382751 w 444"/>
              <a:gd name="T67" fmla="*/ 106787 h 444"/>
              <a:gd name="T68" fmla="*/ 424746 w 444"/>
              <a:gd name="T69" fmla="*/ 106787 h 444"/>
              <a:gd name="T70" fmla="*/ 424746 w 444"/>
              <a:gd name="T71" fmla="*/ 0 h 4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250950" y="3077210"/>
            <a:ext cx="896620" cy="896620"/>
            <a:chOff x="1970" y="4846"/>
            <a:chExt cx="1412" cy="1412"/>
          </a:xfrm>
        </p:grpSpPr>
        <p:sp>
          <p:nvSpPr>
            <p:cNvPr id="47" name="椭圆 46"/>
            <p:cNvSpPr/>
            <p:nvPr/>
          </p:nvSpPr>
          <p:spPr>
            <a:xfrm>
              <a:off x="1970" y="4846"/>
              <a:ext cx="1412" cy="1412"/>
            </a:xfrm>
            <a:prstGeom prst="ellipse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5" name="Freeform 52"/>
            <p:cNvSpPr>
              <a:spLocks noChangeArrowheads="1"/>
            </p:cNvSpPr>
            <p:nvPr/>
          </p:nvSpPr>
          <p:spPr bwMode="auto">
            <a:xfrm>
              <a:off x="2459" y="5327"/>
              <a:ext cx="433" cy="450"/>
            </a:xfrm>
            <a:custGeom>
              <a:avLst/>
              <a:gdLst>
                <a:gd name="T0" fmla="*/ 159637 w 479"/>
                <a:gd name="T1" fmla="*/ 594834 h 498"/>
                <a:gd name="T2" fmla="*/ 159637 w 479"/>
                <a:gd name="T3" fmla="*/ 594834 h 498"/>
                <a:gd name="T4" fmla="*/ 63615 w 479"/>
                <a:gd name="T5" fmla="*/ 550551 h 498"/>
                <a:gd name="T6" fmla="*/ 63615 w 479"/>
                <a:gd name="T7" fmla="*/ 339905 h 498"/>
                <a:gd name="T8" fmla="*/ 361283 w 479"/>
                <a:gd name="T9" fmla="*/ 41890 h 498"/>
                <a:gd name="T10" fmla="*/ 468107 w 479"/>
                <a:gd name="T11" fmla="*/ 10772 h 498"/>
                <a:gd name="T12" fmla="*/ 542525 w 479"/>
                <a:gd name="T13" fmla="*/ 84976 h 498"/>
                <a:gd name="T14" fmla="*/ 510117 w 479"/>
                <a:gd name="T15" fmla="*/ 190299 h 498"/>
                <a:gd name="T16" fmla="*/ 234054 w 479"/>
                <a:gd name="T17" fmla="*/ 466771 h 498"/>
                <a:gd name="T18" fmla="*/ 180041 w 479"/>
                <a:gd name="T19" fmla="*/ 497889 h 498"/>
                <a:gd name="T20" fmla="*/ 127229 w 479"/>
                <a:gd name="T21" fmla="*/ 477543 h 498"/>
                <a:gd name="T22" fmla="*/ 138032 w 479"/>
                <a:gd name="T23" fmla="*/ 381795 h 498"/>
                <a:gd name="T24" fmla="*/ 340878 w 479"/>
                <a:gd name="T25" fmla="*/ 179527 h 498"/>
                <a:gd name="T26" fmla="*/ 370885 w 479"/>
                <a:gd name="T27" fmla="*/ 179527 h 498"/>
                <a:gd name="T28" fmla="*/ 370885 w 479"/>
                <a:gd name="T29" fmla="*/ 213039 h 498"/>
                <a:gd name="T30" fmla="*/ 170439 w 479"/>
                <a:gd name="T31" fmla="*/ 412913 h 498"/>
                <a:gd name="T32" fmla="*/ 159637 w 479"/>
                <a:gd name="T33" fmla="*/ 456000 h 498"/>
                <a:gd name="T34" fmla="*/ 170439 w 479"/>
                <a:gd name="T35" fmla="*/ 456000 h 498"/>
                <a:gd name="T36" fmla="*/ 201646 w 479"/>
                <a:gd name="T37" fmla="*/ 445228 h 498"/>
                <a:gd name="T38" fmla="*/ 478910 w 479"/>
                <a:gd name="T39" fmla="*/ 159181 h 498"/>
                <a:gd name="T40" fmla="*/ 499315 w 479"/>
                <a:gd name="T41" fmla="*/ 95748 h 498"/>
                <a:gd name="T42" fmla="*/ 457305 w 479"/>
                <a:gd name="T43" fmla="*/ 52661 h 498"/>
                <a:gd name="T44" fmla="*/ 393690 w 479"/>
                <a:gd name="T45" fmla="*/ 74205 h 498"/>
                <a:gd name="T46" fmla="*/ 96022 w 479"/>
                <a:gd name="T47" fmla="*/ 360252 h 498"/>
                <a:gd name="T48" fmla="*/ 96022 w 479"/>
                <a:gd name="T49" fmla="*/ 519433 h 498"/>
                <a:gd name="T50" fmla="*/ 243656 w 479"/>
                <a:gd name="T51" fmla="*/ 508661 h 498"/>
                <a:gd name="T52" fmla="*/ 542525 w 479"/>
                <a:gd name="T53" fmla="*/ 222614 h 498"/>
                <a:gd name="T54" fmla="*/ 573732 w 479"/>
                <a:gd name="T55" fmla="*/ 222614 h 498"/>
                <a:gd name="T56" fmla="*/ 573732 w 479"/>
                <a:gd name="T57" fmla="*/ 242960 h 498"/>
                <a:gd name="T58" fmla="*/ 276063 w 479"/>
                <a:gd name="T59" fmla="*/ 540976 h 498"/>
                <a:gd name="T60" fmla="*/ 159637 w 479"/>
                <a:gd name="T61" fmla="*/ 594834 h 4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188200" y="3594735"/>
            <a:ext cx="896620" cy="896620"/>
            <a:chOff x="11320" y="5661"/>
            <a:chExt cx="1412" cy="1412"/>
          </a:xfrm>
        </p:grpSpPr>
        <p:sp>
          <p:nvSpPr>
            <p:cNvPr id="50" name="椭圆 49"/>
            <p:cNvSpPr/>
            <p:nvPr/>
          </p:nvSpPr>
          <p:spPr>
            <a:xfrm>
              <a:off x="11320" y="5661"/>
              <a:ext cx="1412" cy="1412"/>
            </a:xfrm>
            <a:prstGeom prst="ellipse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2" name="Freeform 74"/>
            <p:cNvSpPr>
              <a:spLocks noChangeArrowheads="1"/>
            </p:cNvSpPr>
            <p:nvPr/>
          </p:nvSpPr>
          <p:spPr bwMode="auto">
            <a:xfrm>
              <a:off x="11757" y="6048"/>
              <a:ext cx="538" cy="478"/>
            </a:xfrm>
            <a:custGeom>
              <a:avLst/>
              <a:gdLst>
                <a:gd name="T0" fmla="*/ 541820 w 461"/>
                <a:gd name="T1" fmla="*/ 255464 h 409"/>
                <a:gd name="T2" fmla="*/ 541820 w 461"/>
                <a:gd name="T3" fmla="*/ 255464 h 409"/>
                <a:gd name="T4" fmla="*/ 296740 w 461"/>
                <a:gd name="T5" fmla="*/ 20389 h 409"/>
                <a:gd name="T6" fmla="*/ 254692 w 461"/>
                <a:gd name="T7" fmla="*/ 20389 h 409"/>
                <a:gd name="T8" fmla="*/ 10812 w 461"/>
                <a:gd name="T9" fmla="*/ 255464 h 409"/>
                <a:gd name="T10" fmla="*/ 21625 w 461"/>
                <a:gd name="T11" fmla="*/ 275853 h 409"/>
                <a:gd name="T12" fmla="*/ 74485 w 461"/>
                <a:gd name="T13" fmla="*/ 275853 h 409"/>
                <a:gd name="T14" fmla="*/ 74485 w 461"/>
                <a:gd name="T15" fmla="*/ 467750 h 409"/>
                <a:gd name="T16" fmla="*/ 94909 w 461"/>
                <a:gd name="T17" fmla="*/ 489339 h 409"/>
                <a:gd name="T18" fmla="*/ 212643 w 461"/>
                <a:gd name="T19" fmla="*/ 489339 h 409"/>
                <a:gd name="T20" fmla="*/ 212643 w 461"/>
                <a:gd name="T21" fmla="*/ 297441 h 409"/>
                <a:gd name="T22" fmla="*/ 339989 w 461"/>
                <a:gd name="T23" fmla="*/ 297441 h 409"/>
                <a:gd name="T24" fmla="*/ 339989 w 461"/>
                <a:gd name="T25" fmla="*/ 489339 h 409"/>
                <a:gd name="T26" fmla="*/ 457724 w 461"/>
                <a:gd name="T27" fmla="*/ 489339 h 409"/>
                <a:gd name="T28" fmla="*/ 478147 w 461"/>
                <a:gd name="T29" fmla="*/ 467750 h 409"/>
                <a:gd name="T30" fmla="*/ 478147 w 461"/>
                <a:gd name="T31" fmla="*/ 275853 h 409"/>
                <a:gd name="T32" fmla="*/ 532209 w 461"/>
                <a:gd name="T33" fmla="*/ 275853 h 409"/>
                <a:gd name="T34" fmla="*/ 541820 w 461"/>
                <a:gd name="T35" fmla="*/ 255464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629275" y="2621280"/>
            <a:ext cx="896620" cy="896620"/>
            <a:chOff x="8865" y="4128"/>
            <a:chExt cx="1412" cy="1412"/>
          </a:xfrm>
        </p:grpSpPr>
        <p:sp>
          <p:nvSpPr>
            <p:cNvPr id="49" name="椭圆 48"/>
            <p:cNvSpPr/>
            <p:nvPr/>
          </p:nvSpPr>
          <p:spPr>
            <a:xfrm>
              <a:off x="8865" y="4128"/>
              <a:ext cx="1412" cy="1412"/>
            </a:xfrm>
            <a:prstGeom prst="ellipse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7" name="Freeform 101"/>
            <p:cNvSpPr>
              <a:spLocks noChangeArrowheads="1"/>
            </p:cNvSpPr>
            <p:nvPr/>
          </p:nvSpPr>
          <p:spPr bwMode="auto">
            <a:xfrm>
              <a:off x="9246" y="4555"/>
              <a:ext cx="727" cy="559"/>
            </a:xfrm>
            <a:custGeom>
              <a:avLst/>
              <a:gdLst>
                <a:gd name="T0" fmla="*/ 95940 w 497"/>
                <a:gd name="T1" fmla="*/ 297916 h 382"/>
                <a:gd name="T2" fmla="*/ 95940 w 497"/>
                <a:gd name="T3" fmla="*/ 297916 h 382"/>
                <a:gd name="T4" fmla="*/ 190681 w 497"/>
                <a:gd name="T5" fmla="*/ 394018 h 382"/>
                <a:gd name="T6" fmla="*/ 297414 w 497"/>
                <a:gd name="T7" fmla="*/ 457686 h 382"/>
                <a:gd name="T8" fmla="*/ 404147 w 497"/>
                <a:gd name="T9" fmla="*/ 404830 h 382"/>
                <a:gd name="T10" fmla="*/ 467707 w 497"/>
                <a:gd name="T11" fmla="*/ 309929 h 382"/>
                <a:gd name="T12" fmla="*/ 297414 w 497"/>
                <a:gd name="T13" fmla="*/ 394018 h 382"/>
                <a:gd name="T14" fmla="*/ 95940 w 497"/>
                <a:gd name="T15" fmla="*/ 297916 h 382"/>
                <a:gd name="T16" fmla="*/ 584035 w 497"/>
                <a:gd name="T17" fmla="*/ 148958 h 382"/>
                <a:gd name="T18" fmla="*/ 584035 w 497"/>
                <a:gd name="T19" fmla="*/ 148958 h 382"/>
                <a:gd name="T20" fmla="*/ 328594 w 497"/>
                <a:gd name="T21" fmla="*/ 10811 h 382"/>
                <a:gd name="T22" fmla="*/ 265034 w 497"/>
                <a:gd name="T23" fmla="*/ 10811 h 382"/>
                <a:gd name="T24" fmla="*/ 10793 w 497"/>
                <a:gd name="T25" fmla="*/ 148958 h 382"/>
                <a:gd name="T26" fmla="*/ 10793 w 497"/>
                <a:gd name="T27" fmla="*/ 192204 h 382"/>
                <a:gd name="T28" fmla="*/ 265034 w 497"/>
                <a:gd name="T29" fmla="*/ 330351 h 382"/>
                <a:gd name="T30" fmla="*/ 328594 w 497"/>
                <a:gd name="T31" fmla="*/ 330351 h 382"/>
                <a:gd name="T32" fmla="*/ 489294 w 497"/>
                <a:gd name="T33" fmla="*/ 234249 h 382"/>
                <a:gd name="T34" fmla="*/ 319000 w 497"/>
                <a:gd name="T35" fmla="*/ 192204 h 382"/>
                <a:gd name="T36" fmla="*/ 297414 w 497"/>
                <a:gd name="T37" fmla="*/ 201814 h 382"/>
                <a:gd name="T38" fmla="*/ 243448 w 497"/>
                <a:gd name="T39" fmla="*/ 159770 h 382"/>
                <a:gd name="T40" fmla="*/ 297414 w 497"/>
                <a:gd name="T41" fmla="*/ 128536 h 382"/>
                <a:gd name="T42" fmla="*/ 351380 w 497"/>
                <a:gd name="T43" fmla="*/ 148958 h 382"/>
                <a:gd name="T44" fmla="*/ 531268 w 497"/>
                <a:gd name="T45" fmla="*/ 212626 h 382"/>
                <a:gd name="T46" fmla="*/ 584035 w 497"/>
                <a:gd name="T47" fmla="*/ 192204 h 382"/>
                <a:gd name="T48" fmla="*/ 584035 w 497"/>
                <a:gd name="T49" fmla="*/ 148958 h 382"/>
                <a:gd name="T50" fmla="*/ 509681 w 497"/>
                <a:gd name="T51" fmla="*/ 415641 h 382"/>
                <a:gd name="T52" fmla="*/ 509681 w 497"/>
                <a:gd name="T53" fmla="*/ 415641 h 382"/>
                <a:gd name="T54" fmla="*/ 552854 w 497"/>
                <a:gd name="T55" fmla="*/ 404830 h 382"/>
                <a:gd name="T56" fmla="*/ 531268 w 497"/>
                <a:gd name="T57" fmla="*/ 212626 h 382"/>
                <a:gd name="T58" fmla="*/ 489294 w 497"/>
                <a:gd name="T59" fmla="*/ 234249 h 382"/>
                <a:gd name="T60" fmla="*/ 509681 w 497"/>
                <a:gd name="T61" fmla="*/ 415641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250950" y="185310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250950" y="2249805"/>
            <a:ext cx="2919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771140" y="522558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71140" y="5622290"/>
            <a:ext cx="2919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87595" y="144162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87595" y="1838325"/>
            <a:ext cx="2919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721475" y="477854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721475" y="5175250"/>
            <a:ext cx="2919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337040" y="322978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337040" y="3626485"/>
            <a:ext cx="23158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2" name="组合 701"/>
          <p:cNvGrpSpPr/>
          <p:nvPr/>
        </p:nvGrpSpPr>
        <p:grpSpPr>
          <a:xfrm rot="0">
            <a:off x="2646680" y="49530"/>
            <a:ext cx="6897370" cy="6887210"/>
            <a:chOff x="8645299" y="-830263"/>
            <a:chExt cx="7618413" cy="7602538"/>
          </a:xfrm>
          <a:solidFill>
            <a:srgbClr val="00458E">
              <a:alpha val="6000"/>
            </a:srgbClr>
          </a:solidFill>
        </p:grpSpPr>
        <p:sp>
          <p:nvSpPr>
            <p:cNvPr id="764" name="Freeform 75"/>
            <p:cNvSpPr>
              <a:spLocks noEditPoints="1"/>
            </p:cNvSpPr>
            <p:nvPr/>
          </p:nvSpPr>
          <p:spPr bwMode="auto">
            <a:xfrm>
              <a:off x="8645299" y="-830263"/>
              <a:ext cx="7618413" cy="7602538"/>
            </a:xfrm>
            <a:custGeom>
              <a:avLst/>
              <a:gdLst>
                <a:gd name="T0" fmla="*/ 1106 w 2412"/>
                <a:gd name="T1" fmla="*/ 2355 h 2406"/>
                <a:gd name="T2" fmla="*/ 435 w 2412"/>
                <a:gd name="T3" fmla="*/ 2057 h 2406"/>
                <a:gd name="T4" fmla="*/ 57 w 2412"/>
                <a:gd name="T5" fmla="*/ 1368 h 2406"/>
                <a:gd name="T6" fmla="*/ 118 w 2412"/>
                <a:gd name="T7" fmla="*/ 767 h 2406"/>
                <a:gd name="T8" fmla="*/ 811 w 2412"/>
                <a:gd name="T9" fmla="*/ 78 h 2406"/>
                <a:gd name="T10" fmla="*/ 1443 w 2412"/>
                <a:gd name="T11" fmla="*/ 26 h 2406"/>
                <a:gd name="T12" fmla="*/ 2296 w 2412"/>
                <a:gd name="T13" fmla="*/ 701 h 2406"/>
                <a:gd name="T14" fmla="*/ 2304 w 2412"/>
                <a:gd name="T15" fmla="*/ 1645 h 2406"/>
                <a:gd name="T16" fmla="*/ 1649 w 2412"/>
                <a:gd name="T17" fmla="*/ 2280 h 2406"/>
                <a:gd name="T18" fmla="*/ 1257 w 2412"/>
                <a:gd name="T19" fmla="*/ 2363 h 2406"/>
                <a:gd name="T20" fmla="*/ 2266 w 2412"/>
                <a:gd name="T21" fmla="*/ 754 h 2406"/>
                <a:gd name="T22" fmla="*/ 121 w 2412"/>
                <a:gd name="T23" fmla="*/ 919 h 2406"/>
                <a:gd name="T24" fmla="*/ 2125 w 2412"/>
                <a:gd name="T25" fmla="*/ 1861 h 2406"/>
                <a:gd name="T26" fmla="*/ 2275 w 2412"/>
                <a:gd name="T27" fmla="*/ 773 h 2406"/>
                <a:gd name="T28" fmla="*/ 2259 w 2412"/>
                <a:gd name="T29" fmla="*/ 853 h 2406"/>
                <a:gd name="T30" fmla="*/ 2163 w 2412"/>
                <a:gd name="T31" fmla="*/ 912 h 2406"/>
                <a:gd name="T32" fmla="*/ 2031 w 2412"/>
                <a:gd name="T33" fmla="*/ 918 h 2406"/>
                <a:gd name="T34" fmla="*/ 2013 w 2412"/>
                <a:gd name="T35" fmla="*/ 929 h 2406"/>
                <a:gd name="T36" fmla="*/ 2035 w 2412"/>
                <a:gd name="T37" fmla="*/ 966 h 2406"/>
                <a:gd name="T38" fmla="*/ 1970 w 2412"/>
                <a:gd name="T39" fmla="*/ 979 h 2406"/>
                <a:gd name="T40" fmla="*/ 1872 w 2412"/>
                <a:gd name="T41" fmla="*/ 996 h 2406"/>
                <a:gd name="T42" fmla="*/ 1842 w 2412"/>
                <a:gd name="T43" fmla="*/ 942 h 2406"/>
                <a:gd name="T44" fmla="*/ 1925 w 2412"/>
                <a:gd name="T45" fmla="*/ 935 h 2406"/>
                <a:gd name="T46" fmla="*/ 1826 w 2412"/>
                <a:gd name="T47" fmla="*/ 852 h 2406"/>
                <a:gd name="T48" fmla="*/ 1886 w 2412"/>
                <a:gd name="T49" fmla="*/ 861 h 2406"/>
                <a:gd name="T50" fmla="*/ 1987 w 2412"/>
                <a:gd name="T51" fmla="*/ 894 h 2406"/>
                <a:gd name="T52" fmla="*/ 2074 w 2412"/>
                <a:gd name="T53" fmla="*/ 910 h 2406"/>
                <a:gd name="T54" fmla="*/ 2018 w 2412"/>
                <a:gd name="T55" fmla="*/ 883 h 2406"/>
                <a:gd name="T56" fmla="*/ 1910 w 2412"/>
                <a:gd name="T57" fmla="*/ 815 h 2406"/>
                <a:gd name="T58" fmla="*/ 2081 w 2412"/>
                <a:gd name="T59" fmla="*/ 840 h 2406"/>
                <a:gd name="T60" fmla="*/ 1994 w 2412"/>
                <a:gd name="T61" fmla="*/ 808 h 2406"/>
                <a:gd name="T62" fmla="*/ 2031 w 2412"/>
                <a:gd name="T63" fmla="*/ 716 h 2406"/>
                <a:gd name="T64" fmla="*/ 2059 w 2412"/>
                <a:gd name="T65" fmla="*/ 689 h 2406"/>
                <a:gd name="T66" fmla="*/ 2049 w 2412"/>
                <a:gd name="T67" fmla="*/ 805 h 2406"/>
                <a:gd name="T68" fmla="*/ 2101 w 2412"/>
                <a:gd name="T69" fmla="*/ 781 h 2406"/>
                <a:gd name="T70" fmla="*/ 2122 w 2412"/>
                <a:gd name="T71" fmla="*/ 746 h 2406"/>
                <a:gd name="T72" fmla="*/ 2167 w 2412"/>
                <a:gd name="T73" fmla="*/ 753 h 2406"/>
                <a:gd name="T74" fmla="*/ 2266 w 2412"/>
                <a:gd name="T75" fmla="*/ 754 h 2406"/>
                <a:gd name="T76" fmla="*/ 2158 w 2412"/>
                <a:gd name="T77" fmla="*/ 848 h 2406"/>
                <a:gd name="T78" fmla="*/ 2151 w 2412"/>
                <a:gd name="T79" fmla="*/ 869 h 2406"/>
                <a:gd name="T80" fmla="*/ 2169 w 2412"/>
                <a:gd name="T81" fmla="*/ 822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2" h="2406">
                  <a:moveTo>
                    <a:pt x="1189" y="2363"/>
                  </a:moveTo>
                  <a:cubicBezTo>
                    <a:pt x="1161" y="2360"/>
                    <a:pt x="1134" y="2358"/>
                    <a:pt x="1106" y="2355"/>
                  </a:cubicBezTo>
                  <a:cubicBezTo>
                    <a:pt x="947" y="2340"/>
                    <a:pt x="797" y="2293"/>
                    <a:pt x="657" y="2217"/>
                  </a:cubicBezTo>
                  <a:cubicBezTo>
                    <a:pt x="577" y="2172"/>
                    <a:pt x="503" y="2119"/>
                    <a:pt x="435" y="2057"/>
                  </a:cubicBezTo>
                  <a:cubicBezTo>
                    <a:pt x="330" y="1963"/>
                    <a:pt x="245" y="1855"/>
                    <a:pt x="179" y="1731"/>
                  </a:cubicBezTo>
                  <a:cubicBezTo>
                    <a:pt x="118" y="1617"/>
                    <a:pt x="78" y="1496"/>
                    <a:pt x="57" y="1368"/>
                  </a:cubicBezTo>
                  <a:cubicBezTo>
                    <a:pt x="42" y="1274"/>
                    <a:pt x="40" y="1178"/>
                    <a:pt x="47" y="1083"/>
                  </a:cubicBezTo>
                  <a:cubicBezTo>
                    <a:pt x="55" y="975"/>
                    <a:pt x="79" y="869"/>
                    <a:pt x="118" y="767"/>
                  </a:cubicBezTo>
                  <a:cubicBezTo>
                    <a:pt x="171" y="631"/>
                    <a:pt x="245" y="507"/>
                    <a:pt x="343" y="398"/>
                  </a:cubicBezTo>
                  <a:cubicBezTo>
                    <a:pt x="473" y="254"/>
                    <a:pt x="629" y="146"/>
                    <a:pt x="811" y="78"/>
                  </a:cubicBezTo>
                  <a:cubicBezTo>
                    <a:pt x="904" y="43"/>
                    <a:pt x="1001" y="21"/>
                    <a:pt x="1099" y="11"/>
                  </a:cubicBezTo>
                  <a:cubicBezTo>
                    <a:pt x="1215" y="0"/>
                    <a:pt x="1329" y="4"/>
                    <a:pt x="1443" y="26"/>
                  </a:cubicBezTo>
                  <a:cubicBezTo>
                    <a:pt x="1633" y="62"/>
                    <a:pt x="1803" y="141"/>
                    <a:pt x="1955" y="262"/>
                  </a:cubicBezTo>
                  <a:cubicBezTo>
                    <a:pt x="2104" y="381"/>
                    <a:pt x="2217" y="528"/>
                    <a:pt x="2296" y="701"/>
                  </a:cubicBezTo>
                  <a:cubicBezTo>
                    <a:pt x="2348" y="816"/>
                    <a:pt x="2381" y="936"/>
                    <a:pt x="2393" y="1061"/>
                  </a:cubicBezTo>
                  <a:cubicBezTo>
                    <a:pt x="2412" y="1263"/>
                    <a:pt x="2385" y="1458"/>
                    <a:pt x="2304" y="1645"/>
                  </a:cubicBezTo>
                  <a:cubicBezTo>
                    <a:pt x="2259" y="1751"/>
                    <a:pt x="2199" y="1849"/>
                    <a:pt x="2124" y="1937"/>
                  </a:cubicBezTo>
                  <a:cubicBezTo>
                    <a:pt x="1994" y="2091"/>
                    <a:pt x="1836" y="2206"/>
                    <a:pt x="1649" y="2280"/>
                  </a:cubicBezTo>
                  <a:cubicBezTo>
                    <a:pt x="1532" y="2326"/>
                    <a:pt x="1410" y="2353"/>
                    <a:pt x="1284" y="2358"/>
                  </a:cubicBezTo>
                  <a:cubicBezTo>
                    <a:pt x="1275" y="2359"/>
                    <a:pt x="1266" y="2361"/>
                    <a:pt x="1257" y="2363"/>
                  </a:cubicBezTo>
                  <a:cubicBezTo>
                    <a:pt x="1234" y="2363"/>
                    <a:pt x="1212" y="2363"/>
                    <a:pt x="1189" y="2363"/>
                  </a:cubicBezTo>
                  <a:close/>
                  <a:moveTo>
                    <a:pt x="2266" y="754"/>
                  </a:moveTo>
                  <a:cubicBezTo>
                    <a:pt x="2129" y="397"/>
                    <a:pt x="1740" y="51"/>
                    <a:pt x="1218" y="52"/>
                  </a:cubicBezTo>
                  <a:cubicBezTo>
                    <a:pt x="699" y="52"/>
                    <a:pt x="246" y="408"/>
                    <a:pt x="121" y="919"/>
                  </a:cubicBezTo>
                  <a:cubicBezTo>
                    <a:pt x="0" y="1416"/>
                    <a:pt x="233" y="1979"/>
                    <a:pt x="768" y="2219"/>
                  </a:cubicBezTo>
                  <a:cubicBezTo>
                    <a:pt x="1188" y="2406"/>
                    <a:pt x="1766" y="2330"/>
                    <a:pt x="2125" y="1861"/>
                  </a:cubicBezTo>
                  <a:cubicBezTo>
                    <a:pt x="2244" y="1706"/>
                    <a:pt x="2315" y="1529"/>
                    <a:pt x="2341" y="1334"/>
                  </a:cubicBezTo>
                  <a:cubicBezTo>
                    <a:pt x="2367" y="1140"/>
                    <a:pt x="2345" y="952"/>
                    <a:pt x="2275" y="773"/>
                  </a:cubicBezTo>
                  <a:cubicBezTo>
                    <a:pt x="2261" y="788"/>
                    <a:pt x="2247" y="802"/>
                    <a:pt x="2233" y="816"/>
                  </a:cubicBezTo>
                  <a:cubicBezTo>
                    <a:pt x="2250" y="820"/>
                    <a:pt x="2260" y="827"/>
                    <a:pt x="2259" y="853"/>
                  </a:cubicBezTo>
                  <a:cubicBezTo>
                    <a:pt x="2258" y="874"/>
                    <a:pt x="2252" y="881"/>
                    <a:pt x="2236" y="887"/>
                  </a:cubicBezTo>
                  <a:cubicBezTo>
                    <a:pt x="2212" y="896"/>
                    <a:pt x="2187" y="904"/>
                    <a:pt x="2163" y="912"/>
                  </a:cubicBezTo>
                  <a:cubicBezTo>
                    <a:pt x="2155" y="945"/>
                    <a:pt x="2133" y="967"/>
                    <a:pt x="2098" y="942"/>
                  </a:cubicBezTo>
                  <a:cubicBezTo>
                    <a:pt x="2079" y="929"/>
                    <a:pt x="2054" y="925"/>
                    <a:pt x="2031" y="918"/>
                  </a:cubicBezTo>
                  <a:cubicBezTo>
                    <a:pt x="2027" y="917"/>
                    <a:pt x="2022" y="921"/>
                    <a:pt x="2017" y="922"/>
                  </a:cubicBezTo>
                  <a:cubicBezTo>
                    <a:pt x="2016" y="924"/>
                    <a:pt x="2014" y="927"/>
                    <a:pt x="2013" y="929"/>
                  </a:cubicBezTo>
                  <a:cubicBezTo>
                    <a:pt x="2019" y="932"/>
                    <a:pt x="2025" y="935"/>
                    <a:pt x="2030" y="939"/>
                  </a:cubicBezTo>
                  <a:cubicBezTo>
                    <a:pt x="2041" y="946"/>
                    <a:pt x="2044" y="955"/>
                    <a:pt x="2035" y="966"/>
                  </a:cubicBezTo>
                  <a:cubicBezTo>
                    <a:pt x="2026" y="975"/>
                    <a:pt x="2017" y="985"/>
                    <a:pt x="2003" y="974"/>
                  </a:cubicBezTo>
                  <a:cubicBezTo>
                    <a:pt x="1990" y="964"/>
                    <a:pt x="1980" y="968"/>
                    <a:pt x="1970" y="979"/>
                  </a:cubicBezTo>
                  <a:cubicBezTo>
                    <a:pt x="1966" y="984"/>
                    <a:pt x="1961" y="989"/>
                    <a:pt x="1957" y="994"/>
                  </a:cubicBezTo>
                  <a:cubicBezTo>
                    <a:pt x="1922" y="1036"/>
                    <a:pt x="1908" y="1040"/>
                    <a:pt x="1872" y="996"/>
                  </a:cubicBezTo>
                  <a:cubicBezTo>
                    <a:pt x="1859" y="980"/>
                    <a:pt x="1849" y="963"/>
                    <a:pt x="1837" y="947"/>
                  </a:cubicBezTo>
                  <a:cubicBezTo>
                    <a:pt x="1839" y="946"/>
                    <a:pt x="1841" y="944"/>
                    <a:pt x="1842" y="942"/>
                  </a:cubicBezTo>
                  <a:cubicBezTo>
                    <a:pt x="1857" y="948"/>
                    <a:pt x="1870" y="955"/>
                    <a:pt x="1885" y="960"/>
                  </a:cubicBezTo>
                  <a:cubicBezTo>
                    <a:pt x="1906" y="968"/>
                    <a:pt x="1912" y="946"/>
                    <a:pt x="1925" y="935"/>
                  </a:cubicBezTo>
                  <a:cubicBezTo>
                    <a:pt x="1911" y="928"/>
                    <a:pt x="1896" y="921"/>
                    <a:pt x="1881" y="918"/>
                  </a:cubicBezTo>
                  <a:cubicBezTo>
                    <a:pt x="1840" y="911"/>
                    <a:pt x="1832" y="893"/>
                    <a:pt x="1826" y="852"/>
                  </a:cubicBezTo>
                  <a:cubicBezTo>
                    <a:pt x="1825" y="844"/>
                    <a:pt x="1833" y="834"/>
                    <a:pt x="1837" y="826"/>
                  </a:cubicBezTo>
                  <a:cubicBezTo>
                    <a:pt x="1856" y="840"/>
                    <a:pt x="1870" y="853"/>
                    <a:pt x="1886" y="861"/>
                  </a:cubicBezTo>
                  <a:cubicBezTo>
                    <a:pt x="1914" y="874"/>
                    <a:pt x="1943" y="883"/>
                    <a:pt x="1971" y="894"/>
                  </a:cubicBezTo>
                  <a:cubicBezTo>
                    <a:pt x="1976" y="895"/>
                    <a:pt x="1983" y="896"/>
                    <a:pt x="1987" y="894"/>
                  </a:cubicBezTo>
                  <a:cubicBezTo>
                    <a:pt x="2003" y="885"/>
                    <a:pt x="2016" y="891"/>
                    <a:pt x="2030" y="897"/>
                  </a:cubicBezTo>
                  <a:cubicBezTo>
                    <a:pt x="2044" y="903"/>
                    <a:pt x="2059" y="906"/>
                    <a:pt x="2074" y="910"/>
                  </a:cubicBezTo>
                  <a:cubicBezTo>
                    <a:pt x="2075" y="907"/>
                    <a:pt x="2075" y="904"/>
                    <a:pt x="2076" y="901"/>
                  </a:cubicBezTo>
                  <a:cubicBezTo>
                    <a:pt x="2057" y="895"/>
                    <a:pt x="2037" y="883"/>
                    <a:pt x="2018" y="883"/>
                  </a:cubicBezTo>
                  <a:cubicBezTo>
                    <a:pt x="1970" y="884"/>
                    <a:pt x="1939" y="858"/>
                    <a:pt x="1911" y="825"/>
                  </a:cubicBezTo>
                  <a:cubicBezTo>
                    <a:pt x="1910" y="823"/>
                    <a:pt x="1910" y="820"/>
                    <a:pt x="1910" y="815"/>
                  </a:cubicBezTo>
                  <a:cubicBezTo>
                    <a:pt x="1964" y="828"/>
                    <a:pt x="2016" y="841"/>
                    <a:pt x="2070" y="855"/>
                  </a:cubicBezTo>
                  <a:cubicBezTo>
                    <a:pt x="2073" y="849"/>
                    <a:pt x="2078" y="844"/>
                    <a:pt x="2081" y="840"/>
                  </a:cubicBezTo>
                  <a:cubicBezTo>
                    <a:pt x="2064" y="833"/>
                    <a:pt x="2049" y="826"/>
                    <a:pt x="2032" y="818"/>
                  </a:cubicBezTo>
                  <a:cubicBezTo>
                    <a:pt x="2020" y="815"/>
                    <a:pt x="2007" y="811"/>
                    <a:pt x="1994" y="808"/>
                  </a:cubicBezTo>
                  <a:cubicBezTo>
                    <a:pt x="1998" y="794"/>
                    <a:pt x="2000" y="780"/>
                    <a:pt x="2006" y="767"/>
                  </a:cubicBezTo>
                  <a:cubicBezTo>
                    <a:pt x="2013" y="750"/>
                    <a:pt x="2022" y="733"/>
                    <a:pt x="2031" y="716"/>
                  </a:cubicBezTo>
                  <a:cubicBezTo>
                    <a:pt x="2034" y="709"/>
                    <a:pt x="2034" y="701"/>
                    <a:pt x="2039" y="696"/>
                  </a:cubicBezTo>
                  <a:cubicBezTo>
                    <a:pt x="2044" y="691"/>
                    <a:pt x="2053" y="688"/>
                    <a:pt x="2059" y="689"/>
                  </a:cubicBezTo>
                  <a:cubicBezTo>
                    <a:pt x="2063" y="689"/>
                    <a:pt x="2068" y="699"/>
                    <a:pt x="2069" y="705"/>
                  </a:cubicBezTo>
                  <a:cubicBezTo>
                    <a:pt x="2073" y="740"/>
                    <a:pt x="2072" y="774"/>
                    <a:pt x="2049" y="805"/>
                  </a:cubicBezTo>
                  <a:cubicBezTo>
                    <a:pt x="2064" y="807"/>
                    <a:pt x="2075" y="809"/>
                    <a:pt x="2077" y="791"/>
                  </a:cubicBezTo>
                  <a:cubicBezTo>
                    <a:pt x="2079" y="776"/>
                    <a:pt x="2089" y="775"/>
                    <a:pt x="2101" y="781"/>
                  </a:cubicBezTo>
                  <a:cubicBezTo>
                    <a:pt x="2104" y="783"/>
                    <a:pt x="2108" y="786"/>
                    <a:pt x="2112" y="789"/>
                  </a:cubicBezTo>
                  <a:cubicBezTo>
                    <a:pt x="2116" y="774"/>
                    <a:pt x="2118" y="760"/>
                    <a:pt x="2122" y="746"/>
                  </a:cubicBezTo>
                  <a:cubicBezTo>
                    <a:pt x="2125" y="737"/>
                    <a:pt x="2131" y="730"/>
                    <a:pt x="2143" y="738"/>
                  </a:cubicBezTo>
                  <a:cubicBezTo>
                    <a:pt x="2151" y="744"/>
                    <a:pt x="2159" y="748"/>
                    <a:pt x="2167" y="753"/>
                  </a:cubicBezTo>
                  <a:cubicBezTo>
                    <a:pt x="2185" y="764"/>
                    <a:pt x="2202" y="765"/>
                    <a:pt x="2222" y="759"/>
                  </a:cubicBezTo>
                  <a:cubicBezTo>
                    <a:pt x="2236" y="755"/>
                    <a:pt x="2250" y="756"/>
                    <a:pt x="2266" y="754"/>
                  </a:cubicBezTo>
                  <a:close/>
                  <a:moveTo>
                    <a:pt x="2140" y="834"/>
                  </a:moveTo>
                  <a:cubicBezTo>
                    <a:pt x="2148" y="840"/>
                    <a:pt x="2153" y="843"/>
                    <a:pt x="2158" y="848"/>
                  </a:cubicBezTo>
                  <a:cubicBezTo>
                    <a:pt x="2154" y="854"/>
                    <a:pt x="2151" y="859"/>
                    <a:pt x="2148" y="863"/>
                  </a:cubicBezTo>
                  <a:cubicBezTo>
                    <a:pt x="2149" y="865"/>
                    <a:pt x="2150" y="867"/>
                    <a:pt x="2151" y="869"/>
                  </a:cubicBezTo>
                  <a:cubicBezTo>
                    <a:pt x="2161" y="864"/>
                    <a:pt x="2176" y="861"/>
                    <a:pt x="2179" y="854"/>
                  </a:cubicBezTo>
                  <a:cubicBezTo>
                    <a:pt x="2182" y="846"/>
                    <a:pt x="2173" y="834"/>
                    <a:pt x="2169" y="822"/>
                  </a:cubicBezTo>
                  <a:cubicBezTo>
                    <a:pt x="2158" y="827"/>
                    <a:pt x="2150" y="830"/>
                    <a:pt x="2140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5" name="Freeform 78"/>
            <p:cNvSpPr/>
            <p:nvPr/>
          </p:nvSpPr>
          <p:spPr bwMode="auto">
            <a:xfrm>
              <a:off x="10745561" y="1906587"/>
              <a:ext cx="3482975" cy="2900363"/>
            </a:xfrm>
            <a:custGeom>
              <a:avLst/>
              <a:gdLst>
                <a:gd name="T0" fmla="*/ 1103 w 1103"/>
                <a:gd name="T1" fmla="*/ 30 h 918"/>
                <a:gd name="T2" fmla="*/ 980 w 1103"/>
                <a:gd name="T3" fmla="*/ 112 h 918"/>
                <a:gd name="T4" fmla="*/ 922 w 1103"/>
                <a:gd name="T5" fmla="*/ 108 h 918"/>
                <a:gd name="T6" fmla="*/ 905 w 1103"/>
                <a:gd name="T7" fmla="*/ 117 h 918"/>
                <a:gd name="T8" fmla="*/ 888 w 1103"/>
                <a:gd name="T9" fmla="*/ 160 h 918"/>
                <a:gd name="T10" fmla="*/ 1030 w 1103"/>
                <a:gd name="T11" fmla="*/ 160 h 918"/>
                <a:gd name="T12" fmla="*/ 930 w 1103"/>
                <a:gd name="T13" fmla="*/ 244 h 918"/>
                <a:gd name="T14" fmla="*/ 849 w 1103"/>
                <a:gd name="T15" fmla="*/ 244 h 918"/>
                <a:gd name="T16" fmla="*/ 827 w 1103"/>
                <a:gd name="T17" fmla="*/ 297 h 918"/>
                <a:gd name="T18" fmla="*/ 943 w 1103"/>
                <a:gd name="T19" fmla="*/ 297 h 918"/>
                <a:gd name="T20" fmla="*/ 852 w 1103"/>
                <a:gd name="T21" fmla="*/ 372 h 918"/>
                <a:gd name="T22" fmla="*/ 830 w 1103"/>
                <a:gd name="T23" fmla="*/ 373 h 918"/>
                <a:gd name="T24" fmla="*/ 775 w 1103"/>
                <a:gd name="T25" fmla="*/ 424 h 918"/>
                <a:gd name="T26" fmla="*/ 862 w 1103"/>
                <a:gd name="T27" fmla="*/ 424 h 918"/>
                <a:gd name="T28" fmla="*/ 775 w 1103"/>
                <a:gd name="T29" fmla="*/ 501 h 918"/>
                <a:gd name="T30" fmla="*/ 720 w 1103"/>
                <a:gd name="T31" fmla="*/ 553 h 918"/>
                <a:gd name="T32" fmla="*/ 750 w 1103"/>
                <a:gd name="T33" fmla="*/ 553 h 918"/>
                <a:gd name="T34" fmla="*/ 780 w 1103"/>
                <a:gd name="T35" fmla="*/ 553 h 918"/>
                <a:gd name="T36" fmla="*/ 715 w 1103"/>
                <a:gd name="T37" fmla="*/ 620 h 918"/>
                <a:gd name="T38" fmla="*/ 695 w 1103"/>
                <a:gd name="T39" fmla="*/ 623 h 918"/>
                <a:gd name="T40" fmla="*/ 666 w 1103"/>
                <a:gd name="T41" fmla="*/ 701 h 918"/>
                <a:gd name="T42" fmla="*/ 682 w 1103"/>
                <a:gd name="T43" fmla="*/ 719 h 918"/>
                <a:gd name="T44" fmla="*/ 560 w 1103"/>
                <a:gd name="T45" fmla="*/ 918 h 918"/>
                <a:gd name="T46" fmla="*/ 430 w 1103"/>
                <a:gd name="T47" fmla="*/ 719 h 918"/>
                <a:gd name="T48" fmla="*/ 453 w 1103"/>
                <a:gd name="T49" fmla="*/ 676 h 918"/>
                <a:gd name="T50" fmla="*/ 416 w 1103"/>
                <a:gd name="T51" fmla="*/ 621 h 918"/>
                <a:gd name="T52" fmla="*/ 331 w 1103"/>
                <a:gd name="T53" fmla="*/ 553 h 918"/>
                <a:gd name="T54" fmla="*/ 393 w 1103"/>
                <a:gd name="T55" fmla="*/ 553 h 918"/>
                <a:gd name="T56" fmla="*/ 376 w 1103"/>
                <a:gd name="T57" fmla="*/ 508 h 918"/>
                <a:gd name="T58" fmla="*/ 360 w 1103"/>
                <a:gd name="T59" fmla="*/ 501 h 918"/>
                <a:gd name="T60" fmla="*/ 254 w 1103"/>
                <a:gd name="T61" fmla="*/ 430 h 918"/>
                <a:gd name="T62" fmla="*/ 342 w 1103"/>
                <a:gd name="T63" fmla="*/ 425 h 918"/>
                <a:gd name="T64" fmla="*/ 326 w 1103"/>
                <a:gd name="T65" fmla="*/ 386 h 918"/>
                <a:gd name="T66" fmla="*/ 309 w 1103"/>
                <a:gd name="T67" fmla="*/ 380 h 918"/>
                <a:gd name="T68" fmla="*/ 255 w 1103"/>
                <a:gd name="T69" fmla="*/ 376 h 918"/>
                <a:gd name="T70" fmla="*/ 174 w 1103"/>
                <a:gd name="T71" fmla="*/ 303 h 918"/>
                <a:gd name="T72" fmla="*/ 291 w 1103"/>
                <a:gd name="T73" fmla="*/ 303 h 918"/>
                <a:gd name="T74" fmla="*/ 266 w 1103"/>
                <a:gd name="T75" fmla="*/ 249 h 918"/>
                <a:gd name="T76" fmla="*/ 250 w 1103"/>
                <a:gd name="T77" fmla="*/ 245 h 918"/>
                <a:gd name="T78" fmla="*/ 190 w 1103"/>
                <a:gd name="T79" fmla="*/ 244 h 918"/>
                <a:gd name="T80" fmla="*/ 82 w 1103"/>
                <a:gd name="T81" fmla="*/ 165 h 918"/>
                <a:gd name="T82" fmla="*/ 225 w 1103"/>
                <a:gd name="T83" fmla="*/ 165 h 918"/>
                <a:gd name="T84" fmla="*/ 207 w 1103"/>
                <a:gd name="T85" fmla="*/ 120 h 918"/>
                <a:gd name="T86" fmla="*/ 185 w 1103"/>
                <a:gd name="T87" fmla="*/ 112 h 918"/>
                <a:gd name="T88" fmla="*/ 88 w 1103"/>
                <a:gd name="T89" fmla="*/ 106 h 918"/>
                <a:gd name="T90" fmla="*/ 0 w 1103"/>
                <a:gd name="T91" fmla="*/ 38 h 918"/>
                <a:gd name="T92" fmla="*/ 109 w 1103"/>
                <a:gd name="T93" fmla="*/ 34 h 918"/>
                <a:gd name="T94" fmla="*/ 291 w 1103"/>
                <a:gd name="T95" fmla="*/ 29 h 918"/>
                <a:gd name="T96" fmla="*/ 419 w 1103"/>
                <a:gd name="T97" fmla="*/ 112 h 918"/>
                <a:gd name="T98" fmla="*/ 450 w 1103"/>
                <a:gd name="T99" fmla="*/ 168 h 918"/>
                <a:gd name="T100" fmla="*/ 480 w 1103"/>
                <a:gd name="T101" fmla="*/ 64 h 918"/>
                <a:gd name="T102" fmla="*/ 553 w 1103"/>
                <a:gd name="T103" fmla="*/ 4 h 918"/>
                <a:gd name="T104" fmla="*/ 701 w 1103"/>
                <a:gd name="T105" fmla="*/ 46 h 918"/>
                <a:gd name="T106" fmla="*/ 612 w 1103"/>
                <a:gd name="T107" fmla="*/ 79 h 918"/>
                <a:gd name="T108" fmla="*/ 655 w 1103"/>
                <a:gd name="T109" fmla="*/ 182 h 918"/>
                <a:gd name="T110" fmla="*/ 691 w 1103"/>
                <a:gd name="T111" fmla="*/ 113 h 918"/>
                <a:gd name="T112" fmla="*/ 784 w 1103"/>
                <a:gd name="T113" fmla="*/ 32 h 918"/>
                <a:gd name="T114" fmla="*/ 802 w 1103"/>
                <a:gd name="T115" fmla="*/ 29 h 918"/>
                <a:gd name="T116" fmla="*/ 1092 w 1103"/>
                <a:gd name="T117" fmla="*/ 29 h 918"/>
                <a:gd name="T118" fmla="*/ 1103 w 1103"/>
                <a:gd name="T119" fmla="*/ 3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" h="918">
                  <a:moveTo>
                    <a:pt x="1103" y="30"/>
                  </a:moveTo>
                  <a:cubicBezTo>
                    <a:pt x="1085" y="84"/>
                    <a:pt x="1044" y="111"/>
                    <a:pt x="980" y="112"/>
                  </a:cubicBezTo>
                  <a:cubicBezTo>
                    <a:pt x="961" y="112"/>
                    <a:pt x="941" y="108"/>
                    <a:pt x="922" y="108"/>
                  </a:cubicBezTo>
                  <a:cubicBezTo>
                    <a:pt x="916" y="108"/>
                    <a:pt x="907" y="112"/>
                    <a:pt x="905" y="117"/>
                  </a:cubicBezTo>
                  <a:cubicBezTo>
                    <a:pt x="898" y="130"/>
                    <a:pt x="894" y="144"/>
                    <a:pt x="888" y="160"/>
                  </a:cubicBezTo>
                  <a:cubicBezTo>
                    <a:pt x="936" y="160"/>
                    <a:pt x="983" y="160"/>
                    <a:pt x="1030" y="160"/>
                  </a:cubicBezTo>
                  <a:cubicBezTo>
                    <a:pt x="1024" y="205"/>
                    <a:pt x="980" y="242"/>
                    <a:pt x="930" y="244"/>
                  </a:cubicBezTo>
                  <a:cubicBezTo>
                    <a:pt x="904" y="245"/>
                    <a:pt x="878" y="244"/>
                    <a:pt x="849" y="244"/>
                  </a:cubicBezTo>
                  <a:cubicBezTo>
                    <a:pt x="843" y="258"/>
                    <a:pt x="836" y="275"/>
                    <a:pt x="827" y="297"/>
                  </a:cubicBezTo>
                  <a:cubicBezTo>
                    <a:pt x="868" y="297"/>
                    <a:pt x="905" y="297"/>
                    <a:pt x="943" y="297"/>
                  </a:cubicBezTo>
                  <a:cubicBezTo>
                    <a:pt x="929" y="339"/>
                    <a:pt x="891" y="369"/>
                    <a:pt x="852" y="372"/>
                  </a:cubicBezTo>
                  <a:cubicBezTo>
                    <a:pt x="844" y="373"/>
                    <a:pt x="837" y="373"/>
                    <a:pt x="830" y="373"/>
                  </a:cubicBezTo>
                  <a:cubicBezTo>
                    <a:pt x="787" y="375"/>
                    <a:pt x="783" y="378"/>
                    <a:pt x="775" y="424"/>
                  </a:cubicBezTo>
                  <a:cubicBezTo>
                    <a:pt x="804" y="424"/>
                    <a:pt x="833" y="424"/>
                    <a:pt x="862" y="424"/>
                  </a:cubicBezTo>
                  <a:cubicBezTo>
                    <a:pt x="852" y="474"/>
                    <a:pt x="823" y="499"/>
                    <a:pt x="775" y="501"/>
                  </a:cubicBezTo>
                  <a:cubicBezTo>
                    <a:pt x="731" y="502"/>
                    <a:pt x="729" y="504"/>
                    <a:pt x="720" y="553"/>
                  </a:cubicBezTo>
                  <a:cubicBezTo>
                    <a:pt x="731" y="553"/>
                    <a:pt x="740" y="553"/>
                    <a:pt x="750" y="553"/>
                  </a:cubicBezTo>
                  <a:cubicBezTo>
                    <a:pt x="760" y="553"/>
                    <a:pt x="770" y="553"/>
                    <a:pt x="780" y="553"/>
                  </a:cubicBezTo>
                  <a:cubicBezTo>
                    <a:pt x="775" y="588"/>
                    <a:pt x="747" y="616"/>
                    <a:pt x="715" y="620"/>
                  </a:cubicBezTo>
                  <a:cubicBezTo>
                    <a:pt x="708" y="621"/>
                    <a:pt x="702" y="623"/>
                    <a:pt x="695" y="623"/>
                  </a:cubicBezTo>
                  <a:cubicBezTo>
                    <a:pt x="653" y="620"/>
                    <a:pt x="642" y="674"/>
                    <a:pt x="666" y="701"/>
                  </a:cubicBezTo>
                  <a:cubicBezTo>
                    <a:pt x="671" y="707"/>
                    <a:pt x="677" y="713"/>
                    <a:pt x="682" y="719"/>
                  </a:cubicBezTo>
                  <a:cubicBezTo>
                    <a:pt x="642" y="784"/>
                    <a:pt x="602" y="850"/>
                    <a:pt x="560" y="918"/>
                  </a:cubicBezTo>
                  <a:cubicBezTo>
                    <a:pt x="515" y="849"/>
                    <a:pt x="471" y="783"/>
                    <a:pt x="430" y="719"/>
                  </a:cubicBezTo>
                  <a:cubicBezTo>
                    <a:pt x="438" y="704"/>
                    <a:pt x="449" y="690"/>
                    <a:pt x="453" y="676"/>
                  </a:cubicBezTo>
                  <a:cubicBezTo>
                    <a:pt x="462" y="644"/>
                    <a:pt x="449" y="624"/>
                    <a:pt x="416" y="621"/>
                  </a:cubicBezTo>
                  <a:cubicBezTo>
                    <a:pt x="374" y="616"/>
                    <a:pt x="347" y="594"/>
                    <a:pt x="331" y="553"/>
                  </a:cubicBezTo>
                  <a:cubicBezTo>
                    <a:pt x="352" y="553"/>
                    <a:pt x="371" y="553"/>
                    <a:pt x="393" y="553"/>
                  </a:cubicBezTo>
                  <a:cubicBezTo>
                    <a:pt x="387" y="536"/>
                    <a:pt x="382" y="521"/>
                    <a:pt x="376" y="508"/>
                  </a:cubicBezTo>
                  <a:cubicBezTo>
                    <a:pt x="374" y="504"/>
                    <a:pt x="365" y="500"/>
                    <a:pt x="360" y="501"/>
                  </a:cubicBezTo>
                  <a:cubicBezTo>
                    <a:pt x="306" y="506"/>
                    <a:pt x="276" y="476"/>
                    <a:pt x="254" y="430"/>
                  </a:cubicBezTo>
                  <a:cubicBezTo>
                    <a:pt x="283" y="428"/>
                    <a:pt x="311" y="426"/>
                    <a:pt x="342" y="425"/>
                  </a:cubicBezTo>
                  <a:cubicBezTo>
                    <a:pt x="336" y="410"/>
                    <a:pt x="332" y="397"/>
                    <a:pt x="326" y="386"/>
                  </a:cubicBezTo>
                  <a:cubicBezTo>
                    <a:pt x="324" y="382"/>
                    <a:pt x="315" y="381"/>
                    <a:pt x="309" y="380"/>
                  </a:cubicBezTo>
                  <a:cubicBezTo>
                    <a:pt x="291" y="378"/>
                    <a:pt x="273" y="378"/>
                    <a:pt x="255" y="376"/>
                  </a:cubicBezTo>
                  <a:cubicBezTo>
                    <a:pt x="214" y="371"/>
                    <a:pt x="193" y="342"/>
                    <a:pt x="174" y="303"/>
                  </a:cubicBezTo>
                  <a:cubicBezTo>
                    <a:pt x="213" y="303"/>
                    <a:pt x="249" y="303"/>
                    <a:pt x="291" y="303"/>
                  </a:cubicBezTo>
                  <a:cubicBezTo>
                    <a:pt x="281" y="281"/>
                    <a:pt x="274" y="265"/>
                    <a:pt x="266" y="249"/>
                  </a:cubicBezTo>
                  <a:cubicBezTo>
                    <a:pt x="264" y="246"/>
                    <a:pt x="255" y="245"/>
                    <a:pt x="250" y="245"/>
                  </a:cubicBezTo>
                  <a:cubicBezTo>
                    <a:pt x="230" y="244"/>
                    <a:pt x="210" y="245"/>
                    <a:pt x="190" y="244"/>
                  </a:cubicBezTo>
                  <a:cubicBezTo>
                    <a:pt x="137" y="243"/>
                    <a:pt x="103" y="218"/>
                    <a:pt x="82" y="165"/>
                  </a:cubicBezTo>
                  <a:cubicBezTo>
                    <a:pt x="129" y="165"/>
                    <a:pt x="175" y="165"/>
                    <a:pt x="225" y="165"/>
                  </a:cubicBezTo>
                  <a:cubicBezTo>
                    <a:pt x="218" y="148"/>
                    <a:pt x="215" y="133"/>
                    <a:pt x="207" y="120"/>
                  </a:cubicBezTo>
                  <a:cubicBezTo>
                    <a:pt x="204" y="115"/>
                    <a:pt x="193" y="113"/>
                    <a:pt x="185" y="112"/>
                  </a:cubicBezTo>
                  <a:cubicBezTo>
                    <a:pt x="153" y="110"/>
                    <a:pt x="120" y="109"/>
                    <a:pt x="88" y="106"/>
                  </a:cubicBezTo>
                  <a:cubicBezTo>
                    <a:pt x="46" y="102"/>
                    <a:pt x="21" y="74"/>
                    <a:pt x="0" y="38"/>
                  </a:cubicBezTo>
                  <a:cubicBezTo>
                    <a:pt x="38" y="37"/>
                    <a:pt x="74" y="35"/>
                    <a:pt x="109" y="34"/>
                  </a:cubicBezTo>
                  <a:cubicBezTo>
                    <a:pt x="170" y="32"/>
                    <a:pt x="230" y="30"/>
                    <a:pt x="291" y="29"/>
                  </a:cubicBezTo>
                  <a:cubicBezTo>
                    <a:pt x="352" y="28"/>
                    <a:pt x="395" y="56"/>
                    <a:pt x="419" y="112"/>
                  </a:cubicBezTo>
                  <a:cubicBezTo>
                    <a:pt x="428" y="131"/>
                    <a:pt x="437" y="150"/>
                    <a:pt x="450" y="168"/>
                  </a:cubicBezTo>
                  <a:cubicBezTo>
                    <a:pt x="460" y="133"/>
                    <a:pt x="471" y="99"/>
                    <a:pt x="480" y="64"/>
                  </a:cubicBezTo>
                  <a:cubicBezTo>
                    <a:pt x="493" y="20"/>
                    <a:pt x="508" y="7"/>
                    <a:pt x="553" y="4"/>
                  </a:cubicBezTo>
                  <a:cubicBezTo>
                    <a:pt x="606" y="0"/>
                    <a:pt x="655" y="12"/>
                    <a:pt x="701" y="46"/>
                  </a:cubicBezTo>
                  <a:cubicBezTo>
                    <a:pt x="671" y="58"/>
                    <a:pt x="642" y="68"/>
                    <a:pt x="612" y="79"/>
                  </a:cubicBezTo>
                  <a:cubicBezTo>
                    <a:pt x="626" y="113"/>
                    <a:pt x="640" y="146"/>
                    <a:pt x="655" y="182"/>
                  </a:cubicBezTo>
                  <a:cubicBezTo>
                    <a:pt x="668" y="157"/>
                    <a:pt x="679" y="135"/>
                    <a:pt x="691" y="113"/>
                  </a:cubicBezTo>
                  <a:cubicBezTo>
                    <a:pt x="713" y="75"/>
                    <a:pt x="740" y="43"/>
                    <a:pt x="784" y="32"/>
                  </a:cubicBezTo>
                  <a:cubicBezTo>
                    <a:pt x="790" y="31"/>
                    <a:pt x="796" y="29"/>
                    <a:pt x="802" y="29"/>
                  </a:cubicBezTo>
                  <a:cubicBezTo>
                    <a:pt x="899" y="29"/>
                    <a:pt x="995" y="29"/>
                    <a:pt x="1092" y="29"/>
                  </a:cubicBezTo>
                  <a:cubicBezTo>
                    <a:pt x="1095" y="29"/>
                    <a:pt x="1098" y="30"/>
                    <a:pt x="1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6" name="Freeform 79"/>
            <p:cNvSpPr/>
            <p:nvPr/>
          </p:nvSpPr>
          <p:spPr bwMode="auto">
            <a:xfrm>
              <a:off x="10196286" y="627062"/>
              <a:ext cx="4621213" cy="3867150"/>
            </a:xfrm>
            <a:custGeom>
              <a:avLst/>
              <a:gdLst>
                <a:gd name="T0" fmla="*/ 1144 w 1463"/>
                <a:gd name="T1" fmla="*/ 1224 h 1224"/>
                <a:gd name="T2" fmla="*/ 1130 w 1463"/>
                <a:gd name="T3" fmla="*/ 1207 h 1224"/>
                <a:gd name="T4" fmla="*/ 1352 w 1463"/>
                <a:gd name="T5" fmla="*/ 646 h 1224"/>
                <a:gd name="T6" fmla="*/ 1129 w 1463"/>
                <a:gd name="T7" fmla="*/ 238 h 1224"/>
                <a:gd name="T8" fmla="*/ 275 w 1463"/>
                <a:gd name="T9" fmla="*/ 290 h 1224"/>
                <a:gd name="T10" fmla="*/ 104 w 1463"/>
                <a:gd name="T11" fmla="*/ 760 h 1224"/>
                <a:gd name="T12" fmla="*/ 331 w 1463"/>
                <a:gd name="T13" fmla="*/ 1206 h 1224"/>
                <a:gd name="T14" fmla="*/ 316 w 1463"/>
                <a:gd name="T15" fmla="*/ 1223 h 1224"/>
                <a:gd name="T16" fmla="*/ 233 w 1463"/>
                <a:gd name="T17" fmla="*/ 301 h 1224"/>
                <a:gd name="T18" fmla="*/ 1177 w 1463"/>
                <a:gd name="T19" fmla="*/ 248 h 1224"/>
                <a:gd name="T20" fmla="*/ 1144 w 1463"/>
                <a:gd name="T21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" h="1224">
                  <a:moveTo>
                    <a:pt x="1144" y="1224"/>
                  </a:moveTo>
                  <a:cubicBezTo>
                    <a:pt x="1139" y="1218"/>
                    <a:pt x="1135" y="1213"/>
                    <a:pt x="1130" y="1207"/>
                  </a:cubicBezTo>
                  <a:cubicBezTo>
                    <a:pt x="1297" y="1057"/>
                    <a:pt x="1378" y="871"/>
                    <a:pt x="1352" y="646"/>
                  </a:cubicBezTo>
                  <a:cubicBezTo>
                    <a:pt x="1334" y="481"/>
                    <a:pt x="1258" y="343"/>
                    <a:pt x="1129" y="238"/>
                  </a:cubicBezTo>
                  <a:cubicBezTo>
                    <a:pt x="864" y="20"/>
                    <a:pt x="494" y="58"/>
                    <a:pt x="275" y="290"/>
                  </a:cubicBezTo>
                  <a:cubicBezTo>
                    <a:pt x="152" y="422"/>
                    <a:pt x="93" y="579"/>
                    <a:pt x="104" y="760"/>
                  </a:cubicBezTo>
                  <a:cubicBezTo>
                    <a:pt x="115" y="940"/>
                    <a:pt x="194" y="1088"/>
                    <a:pt x="331" y="1206"/>
                  </a:cubicBezTo>
                  <a:cubicBezTo>
                    <a:pt x="326" y="1212"/>
                    <a:pt x="321" y="1218"/>
                    <a:pt x="316" y="1223"/>
                  </a:cubicBezTo>
                  <a:cubicBezTo>
                    <a:pt x="32" y="988"/>
                    <a:pt x="0" y="575"/>
                    <a:pt x="233" y="301"/>
                  </a:cubicBezTo>
                  <a:cubicBezTo>
                    <a:pt x="491" y="0"/>
                    <a:pt x="922" y="5"/>
                    <a:pt x="1177" y="248"/>
                  </a:cubicBezTo>
                  <a:cubicBezTo>
                    <a:pt x="1463" y="521"/>
                    <a:pt x="1447" y="970"/>
                    <a:pt x="1144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7" name="Freeform 80"/>
            <p:cNvSpPr/>
            <p:nvPr/>
          </p:nvSpPr>
          <p:spPr bwMode="auto">
            <a:xfrm>
              <a:off x="9645424" y="914400"/>
              <a:ext cx="998538" cy="1724025"/>
            </a:xfrm>
            <a:custGeom>
              <a:avLst/>
              <a:gdLst>
                <a:gd name="T0" fmla="*/ 99 w 316"/>
                <a:gd name="T1" fmla="*/ 206 h 546"/>
                <a:gd name="T2" fmla="*/ 99 w 316"/>
                <a:gd name="T3" fmla="*/ 151 h 546"/>
                <a:gd name="T4" fmla="*/ 90 w 316"/>
                <a:gd name="T5" fmla="*/ 134 h 546"/>
                <a:gd name="T6" fmla="*/ 64 w 316"/>
                <a:gd name="T7" fmla="*/ 104 h 546"/>
                <a:gd name="T8" fmla="*/ 69 w 316"/>
                <a:gd name="T9" fmla="*/ 62 h 546"/>
                <a:gd name="T10" fmla="*/ 81 w 316"/>
                <a:gd name="T11" fmla="*/ 54 h 546"/>
                <a:gd name="T12" fmla="*/ 102 w 316"/>
                <a:gd name="T13" fmla="*/ 20 h 546"/>
                <a:gd name="T14" fmla="*/ 112 w 316"/>
                <a:gd name="T15" fmla="*/ 0 h 546"/>
                <a:gd name="T16" fmla="*/ 132 w 316"/>
                <a:gd name="T17" fmla="*/ 17 h 546"/>
                <a:gd name="T18" fmla="*/ 133 w 316"/>
                <a:gd name="T19" fmla="*/ 48 h 546"/>
                <a:gd name="T20" fmla="*/ 149 w 316"/>
                <a:gd name="T21" fmla="*/ 100 h 546"/>
                <a:gd name="T22" fmla="*/ 144 w 316"/>
                <a:gd name="T23" fmla="*/ 76 h 546"/>
                <a:gd name="T24" fmla="*/ 149 w 316"/>
                <a:gd name="T25" fmla="*/ 44 h 546"/>
                <a:gd name="T26" fmla="*/ 193 w 316"/>
                <a:gd name="T27" fmla="*/ 23 h 546"/>
                <a:gd name="T28" fmla="*/ 207 w 316"/>
                <a:gd name="T29" fmla="*/ 46 h 546"/>
                <a:gd name="T30" fmla="*/ 221 w 316"/>
                <a:gd name="T31" fmla="*/ 70 h 546"/>
                <a:gd name="T32" fmla="*/ 281 w 316"/>
                <a:gd name="T33" fmla="*/ 109 h 546"/>
                <a:gd name="T34" fmla="*/ 315 w 316"/>
                <a:gd name="T35" fmla="*/ 176 h 546"/>
                <a:gd name="T36" fmla="*/ 308 w 316"/>
                <a:gd name="T37" fmla="*/ 190 h 546"/>
                <a:gd name="T38" fmla="*/ 293 w 316"/>
                <a:gd name="T39" fmla="*/ 186 h 546"/>
                <a:gd name="T40" fmla="*/ 193 w 316"/>
                <a:gd name="T41" fmla="*/ 122 h 546"/>
                <a:gd name="T42" fmla="*/ 224 w 316"/>
                <a:gd name="T43" fmla="*/ 182 h 546"/>
                <a:gd name="T44" fmla="*/ 201 w 316"/>
                <a:gd name="T45" fmla="*/ 221 h 546"/>
                <a:gd name="T46" fmla="*/ 188 w 316"/>
                <a:gd name="T47" fmla="*/ 215 h 546"/>
                <a:gd name="T48" fmla="*/ 122 w 316"/>
                <a:gd name="T49" fmla="*/ 165 h 546"/>
                <a:gd name="T50" fmla="*/ 132 w 316"/>
                <a:gd name="T51" fmla="*/ 211 h 546"/>
                <a:gd name="T52" fmla="*/ 178 w 316"/>
                <a:gd name="T53" fmla="*/ 295 h 546"/>
                <a:gd name="T54" fmla="*/ 199 w 316"/>
                <a:gd name="T55" fmla="*/ 345 h 546"/>
                <a:gd name="T56" fmla="*/ 192 w 316"/>
                <a:gd name="T57" fmla="*/ 363 h 546"/>
                <a:gd name="T58" fmla="*/ 179 w 316"/>
                <a:gd name="T59" fmla="*/ 352 h 546"/>
                <a:gd name="T60" fmla="*/ 150 w 316"/>
                <a:gd name="T61" fmla="*/ 317 h 546"/>
                <a:gd name="T62" fmla="*/ 145 w 316"/>
                <a:gd name="T63" fmla="*/ 319 h 546"/>
                <a:gd name="T64" fmla="*/ 140 w 316"/>
                <a:gd name="T65" fmla="*/ 362 h 546"/>
                <a:gd name="T66" fmla="*/ 108 w 316"/>
                <a:gd name="T67" fmla="*/ 393 h 546"/>
                <a:gd name="T68" fmla="*/ 192 w 316"/>
                <a:gd name="T69" fmla="*/ 502 h 546"/>
                <a:gd name="T70" fmla="*/ 201 w 316"/>
                <a:gd name="T71" fmla="*/ 525 h 546"/>
                <a:gd name="T72" fmla="*/ 178 w 316"/>
                <a:gd name="T73" fmla="*/ 539 h 546"/>
                <a:gd name="T74" fmla="*/ 117 w 316"/>
                <a:gd name="T75" fmla="*/ 491 h 546"/>
                <a:gd name="T76" fmla="*/ 72 w 316"/>
                <a:gd name="T77" fmla="*/ 376 h 546"/>
                <a:gd name="T78" fmla="*/ 64 w 316"/>
                <a:gd name="T79" fmla="*/ 350 h 546"/>
                <a:gd name="T80" fmla="*/ 91 w 316"/>
                <a:gd name="T81" fmla="*/ 365 h 546"/>
                <a:gd name="T82" fmla="*/ 74 w 316"/>
                <a:gd name="T83" fmla="*/ 261 h 546"/>
                <a:gd name="T84" fmla="*/ 59 w 316"/>
                <a:gd name="T85" fmla="*/ 289 h 546"/>
                <a:gd name="T86" fmla="*/ 46 w 316"/>
                <a:gd name="T87" fmla="*/ 295 h 546"/>
                <a:gd name="T88" fmla="*/ 41 w 316"/>
                <a:gd name="T89" fmla="*/ 282 h 546"/>
                <a:gd name="T90" fmla="*/ 9 w 316"/>
                <a:gd name="T91" fmla="*/ 207 h 546"/>
                <a:gd name="T92" fmla="*/ 1 w 316"/>
                <a:gd name="T93" fmla="*/ 189 h 546"/>
                <a:gd name="T94" fmla="*/ 15 w 316"/>
                <a:gd name="T95" fmla="*/ 176 h 546"/>
                <a:gd name="T96" fmla="*/ 41 w 316"/>
                <a:gd name="T97" fmla="*/ 172 h 546"/>
                <a:gd name="T98" fmla="*/ 70 w 316"/>
                <a:gd name="T99" fmla="*/ 170 h 546"/>
                <a:gd name="T100" fmla="*/ 99 w 316"/>
                <a:gd name="T101" fmla="*/ 20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46">
                  <a:moveTo>
                    <a:pt x="99" y="206"/>
                  </a:moveTo>
                  <a:cubicBezTo>
                    <a:pt x="99" y="187"/>
                    <a:pt x="100" y="169"/>
                    <a:pt x="99" y="151"/>
                  </a:cubicBezTo>
                  <a:cubicBezTo>
                    <a:pt x="98" y="145"/>
                    <a:pt x="94" y="139"/>
                    <a:pt x="90" y="134"/>
                  </a:cubicBezTo>
                  <a:cubicBezTo>
                    <a:pt x="82" y="124"/>
                    <a:pt x="72" y="115"/>
                    <a:pt x="64" y="104"/>
                  </a:cubicBezTo>
                  <a:cubicBezTo>
                    <a:pt x="48" y="86"/>
                    <a:pt x="50" y="76"/>
                    <a:pt x="69" y="62"/>
                  </a:cubicBezTo>
                  <a:cubicBezTo>
                    <a:pt x="73" y="59"/>
                    <a:pt x="77" y="56"/>
                    <a:pt x="81" y="54"/>
                  </a:cubicBezTo>
                  <a:cubicBezTo>
                    <a:pt x="98" y="49"/>
                    <a:pt x="102" y="37"/>
                    <a:pt x="102" y="20"/>
                  </a:cubicBezTo>
                  <a:cubicBezTo>
                    <a:pt x="102" y="14"/>
                    <a:pt x="108" y="7"/>
                    <a:pt x="112" y="0"/>
                  </a:cubicBezTo>
                  <a:cubicBezTo>
                    <a:pt x="119" y="5"/>
                    <a:pt x="129" y="10"/>
                    <a:pt x="132" y="17"/>
                  </a:cubicBezTo>
                  <a:cubicBezTo>
                    <a:pt x="136" y="26"/>
                    <a:pt x="133" y="38"/>
                    <a:pt x="133" y="48"/>
                  </a:cubicBezTo>
                  <a:cubicBezTo>
                    <a:pt x="132" y="65"/>
                    <a:pt x="125" y="84"/>
                    <a:pt x="149" y="100"/>
                  </a:cubicBezTo>
                  <a:cubicBezTo>
                    <a:pt x="147" y="89"/>
                    <a:pt x="147" y="82"/>
                    <a:pt x="144" y="76"/>
                  </a:cubicBezTo>
                  <a:cubicBezTo>
                    <a:pt x="136" y="64"/>
                    <a:pt x="140" y="53"/>
                    <a:pt x="149" y="44"/>
                  </a:cubicBezTo>
                  <a:cubicBezTo>
                    <a:pt x="162" y="33"/>
                    <a:pt x="174" y="17"/>
                    <a:pt x="193" y="23"/>
                  </a:cubicBezTo>
                  <a:cubicBezTo>
                    <a:pt x="200" y="25"/>
                    <a:pt x="203" y="38"/>
                    <a:pt x="207" y="46"/>
                  </a:cubicBezTo>
                  <a:cubicBezTo>
                    <a:pt x="212" y="54"/>
                    <a:pt x="214" y="65"/>
                    <a:pt x="221" y="70"/>
                  </a:cubicBezTo>
                  <a:cubicBezTo>
                    <a:pt x="240" y="84"/>
                    <a:pt x="261" y="96"/>
                    <a:pt x="281" y="109"/>
                  </a:cubicBezTo>
                  <a:cubicBezTo>
                    <a:pt x="306" y="124"/>
                    <a:pt x="311" y="150"/>
                    <a:pt x="315" y="176"/>
                  </a:cubicBezTo>
                  <a:cubicBezTo>
                    <a:pt x="316" y="180"/>
                    <a:pt x="312" y="188"/>
                    <a:pt x="308" y="190"/>
                  </a:cubicBezTo>
                  <a:cubicBezTo>
                    <a:pt x="304" y="192"/>
                    <a:pt x="297" y="189"/>
                    <a:pt x="293" y="186"/>
                  </a:cubicBezTo>
                  <a:cubicBezTo>
                    <a:pt x="260" y="166"/>
                    <a:pt x="227" y="144"/>
                    <a:pt x="193" y="122"/>
                  </a:cubicBezTo>
                  <a:cubicBezTo>
                    <a:pt x="204" y="143"/>
                    <a:pt x="215" y="162"/>
                    <a:pt x="224" y="182"/>
                  </a:cubicBezTo>
                  <a:cubicBezTo>
                    <a:pt x="233" y="202"/>
                    <a:pt x="222" y="219"/>
                    <a:pt x="201" y="221"/>
                  </a:cubicBezTo>
                  <a:cubicBezTo>
                    <a:pt x="196" y="221"/>
                    <a:pt x="189" y="218"/>
                    <a:pt x="188" y="215"/>
                  </a:cubicBezTo>
                  <a:cubicBezTo>
                    <a:pt x="177" y="185"/>
                    <a:pt x="149" y="178"/>
                    <a:pt x="122" y="165"/>
                  </a:cubicBezTo>
                  <a:cubicBezTo>
                    <a:pt x="125" y="180"/>
                    <a:pt x="130" y="195"/>
                    <a:pt x="132" y="211"/>
                  </a:cubicBezTo>
                  <a:cubicBezTo>
                    <a:pt x="137" y="245"/>
                    <a:pt x="153" y="271"/>
                    <a:pt x="178" y="295"/>
                  </a:cubicBezTo>
                  <a:cubicBezTo>
                    <a:pt x="190" y="308"/>
                    <a:pt x="194" y="328"/>
                    <a:pt x="199" y="345"/>
                  </a:cubicBezTo>
                  <a:cubicBezTo>
                    <a:pt x="201" y="350"/>
                    <a:pt x="195" y="357"/>
                    <a:pt x="192" y="363"/>
                  </a:cubicBezTo>
                  <a:cubicBezTo>
                    <a:pt x="187" y="360"/>
                    <a:pt x="182" y="357"/>
                    <a:pt x="179" y="352"/>
                  </a:cubicBezTo>
                  <a:cubicBezTo>
                    <a:pt x="169" y="341"/>
                    <a:pt x="160" y="329"/>
                    <a:pt x="150" y="317"/>
                  </a:cubicBezTo>
                  <a:cubicBezTo>
                    <a:pt x="149" y="318"/>
                    <a:pt x="147" y="318"/>
                    <a:pt x="145" y="319"/>
                  </a:cubicBezTo>
                  <a:cubicBezTo>
                    <a:pt x="144" y="333"/>
                    <a:pt x="146" y="350"/>
                    <a:pt x="140" y="362"/>
                  </a:cubicBezTo>
                  <a:cubicBezTo>
                    <a:pt x="134" y="374"/>
                    <a:pt x="120" y="382"/>
                    <a:pt x="108" y="393"/>
                  </a:cubicBezTo>
                  <a:cubicBezTo>
                    <a:pt x="134" y="426"/>
                    <a:pt x="163" y="464"/>
                    <a:pt x="192" y="502"/>
                  </a:cubicBezTo>
                  <a:cubicBezTo>
                    <a:pt x="197" y="508"/>
                    <a:pt x="204" y="520"/>
                    <a:pt x="201" y="525"/>
                  </a:cubicBezTo>
                  <a:cubicBezTo>
                    <a:pt x="198" y="532"/>
                    <a:pt x="187" y="537"/>
                    <a:pt x="178" y="539"/>
                  </a:cubicBezTo>
                  <a:cubicBezTo>
                    <a:pt x="147" y="546"/>
                    <a:pt x="130" y="530"/>
                    <a:pt x="117" y="491"/>
                  </a:cubicBezTo>
                  <a:cubicBezTo>
                    <a:pt x="103" y="452"/>
                    <a:pt x="87" y="415"/>
                    <a:pt x="72" y="376"/>
                  </a:cubicBezTo>
                  <a:cubicBezTo>
                    <a:pt x="69" y="370"/>
                    <a:pt x="68" y="363"/>
                    <a:pt x="64" y="350"/>
                  </a:cubicBezTo>
                  <a:cubicBezTo>
                    <a:pt x="77" y="357"/>
                    <a:pt x="84" y="361"/>
                    <a:pt x="91" y="365"/>
                  </a:cubicBezTo>
                  <a:cubicBezTo>
                    <a:pt x="109" y="344"/>
                    <a:pt x="98" y="275"/>
                    <a:pt x="74" y="261"/>
                  </a:cubicBezTo>
                  <a:cubicBezTo>
                    <a:pt x="69" y="271"/>
                    <a:pt x="65" y="280"/>
                    <a:pt x="59" y="289"/>
                  </a:cubicBezTo>
                  <a:cubicBezTo>
                    <a:pt x="57" y="292"/>
                    <a:pt x="50" y="293"/>
                    <a:pt x="46" y="295"/>
                  </a:cubicBezTo>
                  <a:cubicBezTo>
                    <a:pt x="44" y="291"/>
                    <a:pt x="41" y="286"/>
                    <a:pt x="41" y="282"/>
                  </a:cubicBezTo>
                  <a:cubicBezTo>
                    <a:pt x="46" y="250"/>
                    <a:pt x="39" y="224"/>
                    <a:pt x="9" y="207"/>
                  </a:cubicBezTo>
                  <a:cubicBezTo>
                    <a:pt x="4" y="204"/>
                    <a:pt x="0" y="194"/>
                    <a:pt x="1" y="189"/>
                  </a:cubicBezTo>
                  <a:cubicBezTo>
                    <a:pt x="2" y="184"/>
                    <a:pt x="9" y="178"/>
                    <a:pt x="15" y="176"/>
                  </a:cubicBezTo>
                  <a:cubicBezTo>
                    <a:pt x="23" y="173"/>
                    <a:pt x="32" y="173"/>
                    <a:pt x="41" y="172"/>
                  </a:cubicBezTo>
                  <a:cubicBezTo>
                    <a:pt x="49" y="171"/>
                    <a:pt x="56" y="171"/>
                    <a:pt x="70" y="170"/>
                  </a:cubicBezTo>
                  <a:cubicBezTo>
                    <a:pt x="80" y="176"/>
                    <a:pt x="76" y="204"/>
                    <a:pt x="9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8" name="Freeform 81"/>
            <p:cNvSpPr/>
            <p:nvPr/>
          </p:nvSpPr>
          <p:spPr bwMode="auto">
            <a:xfrm>
              <a:off x="13196661" y="-7938"/>
              <a:ext cx="1047750" cy="858838"/>
            </a:xfrm>
            <a:custGeom>
              <a:avLst/>
              <a:gdLst>
                <a:gd name="T0" fmla="*/ 36 w 332"/>
                <a:gd name="T1" fmla="*/ 247 h 272"/>
                <a:gd name="T2" fmla="*/ 149 w 332"/>
                <a:gd name="T3" fmla="*/ 203 h 272"/>
                <a:gd name="T4" fmla="*/ 78 w 332"/>
                <a:gd name="T5" fmla="*/ 204 h 272"/>
                <a:gd name="T6" fmla="*/ 3 w 332"/>
                <a:gd name="T7" fmla="*/ 159 h 272"/>
                <a:gd name="T8" fmla="*/ 3 w 332"/>
                <a:gd name="T9" fmla="*/ 137 h 272"/>
                <a:gd name="T10" fmla="*/ 22 w 332"/>
                <a:gd name="T11" fmla="*/ 132 h 272"/>
                <a:gd name="T12" fmla="*/ 153 w 332"/>
                <a:gd name="T13" fmla="*/ 148 h 272"/>
                <a:gd name="T14" fmla="*/ 214 w 332"/>
                <a:gd name="T15" fmla="*/ 109 h 272"/>
                <a:gd name="T16" fmla="*/ 249 w 332"/>
                <a:gd name="T17" fmla="*/ 22 h 272"/>
                <a:gd name="T18" fmla="*/ 269 w 332"/>
                <a:gd name="T19" fmla="*/ 1 h 272"/>
                <a:gd name="T20" fmla="*/ 293 w 332"/>
                <a:gd name="T21" fmla="*/ 18 h 272"/>
                <a:gd name="T22" fmla="*/ 308 w 332"/>
                <a:gd name="T23" fmla="*/ 48 h 272"/>
                <a:gd name="T24" fmla="*/ 298 w 332"/>
                <a:gd name="T25" fmla="*/ 83 h 272"/>
                <a:gd name="T26" fmla="*/ 255 w 332"/>
                <a:gd name="T27" fmla="*/ 151 h 272"/>
                <a:gd name="T28" fmla="*/ 307 w 332"/>
                <a:gd name="T29" fmla="*/ 147 h 272"/>
                <a:gd name="T30" fmla="*/ 331 w 332"/>
                <a:gd name="T31" fmla="*/ 159 h 272"/>
                <a:gd name="T32" fmla="*/ 309 w 332"/>
                <a:gd name="T33" fmla="*/ 182 h 272"/>
                <a:gd name="T34" fmla="*/ 253 w 332"/>
                <a:gd name="T35" fmla="*/ 184 h 272"/>
                <a:gd name="T36" fmla="*/ 229 w 332"/>
                <a:gd name="T37" fmla="*/ 194 h 272"/>
                <a:gd name="T38" fmla="*/ 36 w 332"/>
                <a:gd name="T39" fmla="*/ 2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272">
                  <a:moveTo>
                    <a:pt x="36" y="247"/>
                  </a:moveTo>
                  <a:cubicBezTo>
                    <a:pt x="76" y="230"/>
                    <a:pt x="119" y="237"/>
                    <a:pt x="149" y="203"/>
                  </a:cubicBezTo>
                  <a:cubicBezTo>
                    <a:pt x="124" y="203"/>
                    <a:pt x="101" y="202"/>
                    <a:pt x="78" y="204"/>
                  </a:cubicBezTo>
                  <a:cubicBezTo>
                    <a:pt x="41" y="207"/>
                    <a:pt x="19" y="188"/>
                    <a:pt x="3" y="159"/>
                  </a:cubicBezTo>
                  <a:cubicBezTo>
                    <a:pt x="0" y="153"/>
                    <a:pt x="0" y="142"/>
                    <a:pt x="3" y="137"/>
                  </a:cubicBezTo>
                  <a:cubicBezTo>
                    <a:pt x="5" y="133"/>
                    <a:pt x="17" y="129"/>
                    <a:pt x="22" y="132"/>
                  </a:cubicBezTo>
                  <a:cubicBezTo>
                    <a:pt x="64" y="152"/>
                    <a:pt x="109" y="144"/>
                    <a:pt x="153" y="148"/>
                  </a:cubicBezTo>
                  <a:cubicBezTo>
                    <a:pt x="186" y="151"/>
                    <a:pt x="203" y="139"/>
                    <a:pt x="214" y="109"/>
                  </a:cubicBezTo>
                  <a:cubicBezTo>
                    <a:pt x="223" y="79"/>
                    <a:pt x="236" y="50"/>
                    <a:pt x="249" y="22"/>
                  </a:cubicBezTo>
                  <a:cubicBezTo>
                    <a:pt x="253" y="13"/>
                    <a:pt x="262" y="2"/>
                    <a:pt x="269" y="1"/>
                  </a:cubicBezTo>
                  <a:cubicBezTo>
                    <a:pt x="277" y="0"/>
                    <a:pt x="287" y="10"/>
                    <a:pt x="293" y="18"/>
                  </a:cubicBezTo>
                  <a:cubicBezTo>
                    <a:pt x="300" y="27"/>
                    <a:pt x="303" y="38"/>
                    <a:pt x="308" y="48"/>
                  </a:cubicBezTo>
                  <a:cubicBezTo>
                    <a:pt x="315" y="63"/>
                    <a:pt x="313" y="73"/>
                    <a:pt x="298" y="83"/>
                  </a:cubicBezTo>
                  <a:cubicBezTo>
                    <a:pt x="275" y="98"/>
                    <a:pt x="266" y="123"/>
                    <a:pt x="255" y="151"/>
                  </a:cubicBezTo>
                  <a:cubicBezTo>
                    <a:pt x="275" y="150"/>
                    <a:pt x="291" y="148"/>
                    <a:pt x="307" y="147"/>
                  </a:cubicBezTo>
                  <a:cubicBezTo>
                    <a:pt x="316" y="147"/>
                    <a:pt x="330" y="144"/>
                    <a:pt x="331" y="159"/>
                  </a:cubicBezTo>
                  <a:cubicBezTo>
                    <a:pt x="332" y="173"/>
                    <a:pt x="322" y="181"/>
                    <a:pt x="309" y="182"/>
                  </a:cubicBezTo>
                  <a:cubicBezTo>
                    <a:pt x="290" y="184"/>
                    <a:pt x="271" y="183"/>
                    <a:pt x="253" y="184"/>
                  </a:cubicBezTo>
                  <a:cubicBezTo>
                    <a:pt x="245" y="185"/>
                    <a:pt x="234" y="188"/>
                    <a:pt x="229" y="194"/>
                  </a:cubicBezTo>
                  <a:cubicBezTo>
                    <a:pt x="170" y="259"/>
                    <a:pt x="127" y="272"/>
                    <a:pt x="3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9" name="Freeform 82"/>
            <p:cNvSpPr/>
            <p:nvPr/>
          </p:nvSpPr>
          <p:spPr bwMode="auto">
            <a:xfrm>
              <a:off x="10912249" y="5257800"/>
              <a:ext cx="663575" cy="809625"/>
            </a:xfrm>
            <a:custGeom>
              <a:avLst/>
              <a:gdLst>
                <a:gd name="T0" fmla="*/ 30 w 210"/>
                <a:gd name="T1" fmla="*/ 218 h 256"/>
                <a:gd name="T2" fmla="*/ 0 w 210"/>
                <a:gd name="T3" fmla="*/ 204 h 256"/>
                <a:gd name="T4" fmla="*/ 103 w 210"/>
                <a:gd name="T5" fmla="*/ 0 h 256"/>
                <a:gd name="T6" fmla="*/ 129 w 210"/>
                <a:gd name="T7" fmla="*/ 38 h 256"/>
                <a:gd name="T8" fmla="*/ 123 w 210"/>
                <a:gd name="T9" fmla="*/ 153 h 256"/>
                <a:gd name="T10" fmla="*/ 185 w 210"/>
                <a:gd name="T11" fmla="*/ 38 h 256"/>
                <a:gd name="T12" fmla="*/ 210 w 210"/>
                <a:gd name="T13" fmla="*/ 48 h 256"/>
                <a:gd name="T14" fmla="*/ 109 w 210"/>
                <a:gd name="T15" fmla="*/ 256 h 256"/>
                <a:gd name="T16" fmla="*/ 80 w 210"/>
                <a:gd name="T17" fmla="*/ 216 h 256"/>
                <a:gd name="T18" fmla="*/ 90 w 210"/>
                <a:gd name="T19" fmla="*/ 94 h 256"/>
                <a:gd name="T20" fmla="*/ 30 w 210"/>
                <a:gd name="T21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56">
                  <a:moveTo>
                    <a:pt x="30" y="218"/>
                  </a:moveTo>
                  <a:cubicBezTo>
                    <a:pt x="20" y="214"/>
                    <a:pt x="11" y="210"/>
                    <a:pt x="0" y="204"/>
                  </a:cubicBezTo>
                  <a:cubicBezTo>
                    <a:pt x="35" y="135"/>
                    <a:pt x="69" y="67"/>
                    <a:pt x="103" y="0"/>
                  </a:cubicBezTo>
                  <a:cubicBezTo>
                    <a:pt x="127" y="4"/>
                    <a:pt x="132" y="16"/>
                    <a:pt x="129" y="38"/>
                  </a:cubicBezTo>
                  <a:cubicBezTo>
                    <a:pt x="124" y="76"/>
                    <a:pt x="122" y="113"/>
                    <a:pt x="123" y="153"/>
                  </a:cubicBezTo>
                  <a:cubicBezTo>
                    <a:pt x="143" y="115"/>
                    <a:pt x="164" y="78"/>
                    <a:pt x="185" y="38"/>
                  </a:cubicBezTo>
                  <a:cubicBezTo>
                    <a:pt x="193" y="41"/>
                    <a:pt x="201" y="44"/>
                    <a:pt x="210" y="48"/>
                  </a:cubicBezTo>
                  <a:cubicBezTo>
                    <a:pt x="176" y="118"/>
                    <a:pt x="142" y="187"/>
                    <a:pt x="109" y="256"/>
                  </a:cubicBezTo>
                  <a:cubicBezTo>
                    <a:pt x="77" y="246"/>
                    <a:pt x="77" y="246"/>
                    <a:pt x="80" y="216"/>
                  </a:cubicBezTo>
                  <a:cubicBezTo>
                    <a:pt x="84" y="176"/>
                    <a:pt x="89" y="136"/>
                    <a:pt x="90" y="94"/>
                  </a:cubicBezTo>
                  <a:cubicBezTo>
                    <a:pt x="70" y="135"/>
                    <a:pt x="50" y="176"/>
                    <a:pt x="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0" name="Freeform 83"/>
            <p:cNvSpPr/>
            <p:nvPr/>
          </p:nvSpPr>
          <p:spPr bwMode="auto">
            <a:xfrm>
              <a:off x="12772799" y="5489575"/>
              <a:ext cx="433388" cy="757238"/>
            </a:xfrm>
            <a:custGeom>
              <a:avLst/>
              <a:gdLst>
                <a:gd name="T0" fmla="*/ 137 w 137"/>
                <a:gd name="T1" fmla="*/ 221 h 240"/>
                <a:gd name="T2" fmla="*/ 112 w 137"/>
                <a:gd name="T3" fmla="*/ 226 h 240"/>
                <a:gd name="T4" fmla="*/ 38 w 137"/>
                <a:gd name="T5" fmla="*/ 85 h 240"/>
                <a:gd name="T6" fmla="*/ 35 w 137"/>
                <a:gd name="T7" fmla="*/ 86 h 240"/>
                <a:gd name="T8" fmla="*/ 46 w 137"/>
                <a:gd name="T9" fmla="*/ 237 h 240"/>
                <a:gd name="T10" fmla="*/ 17 w 137"/>
                <a:gd name="T11" fmla="*/ 240 h 240"/>
                <a:gd name="T12" fmla="*/ 0 w 137"/>
                <a:gd name="T13" fmla="*/ 17 h 240"/>
                <a:gd name="T14" fmla="*/ 49 w 137"/>
                <a:gd name="T15" fmla="*/ 37 h 240"/>
                <a:gd name="T16" fmla="*/ 95 w 137"/>
                <a:gd name="T17" fmla="*/ 105 h 240"/>
                <a:gd name="T18" fmla="*/ 86 w 137"/>
                <a:gd name="T19" fmla="*/ 5 h 240"/>
                <a:gd name="T20" fmla="*/ 110 w 137"/>
                <a:gd name="T21" fmla="*/ 0 h 240"/>
                <a:gd name="T22" fmla="*/ 137 w 137"/>
                <a:gd name="T23" fmla="*/ 2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240">
                  <a:moveTo>
                    <a:pt x="137" y="221"/>
                  </a:moveTo>
                  <a:cubicBezTo>
                    <a:pt x="127" y="223"/>
                    <a:pt x="120" y="224"/>
                    <a:pt x="112" y="226"/>
                  </a:cubicBezTo>
                  <a:cubicBezTo>
                    <a:pt x="87" y="179"/>
                    <a:pt x="63" y="132"/>
                    <a:pt x="38" y="85"/>
                  </a:cubicBezTo>
                  <a:cubicBezTo>
                    <a:pt x="37" y="85"/>
                    <a:pt x="36" y="86"/>
                    <a:pt x="35" y="86"/>
                  </a:cubicBezTo>
                  <a:cubicBezTo>
                    <a:pt x="39" y="136"/>
                    <a:pt x="42" y="185"/>
                    <a:pt x="46" y="237"/>
                  </a:cubicBezTo>
                  <a:cubicBezTo>
                    <a:pt x="36" y="238"/>
                    <a:pt x="28" y="238"/>
                    <a:pt x="17" y="240"/>
                  </a:cubicBezTo>
                  <a:cubicBezTo>
                    <a:pt x="11" y="164"/>
                    <a:pt x="5" y="91"/>
                    <a:pt x="0" y="17"/>
                  </a:cubicBezTo>
                  <a:cubicBezTo>
                    <a:pt x="33" y="10"/>
                    <a:pt x="33" y="10"/>
                    <a:pt x="49" y="37"/>
                  </a:cubicBezTo>
                  <a:cubicBezTo>
                    <a:pt x="63" y="60"/>
                    <a:pt x="77" y="83"/>
                    <a:pt x="95" y="105"/>
                  </a:cubicBezTo>
                  <a:cubicBezTo>
                    <a:pt x="92" y="72"/>
                    <a:pt x="89" y="39"/>
                    <a:pt x="86" y="5"/>
                  </a:cubicBezTo>
                  <a:cubicBezTo>
                    <a:pt x="94" y="3"/>
                    <a:pt x="101" y="2"/>
                    <a:pt x="110" y="0"/>
                  </a:cubicBezTo>
                  <a:cubicBezTo>
                    <a:pt x="119" y="73"/>
                    <a:pt x="128" y="146"/>
                    <a:pt x="137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1" name="Freeform 84"/>
            <p:cNvSpPr>
              <a:spLocks noEditPoints="1"/>
            </p:cNvSpPr>
            <p:nvPr/>
          </p:nvSpPr>
          <p:spPr bwMode="auto">
            <a:xfrm>
              <a:off x="14103124" y="4878387"/>
              <a:ext cx="720725" cy="762000"/>
            </a:xfrm>
            <a:custGeom>
              <a:avLst/>
              <a:gdLst>
                <a:gd name="T0" fmla="*/ 124 w 228"/>
                <a:gd name="T1" fmla="*/ 122 h 241"/>
                <a:gd name="T2" fmla="*/ 104 w 228"/>
                <a:gd name="T3" fmla="*/ 142 h 241"/>
                <a:gd name="T4" fmla="*/ 158 w 228"/>
                <a:gd name="T5" fmla="*/ 216 h 241"/>
                <a:gd name="T6" fmla="*/ 135 w 228"/>
                <a:gd name="T7" fmla="*/ 241 h 241"/>
                <a:gd name="T8" fmla="*/ 0 w 228"/>
                <a:gd name="T9" fmla="*/ 51 h 241"/>
                <a:gd name="T10" fmla="*/ 49 w 228"/>
                <a:gd name="T11" fmla="*/ 16 h 241"/>
                <a:gd name="T12" fmla="*/ 122 w 228"/>
                <a:gd name="T13" fmla="*/ 15 h 241"/>
                <a:gd name="T14" fmla="*/ 148 w 228"/>
                <a:gd name="T15" fmla="*/ 87 h 241"/>
                <a:gd name="T16" fmla="*/ 159 w 228"/>
                <a:gd name="T17" fmla="*/ 115 h 241"/>
                <a:gd name="T18" fmla="*/ 228 w 228"/>
                <a:gd name="T19" fmla="*/ 169 h 241"/>
                <a:gd name="T20" fmla="*/ 186 w 228"/>
                <a:gd name="T21" fmla="*/ 174 h 241"/>
                <a:gd name="T22" fmla="*/ 124 w 228"/>
                <a:gd name="T23" fmla="*/ 122 h 241"/>
                <a:gd name="T24" fmla="*/ 85 w 228"/>
                <a:gd name="T25" fmla="*/ 113 h 241"/>
                <a:gd name="T26" fmla="*/ 117 w 228"/>
                <a:gd name="T27" fmla="*/ 72 h 241"/>
                <a:gd name="T28" fmla="*/ 90 w 228"/>
                <a:gd name="T29" fmla="*/ 39 h 241"/>
                <a:gd name="T30" fmla="*/ 41 w 228"/>
                <a:gd name="T31" fmla="*/ 55 h 241"/>
                <a:gd name="T32" fmla="*/ 85 w 228"/>
                <a:gd name="T33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41">
                  <a:moveTo>
                    <a:pt x="124" y="122"/>
                  </a:moveTo>
                  <a:cubicBezTo>
                    <a:pt x="116" y="129"/>
                    <a:pt x="111" y="135"/>
                    <a:pt x="104" y="142"/>
                  </a:cubicBezTo>
                  <a:cubicBezTo>
                    <a:pt x="122" y="167"/>
                    <a:pt x="140" y="191"/>
                    <a:pt x="158" y="216"/>
                  </a:cubicBezTo>
                  <a:cubicBezTo>
                    <a:pt x="150" y="225"/>
                    <a:pt x="143" y="232"/>
                    <a:pt x="135" y="241"/>
                  </a:cubicBezTo>
                  <a:cubicBezTo>
                    <a:pt x="90" y="177"/>
                    <a:pt x="46" y="115"/>
                    <a:pt x="0" y="51"/>
                  </a:cubicBezTo>
                  <a:cubicBezTo>
                    <a:pt x="17" y="39"/>
                    <a:pt x="33" y="27"/>
                    <a:pt x="49" y="16"/>
                  </a:cubicBezTo>
                  <a:cubicBezTo>
                    <a:pt x="73" y="1"/>
                    <a:pt x="97" y="0"/>
                    <a:pt x="122" y="15"/>
                  </a:cubicBezTo>
                  <a:cubicBezTo>
                    <a:pt x="150" y="33"/>
                    <a:pt x="153" y="60"/>
                    <a:pt x="148" y="87"/>
                  </a:cubicBezTo>
                  <a:cubicBezTo>
                    <a:pt x="145" y="101"/>
                    <a:pt x="150" y="107"/>
                    <a:pt x="159" y="115"/>
                  </a:cubicBezTo>
                  <a:cubicBezTo>
                    <a:pt x="183" y="132"/>
                    <a:pt x="205" y="151"/>
                    <a:pt x="228" y="169"/>
                  </a:cubicBezTo>
                  <a:cubicBezTo>
                    <a:pt x="208" y="191"/>
                    <a:pt x="208" y="191"/>
                    <a:pt x="186" y="174"/>
                  </a:cubicBezTo>
                  <a:cubicBezTo>
                    <a:pt x="166" y="157"/>
                    <a:pt x="145" y="140"/>
                    <a:pt x="124" y="122"/>
                  </a:cubicBezTo>
                  <a:close/>
                  <a:moveTo>
                    <a:pt x="85" y="113"/>
                  </a:moveTo>
                  <a:cubicBezTo>
                    <a:pt x="102" y="103"/>
                    <a:pt x="118" y="94"/>
                    <a:pt x="117" y="72"/>
                  </a:cubicBezTo>
                  <a:cubicBezTo>
                    <a:pt x="116" y="55"/>
                    <a:pt x="104" y="45"/>
                    <a:pt x="90" y="39"/>
                  </a:cubicBezTo>
                  <a:cubicBezTo>
                    <a:pt x="70" y="30"/>
                    <a:pt x="56" y="40"/>
                    <a:pt x="41" y="55"/>
                  </a:cubicBezTo>
                  <a:cubicBezTo>
                    <a:pt x="55" y="74"/>
                    <a:pt x="69" y="93"/>
                    <a:pt x="8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2" name="Freeform 85"/>
            <p:cNvSpPr/>
            <p:nvPr/>
          </p:nvSpPr>
          <p:spPr bwMode="auto">
            <a:xfrm>
              <a:off x="9386661" y="3990975"/>
              <a:ext cx="820738" cy="669925"/>
            </a:xfrm>
            <a:custGeom>
              <a:avLst/>
              <a:gdLst>
                <a:gd name="T0" fmla="*/ 108 w 260"/>
                <a:gd name="T1" fmla="*/ 81 h 212"/>
                <a:gd name="T2" fmla="*/ 12 w 260"/>
                <a:gd name="T3" fmla="*/ 129 h 212"/>
                <a:gd name="T4" fmla="*/ 0 w 260"/>
                <a:gd name="T5" fmla="*/ 106 h 212"/>
                <a:gd name="T6" fmla="*/ 204 w 260"/>
                <a:gd name="T7" fmla="*/ 0 h 212"/>
                <a:gd name="T8" fmla="*/ 217 w 260"/>
                <a:gd name="T9" fmla="*/ 24 h 212"/>
                <a:gd name="T10" fmla="*/ 131 w 260"/>
                <a:gd name="T11" fmla="*/ 69 h 212"/>
                <a:gd name="T12" fmla="*/ 161 w 260"/>
                <a:gd name="T13" fmla="*/ 126 h 212"/>
                <a:gd name="T14" fmla="*/ 247 w 260"/>
                <a:gd name="T15" fmla="*/ 84 h 212"/>
                <a:gd name="T16" fmla="*/ 260 w 260"/>
                <a:gd name="T17" fmla="*/ 107 h 212"/>
                <a:gd name="T18" fmla="*/ 55 w 260"/>
                <a:gd name="T19" fmla="*/ 212 h 212"/>
                <a:gd name="T20" fmla="*/ 42 w 260"/>
                <a:gd name="T21" fmla="*/ 189 h 212"/>
                <a:gd name="T22" fmla="*/ 138 w 260"/>
                <a:gd name="T23" fmla="*/ 139 h 212"/>
                <a:gd name="T24" fmla="*/ 108 w 260"/>
                <a:gd name="T25" fmla="*/ 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108" y="81"/>
                  </a:moveTo>
                  <a:cubicBezTo>
                    <a:pt x="75" y="97"/>
                    <a:pt x="44" y="113"/>
                    <a:pt x="12" y="129"/>
                  </a:cubicBezTo>
                  <a:cubicBezTo>
                    <a:pt x="8" y="121"/>
                    <a:pt x="4" y="114"/>
                    <a:pt x="0" y="106"/>
                  </a:cubicBezTo>
                  <a:cubicBezTo>
                    <a:pt x="68" y="70"/>
                    <a:pt x="135" y="36"/>
                    <a:pt x="204" y="0"/>
                  </a:cubicBezTo>
                  <a:cubicBezTo>
                    <a:pt x="208" y="9"/>
                    <a:pt x="212" y="16"/>
                    <a:pt x="217" y="24"/>
                  </a:cubicBezTo>
                  <a:cubicBezTo>
                    <a:pt x="188" y="39"/>
                    <a:pt x="160" y="54"/>
                    <a:pt x="131" y="69"/>
                  </a:cubicBezTo>
                  <a:cubicBezTo>
                    <a:pt x="141" y="88"/>
                    <a:pt x="151" y="106"/>
                    <a:pt x="161" y="126"/>
                  </a:cubicBezTo>
                  <a:cubicBezTo>
                    <a:pt x="190" y="112"/>
                    <a:pt x="217" y="99"/>
                    <a:pt x="247" y="84"/>
                  </a:cubicBezTo>
                  <a:cubicBezTo>
                    <a:pt x="251" y="91"/>
                    <a:pt x="255" y="99"/>
                    <a:pt x="260" y="107"/>
                  </a:cubicBezTo>
                  <a:cubicBezTo>
                    <a:pt x="191" y="142"/>
                    <a:pt x="124" y="177"/>
                    <a:pt x="55" y="212"/>
                  </a:cubicBezTo>
                  <a:cubicBezTo>
                    <a:pt x="51" y="205"/>
                    <a:pt x="47" y="198"/>
                    <a:pt x="42" y="189"/>
                  </a:cubicBezTo>
                  <a:cubicBezTo>
                    <a:pt x="74" y="172"/>
                    <a:pt x="105" y="156"/>
                    <a:pt x="138" y="139"/>
                  </a:cubicBezTo>
                  <a:cubicBezTo>
                    <a:pt x="127" y="119"/>
                    <a:pt x="118" y="101"/>
                    <a:pt x="10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3" name="Freeform 86"/>
            <p:cNvSpPr>
              <a:spLocks noEditPoints="1"/>
            </p:cNvSpPr>
            <p:nvPr/>
          </p:nvSpPr>
          <p:spPr bwMode="auto">
            <a:xfrm>
              <a:off x="10480449" y="5126037"/>
              <a:ext cx="615950" cy="741363"/>
            </a:xfrm>
            <a:custGeom>
              <a:avLst/>
              <a:gdLst>
                <a:gd name="T0" fmla="*/ 0 w 195"/>
                <a:gd name="T1" fmla="*/ 167 h 235"/>
                <a:gd name="T2" fmla="*/ 160 w 195"/>
                <a:gd name="T3" fmla="*/ 0 h 235"/>
                <a:gd name="T4" fmla="*/ 195 w 195"/>
                <a:gd name="T5" fmla="*/ 22 h 235"/>
                <a:gd name="T6" fmla="*/ 107 w 195"/>
                <a:gd name="T7" fmla="*/ 235 h 235"/>
                <a:gd name="T8" fmla="*/ 79 w 195"/>
                <a:gd name="T9" fmla="*/ 219 h 235"/>
                <a:gd name="T10" fmla="*/ 98 w 195"/>
                <a:gd name="T11" fmla="*/ 178 h 235"/>
                <a:gd name="T12" fmla="*/ 90 w 195"/>
                <a:gd name="T13" fmla="*/ 145 h 235"/>
                <a:gd name="T14" fmla="*/ 70 w 195"/>
                <a:gd name="T15" fmla="*/ 131 h 235"/>
                <a:gd name="T16" fmla="*/ 25 w 195"/>
                <a:gd name="T17" fmla="*/ 187 h 235"/>
                <a:gd name="T18" fmla="*/ 0 w 195"/>
                <a:gd name="T19" fmla="*/ 167 h 235"/>
                <a:gd name="T20" fmla="*/ 121 w 195"/>
                <a:gd name="T21" fmla="*/ 127 h 235"/>
                <a:gd name="T22" fmla="*/ 154 w 195"/>
                <a:gd name="T23" fmla="*/ 50 h 235"/>
                <a:gd name="T24" fmla="*/ 95 w 195"/>
                <a:gd name="T25" fmla="*/ 108 h 235"/>
                <a:gd name="T26" fmla="*/ 121 w 195"/>
                <a:gd name="T27" fmla="*/ 1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35">
                  <a:moveTo>
                    <a:pt x="0" y="167"/>
                  </a:moveTo>
                  <a:cubicBezTo>
                    <a:pt x="54" y="111"/>
                    <a:pt x="107" y="56"/>
                    <a:pt x="160" y="0"/>
                  </a:cubicBezTo>
                  <a:cubicBezTo>
                    <a:pt x="173" y="8"/>
                    <a:pt x="183" y="14"/>
                    <a:pt x="195" y="22"/>
                  </a:cubicBezTo>
                  <a:cubicBezTo>
                    <a:pt x="166" y="92"/>
                    <a:pt x="137" y="163"/>
                    <a:pt x="107" y="235"/>
                  </a:cubicBezTo>
                  <a:cubicBezTo>
                    <a:pt x="97" y="230"/>
                    <a:pt x="89" y="225"/>
                    <a:pt x="79" y="219"/>
                  </a:cubicBezTo>
                  <a:cubicBezTo>
                    <a:pt x="85" y="205"/>
                    <a:pt x="90" y="191"/>
                    <a:pt x="98" y="178"/>
                  </a:cubicBezTo>
                  <a:cubicBezTo>
                    <a:pt x="107" y="163"/>
                    <a:pt x="106" y="153"/>
                    <a:pt x="90" y="145"/>
                  </a:cubicBezTo>
                  <a:cubicBezTo>
                    <a:pt x="84" y="142"/>
                    <a:pt x="79" y="137"/>
                    <a:pt x="70" y="131"/>
                  </a:cubicBezTo>
                  <a:cubicBezTo>
                    <a:pt x="55" y="149"/>
                    <a:pt x="40" y="168"/>
                    <a:pt x="25" y="187"/>
                  </a:cubicBezTo>
                  <a:cubicBezTo>
                    <a:pt x="12" y="177"/>
                    <a:pt x="5" y="171"/>
                    <a:pt x="0" y="167"/>
                  </a:cubicBezTo>
                  <a:close/>
                  <a:moveTo>
                    <a:pt x="121" y="127"/>
                  </a:moveTo>
                  <a:cubicBezTo>
                    <a:pt x="132" y="100"/>
                    <a:pt x="143" y="76"/>
                    <a:pt x="154" y="50"/>
                  </a:cubicBezTo>
                  <a:cubicBezTo>
                    <a:pt x="133" y="71"/>
                    <a:pt x="115" y="89"/>
                    <a:pt x="95" y="108"/>
                  </a:cubicBezTo>
                  <a:cubicBezTo>
                    <a:pt x="103" y="114"/>
                    <a:pt x="111" y="119"/>
                    <a:pt x="12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4" name="Freeform 87"/>
            <p:cNvSpPr/>
            <p:nvPr/>
          </p:nvSpPr>
          <p:spPr bwMode="auto">
            <a:xfrm>
              <a:off x="11399611" y="5441950"/>
              <a:ext cx="520700" cy="785813"/>
            </a:xfrm>
            <a:custGeom>
              <a:avLst/>
              <a:gdLst>
                <a:gd name="T0" fmla="*/ 110 w 165"/>
                <a:gd name="T1" fmla="*/ 156 h 249"/>
                <a:gd name="T2" fmla="*/ 76 w 165"/>
                <a:gd name="T3" fmla="*/ 143 h 249"/>
                <a:gd name="T4" fmla="*/ 83 w 165"/>
                <a:gd name="T5" fmla="*/ 120 h 249"/>
                <a:gd name="T6" fmla="*/ 141 w 165"/>
                <a:gd name="T7" fmla="*/ 139 h 249"/>
                <a:gd name="T8" fmla="*/ 107 w 165"/>
                <a:gd name="T9" fmla="*/ 249 h 249"/>
                <a:gd name="T10" fmla="*/ 83 w 165"/>
                <a:gd name="T11" fmla="*/ 227 h 249"/>
                <a:gd name="T12" fmla="*/ 11 w 165"/>
                <a:gd name="T13" fmla="*/ 147 h 249"/>
                <a:gd name="T14" fmla="*/ 47 w 165"/>
                <a:gd name="T15" fmla="*/ 47 h 249"/>
                <a:gd name="T16" fmla="*/ 93 w 165"/>
                <a:gd name="T17" fmla="*/ 12 h 249"/>
                <a:gd name="T18" fmla="*/ 162 w 165"/>
                <a:gd name="T19" fmla="*/ 55 h 249"/>
                <a:gd name="T20" fmla="*/ 165 w 165"/>
                <a:gd name="T21" fmla="*/ 93 h 249"/>
                <a:gd name="T22" fmla="*/ 134 w 165"/>
                <a:gd name="T23" fmla="*/ 90 h 249"/>
                <a:gd name="T24" fmla="*/ 134 w 165"/>
                <a:gd name="T25" fmla="*/ 69 h 249"/>
                <a:gd name="T26" fmla="*/ 115 w 165"/>
                <a:gd name="T27" fmla="*/ 38 h 249"/>
                <a:gd name="T28" fmla="*/ 74 w 165"/>
                <a:gd name="T29" fmla="*/ 54 h 249"/>
                <a:gd name="T30" fmla="*/ 38 w 165"/>
                <a:gd name="T31" fmla="*/ 159 h 249"/>
                <a:gd name="T32" fmla="*/ 64 w 165"/>
                <a:gd name="T33" fmla="*/ 205 h 249"/>
                <a:gd name="T34" fmla="*/ 104 w 165"/>
                <a:gd name="T35" fmla="*/ 175 h 249"/>
                <a:gd name="T36" fmla="*/ 110 w 165"/>
                <a:gd name="T37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49">
                  <a:moveTo>
                    <a:pt x="110" y="156"/>
                  </a:moveTo>
                  <a:cubicBezTo>
                    <a:pt x="99" y="151"/>
                    <a:pt x="88" y="147"/>
                    <a:pt x="76" y="143"/>
                  </a:cubicBezTo>
                  <a:cubicBezTo>
                    <a:pt x="78" y="136"/>
                    <a:pt x="80" y="129"/>
                    <a:pt x="83" y="120"/>
                  </a:cubicBezTo>
                  <a:cubicBezTo>
                    <a:pt x="102" y="126"/>
                    <a:pt x="121" y="132"/>
                    <a:pt x="141" y="139"/>
                  </a:cubicBezTo>
                  <a:cubicBezTo>
                    <a:pt x="130" y="175"/>
                    <a:pt x="119" y="210"/>
                    <a:pt x="107" y="249"/>
                  </a:cubicBezTo>
                  <a:cubicBezTo>
                    <a:pt x="97" y="241"/>
                    <a:pt x="91" y="234"/>
                    <a:pt x="83" y="227"/>
                  </a:cubicBezTo>
                  <a:cubicBezTo>
                    <a:pt x="36" y="234"/>
                    <a:pt x="0" y="200"/>
                    <a:pt x="11" y="147"/>
                  </a:cubicBezTo>
                  <a:cubicBezTo>
                    <a:pt x="18" y="112"/>
                    <a:pt x="31" y="78"/>
                    <a:pt x="47" y="47"/>
                  </a:cubicBezTo>
                  <a:cubicBezTo>
                    <a:pt x="56" y="31"/>
                    <a:pt x="76" y="18"/>
                    <a:pt x="93" y="12"/>
                  </a:cubicBezTo>
                  <a:cubicBezTo>
                    <a:pt x="127" y="0"/>
                    <a:pt x="154" y="19"/>
                    <a:pt x="162" y="55"/>
                  </a:cubicBezTo>
                  <a:cubicBezTo>
                    <a:pt x="164" y="66"/>
                    <a:pt x="164" y="78"/>
                    <a:pt x="165" y="93"/>
                  </a:cubicBezTo>
                  <a:cubicBezTo>
                    <a:pt x="153" y="92"/>
                    <a:pt x="144" y="91"/>
                    <a:pt x="134" y="90"/>
                  </a:cubicBezTo>
                  <a:cubicBezTo>
                    <a:pt x="134" y="82"/>
                    <a:pt x="134" y="76"/>
                    <a:pt x="134" y="69"/>
                  </a:cubicBezTo>
                  <a:cubicBezTo>
                    <a:pt x="134" y="55"/>
                    <a:pt x="130" y="42"/>
                    <a:pt x="115" y="38"/>
                  </a:cubicBezTo>
                  <a:cubicBezTo>
                    <a:pt x="98" y="34"/>
                    <a:pt x="80" y="38"/>
                    <a:pt x="74" y="54"/>
                  </a:cubicBezTo>
                  <a:cubicBezTo>
                    <a:pt x="60" y="88"/>
                    <a:pt x="48" y="123"/>
                    <a:pt x="38" y="159"/>
                  </a:cubicBezTo>
                  <a:cubicBezTo>
                    <a:pt x="33" y="181"/>
                    <a:pt x="46" y="201"/>
                    <a:pt x="64" y="205"/>
                  </a:cubicBezTo>
                  <a:cubicBezTo>
                    <a:pt x="80" y="210"/>
                    <a:pt x="96" y="198"/>
                    <a:pt x="104" y="175"/>
                  </a:cubicBezTo>
                  <a:cubicBezTo>
                    <a:pt x="107" y="170"/>
                    <a:pt x="108" y="164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5" name="Freeform 88"/>
            <p:cNvSpPr/>
            <p:nvPr/>
          </p:nvSpPr>
          <p:spPr bwMode="auto">
            <a:xfrm>
              <a:off x="12312424" y="5551487"/>
              <a:ext cx="412750" cy="714375"/>
            </a:xfrm>
            <a:custGeom>
              <a:avLst/>
              <a:gdLst>
                <a:gd name="T0" fmla="*/ 1 w 131"/>
                <a:gd name="T1" fmla="*/ 0 h 226"/>
                <a:gd name="T2" fmla="*/ 30 w 131"/>
                <a:gd name="T3" fmla="*/ 0 h 226"/>
                <a:gd name="T4" fmla="*/ 30 w 131"/>
                <a:gd name="T5" fmla="*/ 98 h 226"/>
                <a:gd name="T6" fmla="*/ 28 w 131"/>
                <a:gd name="T7" fmla="*/ 164 h 226"/>
                <a:gd name="T8" fmla="*/ 68 w 131"/>
                <a:gd name="T9" fmla="*/ 199 h 226"/>
                <a:gd name="T10" fmla="*/ 97 w 131"/>
                <a:gd name="T11" fmla="*/ 163 h 226"/>
                <a:gd name="T12" fmla="*/ 102 w 131"/>
                <a:gd name="T13" fmla="*/ 15 h 226"/>
                <a:gd name="T14" fmla="*/ 103 w 131"/>
                <a:gd name="T15" fmla="*/ 4 h 226"/>
                <a:gd name="T16" fmla="*/ 131 w 131"/>
                <a:gd name="T17" fmla="*/ 4 h 226"/>
                <a:gd name="T18" fmla="*/ 123 w 131"/>
                <a:gd name="T19" fmla="*/ 176 h 226"/>
                <a:gd name="T20" fmla="*/ 64 w 131"/>
                <a:gd name="T21" fmla="*/ 226 h 226"/>
                <a:gd name="T22" fmla="*/ 1 w 131"/>
                <a:gd name="T23" fmla="*/ 172 h 226"/>
                <a:gd name="T24" fmla="*/ 1 w 131"/>
                <a:gd name="T2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6">
                  <a:moveTo>
                    <a:pt x="1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0" y="33"/>
                    <a:pt x="30" y="66"/>
                    <a:pt x="30" y="98"/>
                  </a:cubicBezTo>
                  <a:cubicBezTo>
                    <a:pt x="30" y="120"/>
                    <a:pt x="28" y="142"/>
                    <a:pt x="28" y="164"/>
                  </a:cubicBezTo>
                  <a:cubicBezTo>
                    <a:pt x="28" y="189"/>
                    <a:pt x="44" y="201"/>
                    <a:pt x="68" y="199"/>
                  </a:cubicBezTo>
                  <a:cubicBezTo>
                    <a:pt x="86" y="197"/>
                    <a:pt x="96" y="186"/>
                    <a:pt x="97" y="163"/>
                  </a:cubicBezTo>
                  <a:cubicBezTo>
                    <a:pt x="99" y="114"/>
                    <a:pt x="100" y="65"/>
                    <a:pt x="102" y="15"/>
                  </a:cubicBezTo>
                  <a:cubicBezTo>
                    <a:pt x="102" y="12"/>
                    <a:pt x="103" y="9"/>
                    <a:pt x="103" y="4"/>
                  </a:cubicBezTo>
                  <a:cubicBezTo>
                    <a:pt x="112" y="4"/>
                    <a:pt x="121" y="4"/>
                    <a:pt x="131" y="4"/>
                  </a:cubicBezTo>
                  <a:cubicBezTo>
                    <a:pt x="129" y="62"/>
                    <a:pt x="127" y="119"/>
                    <a:pt x="123" y="176"/>
                  </a:cubicBezTo>
                  <a:cubicBezTo>
                    <a:pt x="121" y="206"/>
                    <a:pt x="95" y="226"/>
                    <a:pt x="64" y="226"/>
                  </a:cubicBezTo>
                  <a:cubicBezTo>
                    <a:pt x="28" y="225"/>
                    <a:pt x="2" y="205"/>
                    <a:pt x="1" y="172"/>
                  </a:cubicBezTo>
                  <a:cubicBezTo>
                    <a:pt x="0" y="115"/>
                    <a:pt x="1" y="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6" name="Freeform 89"/>
            <p:cNvSpPr/>
            <p:nvPr/>
          </p:nvSpPr>
          <p:spPr bwMode="auto">
            <a:xfrm>
              <a:off x="9635899" y="4373562"/>
              <a:ext cx="825500" cy="698500"/>
            </a:xfrm>
            <a:custGeom>
              <a:avLst/>
              <a:gdLst>
                <a:gd name="T0" fmla="*/ 192 w 261"/>
                <a:gd name="T1" fmla="*/ 0 h 221"/>
                <a:gd name="T2" fmla="*/ 261 w 261"/>
                <a:gd name="T3" fmla="*/ 96 h 221"/>
                <a:gd name="T4" fmla="*/ 240 w 261"/>
                <a:gd name="T5" fmla="*/ 110 h 221"/>
                <a:gd name="T6" fmla="*/ 196 w 261"/>
                <a:gd name="T7" fmla="*/ 49 h 221"/>
                <a:gd name="T8" fmla="*/ 175 w 261"/>
                <a:gd name="T9" fmla="*/ 44 h 221"/>
                <a:gd name="T10" fmla="*/ 128 w 261"/>
                <a:gd name="T11" fmla="*/ 73 h 221"/>
                <a:gd name="T12" fmla="*/ 175 w 261"/>
                <a:gd name="T13" fmla="*/ 140 h 221"/>
                <a:gd name="T14" fmla="*/ 156 w 261"/>
                <a:gd name="T15" fmla="*/ 155 h 221"/>
                <a:gd name="T16" fmla="*/ 106 w 261"/>
                <a:gd name="T17" fmla="*/ 87 h 221"/>
                <a:gd name="T18" fmla="*/ 38 w 261"/>
                <a:gd name="T19" fmla="*/ 129 h 221"/>
                <a:gd name="T20" fmla="*/ 93 w 261"/>
                <a:gd name="T21" fmla="*/ 207 h 221"/>
                <a:gd name="T22" fmla="*/ 73 w 261"/>
                <a:gd name="T23" fmla="*/ 221 h 221"/>
                <a:gd name="T24" fmla="*/ 0 w 261"/>
                <a:gd name="T25" fmla="*/ 120 h 221"/>
                <a:gd name="T26" fmla="*/ 192 w 261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21">
                  <a:moveTo>
                    <a:pt x="192" y="0"/>
                  </a:moveTo>
                  <a:cubicBezTo>
                    <a:pt x="215" y="32"/>
                    <a:pt x="237" y="63"/>
                    <a:pt x="261" y="96"/>
                  </a:cubicBezTo>
                  <a:cubicBezTo>
                    <a:pt x="254" y="101"/>
                    <a:pt x="248" y="105"/>
                    <a:pt x="240" y="110"/>
                  </a:cubicBezTo>
                  <a:cubicBezTo>
                    <a:pt x="225" y="89"/>
                    <a:pt x="210" y="69"/>
                    <a:pt x="196" y="49"/>
                  </a:cubicBezTo>
                  <a:cubicBezTo>
                    <a:pt x="190" y="39"/>
                    <a:pt x="184" y="38"/>
                    <a:pt x="175" y="44"/>
                  </a:cubicBezTo>
                  <a:cubicBezTo>
                    <a:pt x="160" y="54"/>
                    <a:pt x="145" y="63"/>
                    <a:pt x="128" y="73"/>
                  </a:cubicBezTo>
                  <a:cubicBezTo>
                    <a:pt x="144" y="96"/>
                    <a:pt x="159" y="117"/>
                    <a:pt x="175" y="140"/>
                  </a:cubicBezTo>
                  <a:cubicBezTo>
                    <a:pt x="169" y="145"/>
                    <a:pt x="164" y="149"/>
                    <a:pt x="156" y="155"/>
                  </a:cubicBezTo>
                  <a:cubicBezTo>
                    <a:pt x="139" y="132"/>
                    <a:pt x="122" y="109"/>
                    <a:pt x="106" y="87"/>
                  </a:cubicBezTo>
                  <a:cubicBezTo>
                    <a:pt x="83" y="101"/>
                    <a:pt x="62" y="114"/>
                    <a:pt x="38" y="129"/>
                  </a:cubicBezTo>
                  <a:cubicBezTo>
                    <a:pt x="56" y="154"/>
                    <a:pt x="74" y="180"/>
                    <a:pt x="93" y="207"/>
                  </a:cubicBezTo>
                  <a:cubicBezTo>
                    <a:pt x="87" y="211"/>
                    <a:pt x="81" y="216"/>
                    <a:pt x="73" y="221"/>
                  </a:cubicBezTo>
                  <a:cubicBezTo>
                    <a:pt x="49" y="188"/>
                    <a:pt x="25" y="155"/>
                    <a:pt x="0" y="120"/>
                  </a:cubicBezTo>
                  <a:cubicBezTo>
                    <a:pt x="64" y="80"/>
                    <a:pt x="128" y="4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7" name="Freeform 90"/>
            <p:cNvSpPr/>
            <p:nvPr/>
          </p:nvSpPr>
          <p:spPr bwMode="auto">
            <a:xfrm>
              <a:off x="13347474" y="5267325"/>
              <a:ext cx="487363" cy="777875"/>
            </a:xfrm>
            <a:custGeom>
              <a:avLst/>
              <a:gdLst>
                <a:gd name="T0" fmla="*/ 117 w 154"/>
                <a:gd name="T1" fmla="*/ 0 h 246"/>
                <a:gd name="T2" fmla="*/ 135 w 154"/>
                <a:gd name="T3" fmla="*/ 115 h 246"/>
                <a:gd name="T4" fmla="*/ 149 w 154"/>
                <a:gd name="T5" fmla="*/ 208 h 246"/>
                <a:gd name="T6" fmla="*/ 124 w 154"/>
                <a:gd name="T7" fmla="*/ 246 h 246"/>
                <a:gd name="T8" fmla="*/ 0 w 154"/>
                <a:gd name="T9" fmla="*/ 48 h 246"/>
                <a:gd name="T10" fmla="*/ 27 w 154"/>
                <a:gd name="T11" fmla="*/ 36 h 246"/>
                <a:gd name="T12" fmla="*/ 108 w 154"/>
                <a:gd name="T13" fmla="*/ 162 h 246"/>
                <a:gd name="T14" fmla="*/ 112 w 154"/>
                <a:gd name="T15" fmla="*/ 160 h 246"/>
                <a:gd name="T16" fmla="*/ 99 w 154"/>
                <a:gd name="T17" fmla="*/ 70 h 246"/>
                <a:gd name="T18" fmla="*/ 92 w 154"/>
                <a:gd name="T19" fmla="*/ 28 h 246"/>
                <a:gd name="T20" fmla="*/ 117 w 154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46">
                  <a:moveTo>
                    <a:pt x="117" y="0"/>
                  </a:moveTo>
                  <a:cubicBezTo>
                    <a:pt x="123" y="39"/>
                    <a:pt x="129" y="77"/>
                    <a:pt x="135" y="115"/>
                  </a:cubicBezTo>
                  <a:cubicBezTo>
                    <a:pt x="140" y="146"/>
                    <a:pt x="144" y="177"/>
                    <a:pt x="149" y="208"/>
                  </a:cubicBezTo>
                  <a:cubicBezTo>
                    <a:pt x="153" y="236"/>
                    <a:pt x="154" y="236"/>
                    <a:pt x="124" y="246"/>
                  </a:cubicBezTo>
                  <a:cubicBezTo>
                    <a:pt x="83" y="181"/>
                    <a:pt x="42" y="115"/>
                    <a:pt x="0" y="48"/>
                  </a:cubicBezTo>
                  <a:cubicBezTo>
                    <a:pt x="9" y="44"/>
                    <a:pt x="17" y="40"/>
                    <a:pt x="27" y="36"/>
                  </a:cubicBezTo>
                  <a:cubicBezTo>
                    <a:pt x="54" y="78"/>
                    <a:pt x="81" y="120"/>
                    <a:pt x="108" y="162"/>
                  </a:cubicBezTo>
                  <a:cubicBezTo>
                    <a:pt x="109" y="161"/>
                    <a:pt x="111" y="161"/>
                    <a:pt x="112" y="160"/>
                  </a:cubicBezTo>
                  <a:cubicBezTo>
                    <a:pt x="108" y="130"/>
                    <a:pt x="103" y="100"/>
                    <a:pt x="99" y="70"/>
                  </a:cubicBezTo>
                  <a:cubicBezTo>
                    <a:pt x="97" y="56"/>
                    <a:pt x="94" y="42"/>
                    <a:pt x="92" y="28"/>
                  </a:cubicBezTo>
                  <a:cubicBezTo>
                    <a:pt x="90" y="7"/>
                    <a:pt x="91" y="7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8" name="Freeform 91"/>
            <p:cNvSpPr/>
            <p:nvPr/>
          </p:nvSpPr>
          <p:spPr bwMode="auto">
            <a:xfrm>
              <a:off x="11237686" y="209550"/>
              <a:ext cx="533400" cy="842963"/>
            </a:xfrm>
            <a:custGeom>
              <a:avLst/>
              <a:gdLst>
                <a:gd name="T0" fmla="*/ 169 w 169"/>
                <a:gd name="T1" fmla="*/ 10 h 267"/>
                <a:gd name="T2" fmla="*/ 164 w 169"/>
                <a:gd name="T3" fmla="*/ 22 h 267"/>
                <a:gd name="T4" fmla="*/ 144 w 169"/>
                <a:gd name="T5" fmla="*/ 89 h 267"/>
                <a:gd name="T6" fmla="*/ 121 w 169"/>
                <a:gd name="T7" fmla="*/ 163 h 267"/>
                <a:gd name="T8" fmla="*/ 94 w 169"/>
                <a:gd name="T9" fmla="*/ 233 h 267"/>
                <a:gd name="T10" fmla="*/ 47 w 169"/>
                <a:gd name="T11" fmla="*/ 252 h 267"/>
                <a:gd name="T12" fmla="*/ 34 w 169"/>
                <a:gd name="T13" fmla="*/ 188 h 267"/>
                <a:gd name="T14" fmla="*/ 100 w 169"/>
                <a:gd name="T15" fmla="*/ 98 h 267"/>
                <a:gd name="T16" fmla="*/ 141 w 169"/>
                <a:gd name="T17" fmla="*/ 11 h 267"/>
                <a:gd name="T18" fmla="*/ 157 w 169"/>
                <a:gd name="T19" fmla="*/ 0 h 267"/>
                <a:gd name="T20" fmla="*/ 169 w 169"/>
                <a:gd name="T21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67">
                  <a:moveTo>
                    <a:pt x="169" y="10"/>
                  </a:moveTo>
                  <a:cubicBezTo>
                    <a:pt x="166" y="16"/>
                    <a:pt x="165" y="19"/>
                    <a:pt x="164" y="22"/>
                  </a:cubicBezTo>
                  <a:cubicBezTo>
                    <a:pt x="157" y="44"/>
                    <a:pt x="150" y="67"/>
                    <a:pt x="144" y="89"/>
                  </a:cubicBezTo>
                  <a:cubicBezTo>
                    <a:pt x="136" y="114"/>
                    <a:pt x="129" y="139"/>
                    <a:pt x="121" y="163"/>
                  </a:cubicBezTo>
                  <a:cubicBezTo>
                    <a:pt x="113" y="187"/>
                    <a:pt x="103" y="210"/>
                    <a:pt x="94" y="233"/>
                  </a:cubicBezTo>
                  <a:cubicBezTo>
                    <a:pt x="84" y="261"/>
                    <a:pt x="72" y="267"/>
                    <a:pt x="47" y="252"/>
                  </a:cubicBezTo>
                  <a:cubicBezTo>
                    <a:pt x="9" y="228"/>
                    <a:pt x="0" y="230"/>
                    <a:pt x="34" y="188"/>
                  </a:cubicBezTo>
                  <a:cubicBezTo>
                    <a:pt x="57" y="159"/>
                    <a:pt x="81" y="130"/>
                    <a:pt x="100" y="98"/>
                  </a:cubicBezTo>
                  <a:cubicBezTo>
                    <a:pt x="117" y="71"/>
                    <a:pt x="127" y="40"/>
                    <a:pt x="141" y="11"/>
                  </a:cubicBezTo>
                  <a:cubicBezTo>
                    <a:pt x="144" y="6"/>
                    <a:pt x="151" y="1"/>
                    <a:pt x="157" y="0"/>
                  </a:cubicBezTo>
                  <a:cubicBezTo>
                    <a:pt x="160" y="0"/>
                    <a:pt x="165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9" name="Freeform 92"/>
            <p:cNvSpPr/>
            <p:nvPr/>
          </p:nvSpPr>
          <p:spPr bwMode="auto">
            <a:xfrm>
              <a:off x="14469836" y="4581525"/>
              <a:ext cx="693738" cy="644525"/>
            </a:xfrm>
            <a:custGeom>
              <a:avLst/>
              <a:gdLst>
                <a:gd name="T0" fmla="*/ 116 w 220"/>
                <a:gd name="T1" fmla="*/ 190 h 204"/>
                <a:gd name="T2" fmla="*/ 126 w 220"/>
                <a:gd name="T3" fmla="*/ 168 h 204"/>
                <a:gd name="T4" fmla="*/ 154 w 220"/>
                <a:gd name="T5" fmla="*/ 170 h 204"/>
                <a:gd name="T6" fmla="*/ 188 w 220"/>
                <a:gd name="T7" fmla="*/ 138 h 204"/>
                <a:gd name="T8" fmla="*/ 158 w 220"/>
                <a:gd name="T9" fmla="*/ 102 h 204"/>
                <a:gd name="T10" fmla="*/ 105 w 220"/>
                <a:gd name="T11" fmla="*/ 112 h 204"/>
                <a:gd name="T12" fmla="*/ 63 w 220"/>
                <a:gd name="T13" fmla="*/ 124 h 204"/>
                <a:gd name="T14" fmla="*/ 9 w 220"/>
                <a:gd name="T15" fmla="*/ 86 h 204"/>
                <a:gd name="T16" fmla="*/ 28 w 220"/>
                <a:gd name="T17" fmla="*/ 13 h 204"/>
                <a:gd name="T18" fmla="*/ 97 w 220"/>
                <a:gd name="T19" fmla="*/ 13 h 204"/>
                <a:gd name="T20" fmla="*/ 87 w 220"/>
                <a:gd name="T21" fmla="*/ 35 h 204"/>
                <a:gd name="T22" fmla="*/ 63 w 220"/>
                <a:gd name="T23" fmla="*/ 33 h 204"/>
                <a:gd name="T24" fmla="*/ 32 w 220"/>
                <a:gd name="T25" fmla="*/ 65 h 204"/>
                <a:gd name="T26" fmla="*/ 65 w 220"/>
                <a:gd name="T27" fmla="*/ 94 h 204"/>
                <a:gd name="T28" fmla="*/ 109 w 220"/>
                <a:gd name="T29" fmla="*/ 77 h 204"/>
                <a:gd name="T30" fmla="*/ 213 w 220"/>
                <a:gd name="T31" fmla="*/ 120 h 204"/>
                <a:gd name="T32" fmla="*/ 189 w 220"/>
                <a:gd name="T33" fmla="*/ 187 h 204"/>
                <a:gd name="T34" fmla="*/ 116 w 220"/>
                <a:gd name="T35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04">
                  <a:moveTo>
                    <a:pt x="116" y="190"/>
                  </a:moveTo>
                  <a:cubicBezTo>
                    <a:pt x="120" y="182"/>
                    <a:pt x="123" y="175"/>
                    <a:pt x="126" y="168"/>
                  </a:cubicBezTo>
                  <a:cubicBezTo>
                    <a:pt x="135" y="169"/>
                    <a:pt x="145" y="171"/>
                    <a:pt x="154" y="170"/>
                  </a:cubicBezTo>
                  <a:cubicBezTo>
                    <a:pt x="173" y="170"/>
                    <a:pt x="187" y="156"/>
                    <a:pt x="188" y="138"/>
                  </a:cubicBezTo>
                  <a:cubicBezTo>
                    <a:pt x="188" y="120"/>
                    <a:pt x="176" y="101"/>
                    <a:pt x="158" y="102"/>
                  </a:cubicBezTo>
                  <a:cubicBezTo>
                    <a:pt x="140" y="102"/>
                    <a:pt x="122" y="108"/>
                    <a:pt x="105" y="112"/>
                  </a:cubicBezTo>
                  <a:cubicBezTo>
                    <a:pt x="91" y="116"/>
                    <a:pt x="77" y="123"/>
                    <a:pt x="63" y="124"/>
                  </a:cubicBezTo>
                  <a:cubicBezTo>
                    <a:pt x="35" y="125"/>
                    <a:pt x="18" y="111"/>
                    <a:pt x="9" y="86"/>
                  </a:cubicBezTo>
                  <a:cubicBezTo>
                    <a:pt x="0" y="59"/>
                    <a:pt x="8" y="29"/>
                    <a:pt x="28" y="13"/>
                  </a:cubicBezTo>
                  <a:cubicBezTo>
                    <a:pt x="44" y="0"/>
                    <a:pt x="74" y="0"/>
                    <a:pt x="97" y="13"/>
                  </a:cubicBezTo>
                  <a:cubicBezTo>
                    <a:pt x="94" y="20"/>
                    <a:pt x="91" y="27"/>
                    <a:pt x="87" y="35"/>
                  </a:cubicBezTo>
                  <a:cubicBezTo>
                    <a:pt x="79" y="34"/>
                    <a:pt x="71" y="33"/>
                    <a:pt x="63" y="33"/>
                  </a:cubicBezTo>
                  <a:cubicBezTo>
                    <a:pt x="41" y="33"/>
                    <a:pt x="30" y="44"/>
                    <a:pt x="32" y="65"/>
                  </a:cubicBezTo>
                  <a:cubicBezTo>
                    <a:pt x="33" y="86"/>
                    <a:pt x="44" y="97"/>
                    <a:pt x="65" y="94"/>
                  </a:cubicBezTo>
                  <a:cubicBezTo>
                    <a:pt x="80" y="91"/>
                    <a:pt x="95" y="84"/>
                    <a:pt x="109" y="77"/>
                  </a:cubicBezTo>
                  <a:cubicBezTo>
                    <a:pt x="152" y="57"/>
                    <a:pt x="202" y="77"/>
                    <a:pt x="213" y="120"/>
                  </a:cubicBezTo>
                  <a:cubicBezTo>
                    <a:pt x="220" y="146"/>
                    <a:pt x="210" y="171"/>
                    <a:pt x="189" y="187"/>
                  </a:cubicBezTo>
                  <a:cubicBezTo>
                    <a:pt x="168" y="203"/>
                    <a:pt x="141" y="204"/>
                    <a:pt x="11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0" name="Freeform 93"/>
            <p:cNvSpPr/>
            <p:nvPr/>
          </p:nvSpPr>
          <p:spPr bwMode="auto">
            <a:xfrm>
              <a:off x="13752286" y="5072062"/>
              <a:ext cx="695325" cy="788988"/>
            </a:xfrm>
            <a:custGeom>
              <a:avLst/>
              <a:gdLst>
                <a:gd name="T0" fmla="*/ 208 w 220"/>
                <a:gd name="T1" fmla="*/ 171 h 250"/>
                <a:gd name="T2" fmla="*/ 220 w 220"/>
                <a:gd name="T3" fmla="*/ 194 h 250"/>
                <a:gd name="T4" fmla="*/ 115 w 220"/>
                <a:gd name="T5" fmla="*/ 250 h 250"/>
                <a:gd name="T6" fmla="*/ 0 w 220"/>
                <a:gd name="T7" fmla="*/ 53 h 250"/>
                <a:gd name="T8" fmla="*/ 99 w 220"/>
                <a:gd name="T9" fmla="*/ 0 h 250"/>
                <a:gd name="T10" fmla="*/ 113 w 220"/>
                <a:gd name="T11" fmla="*/ 21 h 250"/>
                <a:gd name="T12" fmla="*/ 37 w 220"/>
                <a:gd name="T13" fmla="*/ 63 h 250"/>
                <a:gd name="T14" fmla="*/ 72 w 220"/>
                <a:gd name="T15" fmla="*/ 123 h 250"/>
                <a:gd name="T16" fmla="*/ 142 w 220"/>
                <a:gd name="T17" fmla="*/ 86 h 250"/>
                <a:gd name="T18" fmla="*/ 155 w 220"/>
                <a:gd name="T19" fmla="*/ 108 h 250"/>
                <a:gd name="T20" fmla="*/ 86 w 220"/>
                <a:gd name="T21" fmla="*/ 145 h 250"/>
                <a:gd name="T22" fmla="*/ 125 w 220"/>
                <a:gd name="T23" fmla="*/ 215 h 250"/>
                <a:gd name="T24" fmla="*/ 208 w 220"/>
                <a:gd name="T25" fmla="*/ 17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250">
                  <a:moveTo>
                    <a:pt x="208" y="171"/>
                  </a:moveTo>
                  <a:cubicBezTo>
                    <a:pt x="212" y="179"/>
                    <a:pt x="216" y="186"/>
                    <a:pt x="220" y="194"/>
                  </a:cubicBezTo>
                  <a:cubicBezTo>
                    <a:pt x="185" y="212"/>
                    <a:pt x="151" y="231"/>
                    <a:pt x="115" y="250"/>
                  </a:cubicBezTo>
                  <a:cubicBezTo>
                    <a:pt x="77" y="184"/>
                    <a:pt x="39" y="119"/>
                    <a:pt x="0" y="53"/>
                  </a:cubicBezTo>
                  <a:cubicBezTo>
                    <a:pt x="33" y="35"/>
                    <a:pt x="66" y="18"/>
                    <a:pt x="99" y="0"/>
                  </a:cubicBezTo>
                  <a:cubicBezTo>
                    <a:pt x="104" y="6"/>
                    <a:pt x="108" y="13"/>
                    <a:pt x="113" y="21"/>
                  </a:cubicBezTo>
                  <a:cubicBezTo>
                    <a:pt x="88" y="35"/>
                    <a:pt x="64" y="48"/>
                    <a:pt x="37" y="63"/>
                  </a:cubicBezTo>
                  <a:cubicBezTo>
                    <a:pt x="49" y="83"/>
                    <a:pt x="60" y="102"/>
                    <a:pt x="72" y="123"/>
                  </a:cubicBezTo>
                  <a:cubicBezTo>
                    <a:pt x="96" y="111"/>
                    <a:pt x="118" y="99"/>
                    <a:pt x="142" y="86"/>
                  </a:cubicBezTo>
                  <a:cubicBezTo>
                    <a:pt x="146" y="93"/>
                    <a:pt x="150" y="100"/>
                    <a:pt x="155" y="108"/>
                  </a:cubicBezTo>
                  <a:cubicBezTo>
                    <a:pt x="131" y="120"/>
                    <a:pt x="109" y="132"/>
                    <a:pt x="86" y="145"/>
                  </a:cubicBezTo>
                  <a:cubicBezTo>
                    <a:pt x="99" y="168"/>
                    <a:pt x="111" y="190"/>
                    <a:pt x="125" y="215"/>
                  </a:cubicBezTo>
                  <a:cubicBezTo>
                    <a:pt x="152" y="201"/>
                    <a:pt x="179" y="187"/>
                    <a:pt x="20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1" name="Freeform 94"/>
            <p:cNvSpPr/>
            <p:nvPr/>
          </p:nvSpPr>
          <p:spPr bwMode="auto">
            <a:xfrm>
              <a:off x="9172349" y="3549650"/>
              <a:ext cx="827088" cy="603250"/>
            </a:xfrm>
            <a:custGeom>
              <a:avLst/>
              <a:gdLst>
                <a:gd name="T0" fmla="*/ 198 w 262"/>
                <a:gd name="T1" fmla="*/ 10 h 191"/>
                <a:gd name="T2" fmla="*/ 221 w 262"/>
                <a:gd name="T3" fmla="*/ 0 h 191"/>
                <a:gd name="T4" fmla="*/ 262 w 262"/>
                <a:gd name="T5" fmla="*/ 108 h 191"/>
                <a:gd name="T6" fmla="*/ 207 w 262"/>
                <a:gd name="T7" fmla="*/ 114 h 191"/>
                <a:gd name="T8" fmla="*/ 35 w 262"/>
                <a:gd name="T9" fmla="*/ 88 h 191"/>
                <a:gd name="T10" fmla="*/ 69 w 262"/>
                <a:gd name="T11" fmla="*/ 180 h 191"/>
                <a:gd name="T12" fmla="*/ 46 w 262"/>
                <a:gd name="T13" fmla="*/ 191 h 191"/>
                <a:gd name="T14" fmla="*/ 0 w 262"/>
                <a:gd name="T15" fmla="*/ 69 h 191"/>
                <a:gd name="T16" fmla="*/ 39 w 262"/>
                <a:gd name="T17" fmla="*/ 65 h 191"/>
                <a:gd name="T18" fmla="*/ 214 w 262"/>
                <a:gd name="T19" fmla="*/ 91 h 191"/>
                <a:gd name="T20" fmla="*/ 228 w 262"/>
                <a:gd name="T21" fmla="*/ 92 h 191"/>
                <a:gd name="T22" fmla="*/ 198 w 262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91">
                  <a:moveTo>
                    <a:pt x="198" y="10"/>
                  </a:moveTo>
                  <a:cubicBezTo>
                    <a:pt x="205" y="7"/>
                    <a:pt x="212" y="4"/>
                    <a:pt x="221" y="0"/>
                  </a:cubicBezTo>
                  <a:cubicBezTo>
                    <a:pt x="235" y="37"/>
                    <a:pt x="248" y="72"/>
                    <a:pt x="262" y="108"/>
                  </a:cubicBezTo>
                  <a:cubicBezTo>
                    <a:pt x="245" y="123"/>
                    <a:pt x="225" y="117"/>
                    <a:pt x="207" y="114"/>
                  </a:cubicBezTo>
                  <a:cubicBezTo>
                    <a:pt x="151" y="106"/>
                    <a:pt x="95" y="97"/>
                    <a:pt x="35" y="88"/>
                  </a:cubicBezTo>
                  <a:cubicBezTo>
                    <a:pt x="47" y="121"/>
                    <a:pt x="58" y="150"/>
                    <a:pt x="69" y="180"/>
                  </a:cubicBezTo>
                  <a:cubicBezTo>
                    <a:pt x="62" y="183"/>
                    <a:pt x="55" y="186"/>
                    <a:pt x="46" y="191"/>
                  </a:cubicBezTo>
                  <a:cubicBezTo>
                    <a:pt x="31" y="151"/>
                    <a:pt x="16" y="112"/>
                    <a:pt x="0" y="69"/>
                  </a:cubicBezTo>
                  <a:cubicBezTo>
                    <a:pt x="14" y="67"/>
                    <a:pt x="27" y="63"/>
                    <a:pt x="39" y="65"/>
                  </a:cubicBezTo>
                  <a:cubicBezTo>
                    <a:pt x="97" y="73"/>
                    <a:pt x="156" y="82"/>
                    <a:pt x="214" y="91"/>
                  </a:cubicBezTo>
                  <a:cubicBezTo>
                    <a:pt x="217" y="92"/>
                    <a:pt x="221" y="92"/>
                    <a:pt x="228" y="92"/>
                  </a:cubicBezTo>
                  <a:cubicBezTo>
                    <a:pt x="217" y="64"/>
                    <a:pt x="208" y="37"/>
                    <a:pt x="19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2" name="Freeform 95"/>
            <p:cNvSpPr/>
            <p:nvPr/>
          </p:nvSpPr>
          <p:spPr bwMode="auto">
            <a:xfrm>
              <a:off x="15009586" y="3498850"/>
              <a:ext cx="749300" cy="492125"/>
            </a:xfrm>
            <a:custGeom>
              <a:avLst/>
              <a:gdLst>
                <a:gd name="T0" fmla="*/ 1 w 237"/>
                <a:gd name="T1" fmla="*/ 123 h 156"/>
                <a:gd name="T2" fmla="*/ 27 w 237"/>
                <a:gd name="T3" fmla="*/ 100 h 156"/>
                <a:gd name="T4" fmla="*/ 107 w 237"/>
                <a:gd name="T5" fmla="*/ 101 h 156"/>
                <a:gd name="T6" fmla="*/ 114 w 237"/>
                <a:gd name="T7" fmla="*/ 98 h 156"/>
                <a:gd name="T8" fmla="*/ 57 w 237"/>
                <a:gd name="T9" fmla="*/ 45 h 156"/>
                <a:gd name="T10" fmla="*/ 50 w 237"/>
                <a:gd name="T11" fmla="*/ 0 h 156"/>
                <a:gd name="T12" fmla="*/ 237 w 237"/>
                <a:gd name="T13" fmla="*/ 128 h 156"/>
                <a:gd name="T14" fmla="*/ 226 w 237"/>
                <a:gd name="T15" fmla="*/ 156 h 156"/>
                <a:gd name="T16" fmla="*/ 1 w 237"/>
                <a:gd name="T1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6">
                  <a:moveTo>
                    <a:pt x="1" y="123"/>
                  </a:moveTo>
                  <a:cubicBezTo>
                    <a:pt x="0" y="104"/>
                    <a:pt x="9" y="99"/>
                    <a:pt x="27" y="100"/>
                  </a:cubicBezTo>
                  <a:cubicBezTo>
                    <a:pt x="53" y="102"/>
                    <a:pt x="80" y="101"/>
                    <a:pt x="107" y="101"/>
                  </a:cubicBezTo>
                  <a:cubicBezTo>
                    <a:pt x="108" y="101"/>
                    <a:pt x="109" y="100"/>
                    <a:pt x="114" y="98"/>
                  </a:cubicBezTo>
                  <a:cubicBezTo>
                    <a:pt x="94" y="80"/>
                    <a:pt x="76" y="63"/>
                    <a:pt x="57" y="45"/>
                  </a:cubicBezTo>
                  <a:cubicBezTo>
                    <a:pt x="38" y="27"/>
                    <a:pt x="38" y="27"/>
                    <a:pt x="50" y="0"/>
                  </a:cubicBezTo>
                  <a:cubicBezTo>
                    <a:pt x="110" y="47"/>
                    <a:pt x="157" y="112"/>
                    <a:pt x="237" y="128"/>
                  </a:cubicBezTo>
                  <a:cubicBezTo>
                    <a:pt x="233" y="138"/>
                    <a:pt x="230" y="145"/>
                    <a:pt x="226" y="156"/>
                  </a:cubicBezTo>
                  <a:cubicBezTo>
                    <a:pt x="155" y="113"/>
                    <a:pt x="77" y="13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3" name="Freeform 96"/>
            <p:cNvSpPr>
              <a:spLocks noEditPoints="1"/>
            </p:cNvSpPr>
            <p:nvPr/>
          </p:nvSpPr>
          <p:spPr bwMode="auto">
            <a:xfrm>
              <a:off x="11859986" y="4851400"/>
              <a:ext cx="496888" cy="469900"/>
            </a:xfrm>
            <a:custGeom>
              <a:avLst/>
              <a:gdLst>
                <a:gd name="T0" fmla="*/ 129 w 157"/>
                <a:gd name="T1" fmla="*/ 71 h 149"/>
                <a:gd name="T2" fmla="*/ 148 w 157"/>
                <a:gd name="T3" fmla="*/ 114 h 149"/>
                <a:gd name="T4" fmla="*/ 105 w 157"/>
                <a:gd name="T5" fmla="*/ 145 h 149"/>
                <a:gd name="T6" fmla="*/ 25 w 157"/>
                <a:gd name="T7" fmla="*/ 129 h 149"/>
                <a:gd name="T8" fmla="*/ 32 w 157"/>
                <a:gd name="T9" fmla="*/ 70 h 149"/>
                <a:gd name="T10" fmla="*/ 47 w 157"/>
                <a:gd name="T11" fmla="*/ 63 h 149"/>
                <a:gd name="T12" fmla="*/ 44 w 157"/>
                <a:gd name="T13" fmla="*/ 59 h 149"/>
                <a:gd name="T14" fmla="*/ 30 w 157"/>
                <a:gd name="T15" fmla="*/ 26 h 149"/>
                <a:gd name="T16" fmla="*/ 67 w 157"/>
                <a:gd name="T17" fmla="*/ 2 h 149"/>
                <a:gd name="T18" fmla="*/ 133 w 157"/>
                <a:gd name="T19" fmla="*/ 11 h 149"/>
                <a:gd name="T20" fmla="*/ 156 w 157"/>
                <a:gd name="T21" fmla="*/ 41 h 149"/>
                <a:gd name="T22" fmla="*/ 133 w 157"/>
                <a:gd name="T23" fmla="*/ 68 h 149"/>
                <a:gd name="T24" fmla="*/ 129 w 157"/>
                <a:gd name="T25" fmla="*/ 71 h 149"/>
                <a:gd name="T26" fmla="*/ 92 w 157"/>
                <a:gd name="T27" fmla="*/ 136 h 149"/>
                <a:gd name="T28" fmla="*/ 118 w 157"/>
                <a:gd name="T29" fmla="*/ 112 h 149"/>
                <a:gd name="T30" fmla="*/ 100 w 157"/>
                <a:gd name="T31" fmla="*/ 84 h 149"/>
                <a:gd name="T32" fmla="*/ 80 w 157"/>
                <a:gd name="T33" fmla="*/ 76 h 149"/>
                <a:gd name="T34" fmla="*/ 39 w 157"/>
                <a:gd name="T35" fmla="*/ 92 h 149"/>
                <a:gd name="T36" fmla="*/ 58 w 157"/>
                <a:gd name="T37" fmla="*/ 127 h 149"/>
                <a:gd name="T38" fmla="*/ 92 w 157"/>
                <a:gd name="T39" fmla="*/ 136 h 149"/>
                <a:gd name="T40" fmla="*/ 81 w 157"/>
                <a:gd name="T41" fmla="*/ 11 h 149"/>
                <a:gd name="T42" fmla="*/ 59 w 157"/>
                <a:gd name="T43" fmla="*/ 28 h 149"/>
                <a:gd name="T44" fmla="*/ 76 w 157"/>
                <a:gd name="T45" fmla="*/ 55 h 149"/>
                <a:gd name="T46" fmla="*/ 91 w 157"/>
                <a:gd name="T47" fmla="*/ 61 h 149"/>
                <a:gd name="T48" fmla="*/ 128 w 157"/>
                <a:gd name="T49" fmla="*/ 44 h 149"/>
                <a:gd name="T50" fmla="*/ 107 w 157"/>
                <a:gd name="T51" fmla="*/ 16 h 149"/>
                <a:gd name="T52" fmla="*/ 81 w 157"/>
                <a:gd name="T5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49">
                  <a:moveTo>
                    <a:pt x="129" y="71"/>
                  </a:moveTo>
                  <a:cubicBezTo>
                    <a:pt x="136" y="86"/>
                    <a:pt x="150" y="101"/>
                    <a:pt x="148" y="114"/>
                  </a:cubicBezTo>
                  <a:cubicBezTo>
                    <a:pt x="145" y="134"/>
                    <a:pt x="125" y="143"/>
                    <a:pt x="105" y="145"/>
                  </a:cubicBezTo>
                  <a:cubicBezTo>
                    <a:pt x="76" y="149"/>
                    <a:pt x="49" y="146"/>
                    <a:pt x="25" y="129"/>
                  </a:cubicBezTo>
                  <a:cubicBezTo>
                    <a:pt x="0" y="110"/>
                    <a:pt x="3" y="84"/>
                    <a:pt x="32" y="70"/>
                  </a:cubicBezTo>
                  <a:cubicBezTo>
                    <a:pt x="37" y="68"/>
                    <a:pt x="42" y="66"/>
                    <a:pt x="47" y="63"/>
                  </a:cubicBezTo>
                  <a:cubicBezTo>
                    <a:pt x="46" y="61"/>
                    <a:pt x="45" y="60"/>
                    <a:pt x="44" y="59"/>
                  </a:cubicBezTo>
                  <a:cubicBezTo>
                    <a:pt x="35" y="49"/>
                    <a:pt x="20" y="39"/>
                    <a:pt x="30" y="26"/>
                  </a:cubicBezTo>
                  <a:cubicBezTo>
                    <a:pt x="38" y="14"/>
                    <a:pt x="54" y="3"/>
                    <a:pt x="67" y="2"/>
                  </a:cubicBezTo>
                  <a:cubicBezTo>
                    <a:pt x="89" y="0"/>
                    <a:pt x="112" y="4"/>
                    <a:pt x="133" y="11"/>
                  </a:cubicBezTo>
                  <a:cubicBezTo>
                    <a:pt x="144" y="14"/>
                    <a:pt x="156" y="30"/>
                    <a:pt x="156" y="41"/>
                  </a:cubicBezTo>
                  <a:cubicBezTo>
                    <a:pt x="157" y="49"/>
                    <a:pt x="142" y="59"/>
                    <a:pt x="133" y="68"/>
                  </a:cubicBezTo>
                  <a:cubicBezTo>
                    <a:pt x="131" y="71"/>
                    <a:pt x="127" y="71"/>
                    <a:pt x="129" y="71"/>
                  </a:cubicBezTo>
                  <a:close/>
                  <a:moveTo>
                    <a:pt x="92" y="136"/>
                  </a:moveTo>
                  <a:cubicBezTo>
                    <a:pt x="100" y="129"/>
                    <a:pt x="113" y="123"/>
                    <a:pt x="118" y="112"/>
                  </a:cubicBezTo>
                  <a:cubicBezTo>
                    <a:pt x="125" y="97"/>
                    <a:pt x="110" y="90"/>
                    <a:pt x="100" y="84"/>
                  </a:cubicBezTo>
                  <a:cubicBezTo>
                    <a:pt x="94" y="80"/>
                    <a:pt x="86" y="78"/>
                    <a:pt x="80" y="76"/>
                  </a:cubicBezTo>
                  <a:cubicBezTo>
                    <a:pt x="65" y="69"/>
                    <a:pt x="44" y="78"/>
                    <a:pt x="39" y="92"/>
                  </a:cubicBezTo>
                  <a:cubicBezTo>
                    <a:pt x="34" y="106"/>
                    <a:pt x="42" y="121"/>
                    <a:pt x="58" y="127"/>
                  </a:cubicBezTo>
                  <a:cubicBezTo>
                    <a:pt x="67" y="130"/>
                    <a:pt x="76" y="132"/>
                    <a:pt x="92" y="136"/>
                  </a:cubicBezTo>
                  <a:close/>
                  <a:moveTo>
                    <a:pt x="81" y="11"/>
                  </a:moveTo>
                  <a:cubicBezTo>
                    <a:pt x="75" y="15"/>
                    <a:pt x="63" y="20"/>
                    <a:pt x="59" y="28"/>
                  </a:cubicBezTo>
                  <a:cubicBezTo>
                    <a:pt x="53" y="42"/>
                    <a:pt x="66" y="49"/>
                    <a:pt x="76" y="55"/>
                  </a:cubicBezTo>
                  <a:cubicBezTo>
                    <a:pt x="81" y="57"/>
                    <a:pt x="86" y="59"/>
                    <a:pt x="91" y="61"/>
                  </a:cubicBezTo>
                  <a:cubicBezTo>
                    <a:pt x="106" y="68"/>
                    <a:pt x="124" y="60"/>
                    <a:pt x="128" y="44"/>
                  </a:cubicBezTo>
                  <a:cubicBezTo>
                    <a:pt x="133" y="27"/>
                    <a:pt x="121" y="20"/>
                    <a:pt x="107" y="16"/>
                  </a:cubicBezTo>
                  <a:cubicBezTo>
                    <a:pt x="100" y="14"/>
                    <a:pt x="93" y="14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4" name="Freeform 97"/>
            <p:cNvSpPr/>
            <p:nvPr/>
          </p:nvSpPr>
          <p:spPr bwMode="auto">
            <a:xfrm>
              <a:off x="11859986" y="-317500"/>
              <a:ext cx="423863" cy="431800"/>
            </a:xfrm>
            <a:custGeom>
              <a:avLst/>
              <a:gdLst>
                <a:gd name="T0" fmla="*/ 64 w 134"/>
                <a:gd name="T1" fmla="*/ 137 h 137"/>
                <a:gd name="T2" fmla="*/ 64 w 134"/>
                <a:gd name="T3" fmla="*/ 92 h 137"/>
                <a:gd name="T4" fmla="*/ 8 w 134"/>
                <a:gd name="T5" fmla="*/ 79 h 137"/>
                <a:gd name="T6" fmla="*/ 14 w 134"/>
                <a:gd name="T7" fmla="*/ 51 h 137"/>
                <a:gd name="T8" fmla="*/ 68 w 134"/>
                <a:gd name="T9" fmla="*/ 14 h 137"/>
                <a:gd name="T10" fmla="*/ 112 w 134"/>
                <a:gd name="T11" fmla="*/ 10 h 137"/>
                <a:gd name="T12" fmla="*/ 129 w 134"/>
                <a:gd name="T13" fmla="*/ 53 h 137"/>
                <a:gd name="T14" fmla="*/ 64 w 13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7">
                  <a:moveTo>
                    <a:pt x="64" y="137"/>
                  </a:moveTo>
                  <a:cubicBezTo>
                    <a:pt x="64" y="123"/>
                    <a:pt x="64" y="109"/>
                    <a:pt x="64" y="92"/>
                  </a:cubicBezTo>
                  <a:cubicBezTo>
                    <a:pt x="40" y="103"/>
                    <a:pt x="22" y="98"/>
                    <a:pt x="8" y="79"/>
                  </a:cubicBezTo>
                  <a:cubicBezTo>
                    <a:pt x="0" y="68"/>
                    <a:pt x="3" y="58"/>
                    <a:pt x="14" y="51"/>
                  </a:cubicBezTo>
                  <a:cubicBezTo>
                    <a:pt x="32" y="39"/>
                    <a:pt x="51" y="27"/>
                    <a:pt x="68" y="14"/>
                  </a:cubicBezTo>
                  <a:cubicBezTo>
                    <a:pt x="83" y="3"/>
                    <a:pt x="98" y="0"/>
                    <a:pt x="112" y="10"/>
                  </a:cubicBezTo>
                  <a:cubicBezTo>
                    <a:pt x="125" y="20"/>
                    <a:pt x="134" y="34"/>
                    <a:pt x="129" y="53"/>
                  </a:cubicBezTo>
                  <a:cubicBezTo>
                    <a:pt x="119" y="89"/>
                    <a:pt x="91" y="126"/>
                    <a:pt x="6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5" name="Freeform 98"/>
            <p:cNvSpPr/>
            <p:nvPr/>
          </p:nvSpPr>
          <p:spPr bwMode="auto">
            <a:xfrm>
              <a:off x="9926411" y="4838700"/>
              <a:ext cx="758825" cy="536575"/>
            </a:xfrm>
            <a:custGeom>
              <a:avLst/>
              <a:gdLst>
                <a:gd name="T0" fmla="*/ 217 w 240"/>
                <a:gd name="T1" fmla="*/ 0 h 170"/>
                <a:gd name="T2" fmla="*/ 235 w 240"/>
                <a:gd name="T3" fmla="*/ 22 h 170"/>
                <a:gd name="T4" fmla="*/ 240 w 240"/>
                <a:gd name="T5" fmla="*/ 28 h 170"/>
                <a:gd name="T6" fmla="*/ 198 w 240"/>
                <a:gd name="T7" fmla="*/ 63 h 170"/>
                <a:gd name="T8" fmla="*/ 107 w 240"/>
                <a:gd name="T9" fmla="*/ 150 h 170"/>
                <a:gd name="T10" fmla="*/ 30 w 240"/>
                <a:gd name="T11" fmla="*/ 149 h 170"/>
                <a:gd name="T12" fmla="*/ 14 w 240"/>
                <a:gd name="T13" fmla="*/ 73 h 170"/>
                <a:gd name="T14" fmla="*/ 36 w 240"/>
                <a:gd name="T15" fmla="*/ 102 h 170"/>
                <a:gd name="T16" fmla="*/ 87 w 240"/>
                <a:gd name="T17" fmla="*/ 128 h 170"/>
                <a:gd name="T18" fmla="*/ 135 w 240"/>
                <a:gd name="T19" fmla="*/ 83 h 170"/>
                <a:gd name="T20" fmla="*/ 217 w 24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70">
                  <a:moveTo>
                    <a:pt x="217" y="0"/>
                  </a:moveTo>
                  <a:cubicBezTo>
                    <a:pt x="224" y="9"/>
                    <a:pt x="230" y="15"/>
                    <a:pt x="235" y="22"/>
                  </a:cubicBezTo>
                  <a:cubicBezTo>
                    <a:pt x="237" y="24"/>
                    <a:pt x="239" y="26"/>
                    <a:pt x="240" y="28"/>
                  </a:cubicBezTo>
                  <a:cubicBezTo>
                    <a:pt x="226" y="39"/>
                    <a:pt x="211" y="51"/>
                    <a:pt x="198" y="63"/>
                  </a:cubicBezTo>
                  <a:cubicBezTo>
                    <a:pt x="167" y="92"/>
                    <a:pt x="138" y="122"/>
                    <a:pt x="107" y="150"/>
                  </a:cubicBezTo>
                  <a:cubicBezTo>
                    <a:pt x="83" y="170"/>
                    <a:pt x="52" y="168"/>
                    <a:pt x="30" y="149"/>
                  </a:cubicBezTo>
                  <a:cubicBezTo>
                    <a:pt x="6" y="128"/>
                    <a:pt x="0" y="100"/>
                    <a:pt x="14" y="73"/>
                  </a:cubicBezTo>
                  <a:cubicBezTo>
                    <a:pt x="27" y="78"/>
                    <a:pt x="39" y="81"/>
                    <a:pt x="36" y="102"/>
                  </a:cubicBezTo>
                  <a:cubicBezTo>
                    <a:pt x="33" y="127"/>
                    <a:pt x="66" y="143"/>
                    <a:pt x="87" y="128"/>
                  </a:cubicBezTo>
                  <a:cubicBezTo>
                    <a:pt x="104" y="115"/>
                    <a:pt x="119" y="99"/>
                    <a:pt x="135" y="83"/>
                  </a:cubicBezTo>
                  <a:cubicBezTo>
                    <a:pt x="162" y="57"/>
                    <a:pt x="188" y="29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6" name="Freeform 99"/>
            <p:cNvSpPr>
              <a:spLocks noEditPoints="1"/>
            </p:cNvSpPr>
            <p:nvPr/>
          </p:nvSpPr>
          <p:spPr bwMode="auto">
            <a:xfrm>
              <a:off x="12596586" y="4835525"/>
              <a:ext cx="476250" cy="476250"/>
            </a:xfrm>
            <a:custGeom>
              <a:avLst/>
              <a:gdLst>
                <a:gd name="T0" fmla="*/ 20 w 151"/>
                <a:gd name="T1" fmla="*/ 148 h 151"/>
                <a:gd name="T2" fmla="*/ 20 w 151"/>
                <a:gd name="T3" fmla="*/ 132 h 151"/>
                <a:gd name="T4" fmla="*/ 105 w 151"/>
                <a:gd name="T5" fmla="*/ 93 h 151"/>
                <a:gd name="T6" fmla="*/ 45 w 151"/>
                <a:gd name="T7" fmla="*/ 95 h 151"/>
                <a:gd name="T8" fmla="*/ 1 w 151"/>
                <a:gd name="T9" fmla="*/ 56 h 151"/>
                <a:gd name="T10" fmla="*/ 41 w 151"/>
                <a:gd name="T11" fmla="*/ 9 h 151"/>
                <a:gd name="T12" fmla="*/ 116 w 151"/>
                <a:gd name="T13" fmla="*/ 19 h 151"/>
                <a:gd name="T14" fmla="*/ 101 w 151"/>
                <a:gd name="T15" fmla="*/ 137 h 151"/>
                <a:gd name="T16" fmla="*/ 20 w 151"/>
                <a:gd name="T17" fmla="*/ 148 h 151"/>
                <a:gd name="T18" fmla="*/ 73 w 151"/>
                <a:gd name="T19" fmla="*/ 82 h 151"/>
                <a:gd name="T20" fmla="*/ 109 w 151"/>
                <a:gd name="T21" fmla="*/ 62 h 151"/>
                <a:gd name="T22" fmla="*/ 68 w 151"/>
                <a:gd name="T23" fmla="*/ 19 h 151"/>
                <a:gd name="T24" fmla="*/ 29 w 151"/>
                <a:gd name="T25" fmla="*/ 51 h 151"/>
                <a:gd name="T26" fmla="*/ 73 w 151"/>
                <a:gd name="T27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1">
                  <a:moveTo>
                    <a:pt x="20" y="148"/>
                  </a:moveTo>
                  <a:cubicBezTo>
                    <a:pt x="20" y="142"/>
                    <a:pt x="20" y="137"/>
                    <a:pt x="20" y="132"/>
                  </a:cubicBezTo>
                  <a:cubicBezTo>
                    <a:pt x="72" y="141"/>
                    <a:pt x="104" y="125"/>
                    <a:pt x="105" y="93"/>
                  </a:cubicBezTo>
                  <a:cubicBezTo>
                    <a:pt x="85" y="94"/>
                    <a:pt x="65" y="97"/>
                    <a:pt x="45" y="95"/>
                  </a:cubicBezTo>
                  <a:cubicBezTo>
                    <a:pt x="17" y="92"/>
                    <a:pt x="3" y="77"/>
                    <a:pt x="1" y="56"/>
                  </a:cubicBezTo>
                  <a:cubicBezTo>
                    <a:pt x="0" y="34"/>
                    <a:pt x="14" y="14"/>
                    <a:pt x="41" y="9"/>
                  </a:cubicBezTo>
                  <a:cubicBezTo>
                    <a:pt x="66" y="3"/>
                    <a:pt x="94" y="0"/>
                    <a:pt x="116" y="19"/>
                  </a:cubicBezTo>
                  <a:cubicBezTo>
                    <a:pt x="151" y="49"/>
                    <a:pt x="142" y="113"/>
                    <a:pt x="101" y="137"/>
                  </a:cubicBezTo>
                  <a:cubicBezTo>
                    <a:pt x="76" y="151"/>
                    <a:pt x="50" y="151"/>
                    <a:pt x="20" y="148"/>
                  </a:cubicBezTo>
                  <a:close/>
                  <a:moveTo>
                    <a:pt x="73" y="82"/>
                  </a:moveTo>
                  <a:cubicBezTo>
                    <a:pt x="82" y="74"/>
                    <a:pt x="107" y="88"/>
                    <a:pt x="109" y="62"/>
                  </a:cubicBezTo>
                  <a:cubicBezTo>
                    <a:pt x="112" y="37"/>
                    <a:pt x="93" y="19"/>
                    <a:pt x="68" y="19"/>
                  </a:cubicBezTo>
                  <a:cubicBezTo>
                    <a:pt x="45" y="19"/>
                    <a:pt x="30" y="32"/>
                    <a:pt x="29" y="51"/>
                  </a:cubicBezTo>
                  <a:cubicBezTo>
                    <a:pt x="29" y="70"/>
                    <a:pt x="44" y="82"/>
                    <a:pt x="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7" name="Freeform 100"/>
            <p:cNvSpPr/>
            <p:nvPr/>
          </p:nvSpPr>
          <p:spPr bwMode="auto">
            <a:xfrm>
              <a:off x="14814324" y="3927475"/>
              <a:ext cx="757238" cy="582613"/>
            </a:xfrm>
            <a:custGeom>
              <a:avLst/>
              <a:gdLst>
                <a:gd name="T0" fmla="*/ 240 w 240"/>
                <a:gd name="T1" fmla="*/ 161 h 184"/>
                <a:gd name="T2" fmla="*/ 228 w 240"/>
                <a:gd name="T3" fmla="*/ 184 h 184"/>
                <a:gd name="T4" fmla="*/ 45 w 240"/>
                <a:gd name="T5" fmla="*/ 77 h 184"/>
                <a:gd name="T6" fmla="*/ 23 w 240"/>
                <a:gd name="T7" fmla="*/ 116 h 184"/>
                <a:gd name="T8" fmla="*/ 0 w 240"/>
                <a:gd name="T9" fmla="*/ 102 h 184"/>
                <a:gd name="T10" fmla="*/ 55 w 240"/>
                <a:gd name="T11" fmla="*/ 0 h 184"/>
                <a:gd name="T12" fmla="*/ 76 w 240"/>
                <a:gd name="T13" fmla="*/ 12 h 184"/>
                <a:gd name="T14" fmla="*/ 76 w 240"/>
                <a:gd name="T15" fmla="*/ 17 h 184"/>
                <a:gd name="T16" fmla="*/ 94 w 240"/>
                <a:gd name="T17" fmla="*/ 75 h 184"/>
                <a:gd name="T18" fmla="*/ 167 w 240"/>
                <a:gd name="T19" fmla="*/ 118 h 184"/>
                <a:gd name="T20" fmla="*/ 240 w 240"/>
                <a:gd name="T21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84">
                  <a:moveTo>
                    <a:pt x="240" y="161"/>
                  </a:moveTo>
                  <a:cubicBezTo>
                    <a:pt x="235" y="169"/>
                    <a:pt x="232" y="176"/>
                    <a:pt x="228" y="184"/>
                  </a:cubicBezTo>
                  <a:cubicBezTo>
                    <a:pt x="166" y="148"/>
                    <a:pt x="106" y="113"/>
                    <a:pt x="45" y="77"/>
                  </a:cubicBezTo>
                  <a:cubicBezTo>
                    <a:pt x="37" y="90"/>
                    <a:pt x="30" y="102"/>
                    <a:pt x="23" y="116"/>
                  </a:cubicBezTo>
                  <a:cubicBezTo>
                    <a:pt x="15" y="111"/>
                    <a:pt x="8" y="107"/>
                    <a:pt x="0" y="102"/>
                  </a:cubicBezTo>
                  <a:cubicBezTo>
                    <a:pt x="19" y="68"/>
                    <a:pt x="37" y="34"/>
                    <a:pt x="55" y="0"/>
                  </a:cubicBezTo>
                  <a:cubicBezTo>
                    <a:pt x="64" y="5"/>
                    <a:pt x="71" y="9"/>
                    <a:pt x="76" y="12"/>
                  </a:cubicBezTo>
                  <a:cubicBezTo>
                    <a:pt x="76" y="15"/>
                    <a:pt x="76" y="16"/>
                    <a:pt x="76" y="17"/>
                  </a:cubicBezTo>
                  <a:cubicBezTo>
                    <a:pt x="59" y="54"/>
                    <a:pt x="58" y="54"/>
                    <a:pt x="94" y="75"/>
                  </a:cubicBezTo>
                  <a:cubicBezTo>
                    <a:pt x="118" y="90"/>
                    <a:pt x="143" y="104"/>
                    <a:pt x="167" y="118"/>
                  </a:cubicBezTo>
                  <a:cubicBezTo>
                    <a:pt x="191" y="132"/>
                    <a:pt x="215" y="146"/>
                    <a:pt x="2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8" name="Freeform 101"/>
            <p:cNvSpPr/>
            <p:nvPr/>
          </p:nvSpPr>
          <p:spPr bwMode="auto">
            <a:xfrm>
              <a:off x="10302649" y="4960937"/>
              <a:ext cx="523875" cy="609600"/>
            </a:xfrm>
            <a:custGeom>
              <a:avLst/>
              <a:gdLst>
                <a:gd name="T0" fmla="*/ 142 w 166"/>
                <a:gd name="T1" fmla="*/ 0 h 193"/>
                <a:gd name="T2" fmla="*/ 166 w 166"/>
                <a:gd name="T3" fmla="*/ 21 h 193"/>
                <a:gd name="T4" fmla="*/ 26 w 166"/>
                <a:gd name="T5" fmla="*/ 193 h 193"/>
                <a:gd name="T6" fmla="*/ 19 w 166"/>
                <a:gd name="T7" fmla="*/ 152 h 193"/>
                <a:gd name="T8" fmla="*/ 142 w 166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93">
                  <a:moveTo>
                    <a:pt x="142" y="0"/>
                  </a:moveTo>
                  <a:cubicBezTo>
                    <a:pt x="151" y="8"/>
                    <a:pt x="158" y="14"/>
                    <a:pt x="166" y="21"/>
                  </a:cubicBezTo>
                  <a:cubicBezTo>
                    <a:pt x="119" y="80"/>
                    <a:pt x="72" y="137"/>
                    <a:pt x="26" y="193"/>
                  </a:cubicBezTo>
                  <a:cubicBezTo>
                    <a:pt x="0" y="176"/>
                    <a:pt x="0" y="176"/>
                    <a:pt x="19" y="152"/>
                  </a:cubicBezTo>
                  <a:cubicBezTo>
                    <a:pt x="59" y="102"/>
                    <a:pt x="100" y="52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9" name="Freeform 102"/>
            <p:cNvSpPr/>
            <p:nvPr/>
          </p:nvSpPr>
          <p:spPr bwMode="auto">
            <a:xfrm>
              <a:off x="13190311" y="5445125"/>
              <a:ext cx="280988" cy="698500"/>
            </a:xfrm>
            <a:custGeom>
              <a:avLst/>
              <a:gdLst>
                <a:gd name="T0" fmla="*/ 0 w 89"/>
                <a:gd name="T1" fmla="*/ 8 h 221"/>
                <a:gd name="T2" fmla="*/ 29 w 89"/>
                <a:gd name="T3" fmla="*/ 0 h 221"/>
                <a:gd name="T4" fmla="*/ 89 w 89"/>
                <a:gd name="T5" fmla="*/ 212 h 221"/>
                <a:gd name="T6" fmla="*/ 60 w 89"/>
                <a:gd name="T7" fmla="*/ 221 h 221"/>
                <a:gd name="T8" fmla="*/ 0 w 89"/>
                <a:gd name="T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1">
                  <a:moveTo>
                    <a:pt x="0" y="8"/>
                  </a:moveTo>
                  <a:cubicBezTo>
                    <a:pt x="11" y="5"/>
                    <a:pt x="18" y="3"/>
                    <a:pt x="29" y="0"/>
                  </a:cubicBezTo>
                  <a:cubicBezTo>
                    <a:pt x="49" y="70"/>
                    <a:pt x="69" y="140"/>
                    <a:pt x="89" y="212"/>
                  </a:cubicBezTo>
                  <a:cubicBezTo>
                    <a:pt x="80" y="215"/>
                    <a:pt x="71" y="217"/>
                    <a:pt x="60" y="221"/>
                  </a:cubicBezTo>
                  <a:cubicBezTo>
                    <a:pt x="40" y="150"/>
                    <a:pt x="20" y="8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0" name="Freeform 103"/>
            <p:cNvSpPr/>
            <p:nvPr/>
          </p:nvSpPr>
          <p:spPr bwMode="auto">
            <a:xfrm>
              <a:off x="14706374" y="4360862"/>
              <a:ext cx="663575" cy="449263"/>
            </a:xfrm>
            <a:custGeom>
              <a:avLst/>
              <a:gdLst>
                <a:gd name="T0" fmla="*/ 210 w 210"/>
                <a:gd name="T1" fmla="*/ 122 h 142"/>
                <a:gd name="T2" fmla="*/ 192 w 210"/>
                <a:gd name="T3" fmla="*/ 142 h 142"/>
                <a:gd name="T4" fmla="*/ 0 w 210"/>
                <a:gd name="T5" fmla="*/ 22 h 142"/>
                <a:gd name="T6" fmla="*/ 15 w 210"/>
                <a:gd name="T7" fmla="*/ 0 h 142"/>
                <a:gd name="T8" fmla="*/ 210 w 210"/>
                <a:gd name="T9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2">
                  <a:moveTo>
                    <a:pt x="210" y="122"/>
                  </a:moveTo>
                  <a:cubicBezTo>
                    <a:pt x="204" y="130"/>
                    <a:pt x="198" y="136"/>
                    <a:pt x="192" y="142"/>
                  </a:cubicBezTo>
                  <a:cubicBezTo>
                    <a:pt x="129" y="102"/>
                    <a:pt x="65" y="63"/>
                    <a:pt x="0" y="22"/>
                  </a:cubicBezTo>
                  <a:cubicBezTo>
                    <a:pt x="5" y="14"/>
                    <a:pt x="10" y="8"/>
                    <a:pt x="15" y="0"/>
                  </a:cubicBezTo>
                  <a:cubicBezTo>
                    <a:pt x="80" y="40"/>
                    <a:pt x="144" y="80"/>
                    <a:pt x="21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1" name="Freeform 104"/>
            <p:cNvSpPr/>
            <p:nvPr/>
          </p:nvSpPr>
          <p:spPr bwMode="auto">
            <a:xfrm>
              <a:off x="13203011" y="4594225"/>
              <a:ext cx="357188" cy="522288"/>
            </a:xfrm>
            <a:custGeom>
              <a:avLst/>
              <a:gdLst>
                <a:gd name="T0" fmla="*/ 0 w 113"/>
                <a:gd name="T1" fmla="*/ 54 h 165"/>
                <a:gd name="T2" fmla="*/ 93 w 113"/>
                <a:gd name="T3" fmla="*/ 6 h 165"/>
                <a:gd name="T4" fmla="*/ 113 w 113"/>
                <a:gd name="T5" fmla="*/ 17 h 165"/>
                <a:gd name="T6" fmla="*/ 110 w 113"/>
                <a:gd name="T7" fmla="*/ 141 h 165"/>
                <a:gd name="T8" fmla="*/ 97 w 113"/>
                <a:gd name="T9" fmla="*/ 165 h 165"/>
                <a:gd name="T10" fmla="*/ 90 w 113"/>
                <a:gd name="T11" fmla="*/ 162 h 165"/>
                <a:gd name="T12" fmla="*/ 90 w 113"/>
                <a:gd name="T13" fmla="*/ 30 h 165"/>
                <a:gd name="T14" fmla="*/ 18 w 113"/>
                <a:gd name="T15" fmla="*/ 65 h 165"/>
                <a:gd name="T16" fmla="*/ 0 w 113"/>
                <a:gd name="T17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5">
                  <a:moveTo>
                    <a:pt x="0" y="54"/>
                  </a:moveTo>
                  <a:cubicBezTo>
                    <a:pt x="31" y="38"/>
                    <a:pt x="62" y="22"/>
                    <a:pt x="93" y="6"/>
                  </a:cubicBezTo>
                  <a:cubicBezTo>
                    <a:pt x="105" y="0"/>
                    <a:pt x="113" y="1"/>
                    <a:pt x="113" y="17"/>
                  </a:cubicBezTo>
                  <a:cubicBezTo>
                    <a:pt x="112" y="59"/>
                    <a:pt x="112" y="100"/>
                    <a:pt x="110" y="141"/>
                  </a:cubicBezTo>
                  <a:cubicBezTo>
                    <a:pt x="109" y="149"/>
                    <a:pt x="101" y="157"/>
                    <a:pt x="97" y="165"/>
                  </a:cubicBezTo>
                  <a:cubicBezTo>
                    <a:pt x="94" y="164"/>
                    <a:pt x="92" y="163"/>
                    <a:pt x="90" y="162"/>
                  </a:cubicBezTo>
                  <a:cubicBezTo>
                    <a:pt x="90" y="119"/>
                    <a:pt x="90" y="77"/>
                    <a:pt x="90" y="30"/>
                  </a:cubicBezTo>
                  <a:cubicBezTo>
                    <a:pt x="64" y="43"/>
                    <a:pt x="41" y="53"/>
                    <a:pt x="18" y="65"/>
                  </a:cubicBezTo>
                  <a:cubicBezTo>
                    <a:pt x="8" y="71"/>
                    <a:pt x="1" y="7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2" name="Freeform 105"/>
            <p:cNvSpPr/>
            <p:nvPr/>
          </p:nvSpPr>
          <p:spPr bwMode="auto">
            <a:xfrm>
              <a:off x="11958411" y="50800"/>
              <a:ext cx="328613" cy="312738"/>
            </a:xfrm>
            <a:custGeom>
              <a:avLst/>
              <a:gdLst>
                <a:gd name="T0" fmla="*/ 104 w 104"/>
                <a:gd name="T1" fmla="*/ 17 h 99"/>
                <a:gd name="T2" fmla="*/ 63 w 104"/>
                <a:gd name="T3" fmla="*/ 88 h 99"/>
                <a:gd name="T4" fmla="*/ 2 w 104"/>
                <a:gd name="T5" fmla="*/ 68 h 99"/>
                <a:gd name="T6" fmla="*/ 11 w 104"/>
                <a:gd name="T7" fmla="*/ 48 h 99"/>
                <a:gd name="T8" fmla="*/ 80 w 104"/>
                <a:gd name="T9" fmla="*/ 6 h 99"/>
                <a:gd name="T10" fmla="*/ 98 w 104"/>
                <a:gd name="T11" fmla="*/ 2 h 99"/>
                <a:gd name="T12" fmla="*/ 104 w 104"/>
                <a:gd name="T13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17"/>
                  </a:moveTo>
                  <a:cubicBezTo>
                    <a:pt x="100" y="48"/>
                    <a:pt x="85" y="71"/>
                    <a:pt x="63" y="88"/>
                  </a:cubicBezTo>
                  <a:cubicBezTo>
                    <a:pt x="49" y="99"/>
                    <a:pt x="6" y="85"/>
                    <a:pt x="2" y="68"/>
                  </a:cubicBezTo>
                  <a:cubicBezTo>
                    <a:pt x="0" y="62"/>
                    <a:pt x="6" y="49"/>
                    <a:pt x="11" y="48"/>
                  </a:cubicBezTo>
                  <a:cubicBezTo>
                    <a:pt x="39" y="40"/>
                    <a:pt x="58" y="21"/>
                    <a:pt x="80" y="6"/>
                  </a:cubicBezTo>
                  <a:cubicBezTo>
                    <a:pt x="85" y="3"/>
                    <a:pt x="94" y="0"/>
                    <a:pt x="98" y="2"/>
                  </a:cubicBezTo>
                  <a:cubicBezTo>
                    <a:pt x="102" y="4"/>
                    <a:pt x="103" y="13"/>
                    <a:pt x="10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3" name="Freeform 106"/>
            <p:cNvSpPr/>
            <p:nvPr/>
          </p:nvSpPr>
          <p:spPr bwMode="auto">
            <a:xfrm>
              <a:off x="13885636" y="838200"/>
              <a:ext cx="239713" cy="303213"/>
            </a:xfrm>
            <a:custGeom>
              <a:avLst/>
              <a:gdLst>
                <a:gd name="T0" fmla="*/ 75 w 76"/>
                <a:gd name="T1" fmla="*/ 60 h 96"/>
                <a:gd name="T2" fmla="*/ 55 w 76"/>
                <a:gd name="T3" fmla="*/ 90 h 96"/>
                <a:gd name="T4" fmla="*/ 2 w 76"/>
                <a:gd name="T5" fmla="*/ 82 h 96"/>
                <a:gd name="T6" fmla="*/ 0 w 76"/>
                <a:gd name="T7" fmla="*/ 73 h 96"/>
                <a:gd name="T8" fmla="*/ 6 w 76"/>
                <a:gd name="T9" fmla="*/ 26 h 96"/>
                <a:gd name="T10" fmla="*/ 36 w 76"/>
                <a:gd name="T11" fmla="*/ 5 h 96"/>
                <a:gd name="T12" fmla="*/ 75 w 76"/>
                <a:gd name="T1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5" y="60"/>
                  </a:moveTo>
                  <a:cubicBezTo>
                    <a:pt x="76" y="73"/>
                    <a:pt x="71" y="85"/>
                    <a:pt x="55" y="90"/>
                  </a:cubicBezTo>
                  <a:cubicBezTo>
                    <a:pt x="36" y="96"/>
                    <a:pt x="18" y="94"/>
                    <a:pt x="2" y="82"/>
                  </a:cubicBezTo>
                  <a:cubicBezTo>
                    <a:pt x="0" y="80"/>
                    <a:pt x="0" y="76"/>
                    <a:pt x="0" y="73"/>
                  </a:cubicBezTo>
                  <a:cubicBezTo>
                    <a:pt x="2" y="57"/>
                    <a:pt x="4" y="42"/>
                    <a:pt x="6" y="26"/>
                  </a:cubicBezTo>
                  <a:cubicBezTo>
                    <a:pt x="8" y="9"/>
                    <a:pt x="19" y="0"/>
                    <a:pt x="36" y="5"/>
                  </a:cubicBezTo>
                  <a:cubicBezTo>
                    <a:pt x="63" y="13"/>
                    <a:pt x="74" y="28"/>
                    <a:pt x="7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4" name="Freeform 107"/>
            <p:cNvSpPr/>
            <p:nvPr/>
          </p:nvSpPr>
          <p:spPr bwMode="auto">
            <a:xfrm>
              <a:off x="11288486" y="4664075"/>
              <a:ext cx="360363" cy="490538"/>
            </a:xfrm>
            <a:custGeom>
              <a:avLst/>
              <a:gdLst>
                <a:gd name="T0" fmla="*/ 55 w 114"/>
                <a:gd name="T1" fmla="*/ 119 h 155"/>
                <a:gd name="T2" fmla="*/ 82 w 114"/>
                <a:gd name="T3" fmla="*/ 138 h 155"/>
                <a:gd name="T4" fmla="*/ 61 w 114"/>
                <a:gd name="T5" fmla="*/ 140 h 155"/>
                <a:gd name="T6" fmla="*/ 6 w 114"/>
                <a:gd name="T7" fmla="*/ 91 h 155"/>
                <a:gd name="T8" fmla="*/ 35 w 114"/>
                <a:gd name="T9" fmla="*/ 106 h 155"/>
                <a:gd name="T10" fmla="*/ 81 w 114"/>
                <a:gd name="T11" fmla="*/ 26 h 155"/>
                <a:gd name="T12" fmla="*/ 48 w 114"/>
                <a:gd name="T13" fmla="*/ 4 h 155"/>
                <a:gd name="T14" fmla="*/ 66 w 114"/>
                <a:gd name="T15" fmla="*/ 1 h 155"/>
                <a:gd name="T16" fmla="*/ 99 w 114"/>
                <a:gd name="T17" fmla="*/ 3 h 155"/>
                <a:gd name="T18" fmla="*/ 112 w 114"/>
                <a:gd name="T19" fmla="*/ 8 h 155"/>
                <a:gd name="T20" fmla="*/ 111 w 114"/>
                <a:gd name="T21" fmla="*/ 22 h 155"/>
                <a:gd name="T22" fmla="*/ 55 w 114"/>
                <a:gd name="T23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55">
                  <a:moveTo>
                    <a:pt x="55" y="119"/>
                  </a:moveTo>
                  <a:cubicBezTo>
                    <a:pt x="65" y="126"/>
                    <a:pt x="74" y="132"/>
                    <a:pt x="82" y="138"/>
                  </a:cubicBezTo>
                  <a:cubicBezTo>
                    <a:pt x="77" y="155"/>
                    <a:pt x="68" y="144"/>
                    <a:pt x="61" y="140"/>
                  </a:cubicBezTo>
                  <a:cubicBezTo>
                    <a:pt x="0" y="104"/>
                    <a:pt x="0" y="104"/>
                    <a:pt x="6" y="91"/>
                  </a:cubicBezTo>
                  <a:cubicBezTo>
                    <a:pt x="15" y="95"/>
                    <a:pt x="25" y="100"/>
                    <a:pt x="35" y="106"/>
                  </a:cubicBezTo>
                  <a:cubicBezTo>
                    <a:pt x="50" y="79"/>
                    <a:pt x="65" y="53"/>
                    <a:pt x="81" y="26"/>
                  </a:cubicBezTo>
                  <a:cubicBezTo>
                    <a:pt x="71" y="20"/>
                    <a:pt x="62" y="13"/>
                    <a:pt x="48" y="4"/>
                  </a:cubicBezTo>
                  <a:cubicBezTo>
                    <a:pt x="57" y="2"/>
                    <a:pt x="61" y="0"/>
                    <a:pt x="66" y="1"/>
                  </a:cubicBezTo>
                  <a:cubicBezTo>
                    <a:pt x="77" y="1"/>
                    <a:pt x="88" y="2"/>
                    <a:pt x="99" y="3"/>
                  </a:cubicBezTo>
                  <a:cubicBezTo>
                    <a:pt x="104" y="4"/>
                    <a:pt x="110" y="5"/>
                    <a:pt x="112" y="8"/>
                  </a:cubicBezTo>
                  <a:cubicBezTo>
                    <a:pt x="114" y="11"/>
                    <a:pt x="113" y="18"/>
                    <a:pt x="111" y="22"/>
                  </a:cubicBezTo>
                  <a:cubicBezTo>
                    <a:pt x="93" y="54"/>
                    <a:pt x="75" y="85"/>
                    <a:pt x="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5" name="Freeform 108"/>
            <p:cNvSpPr/>
            <p:nvPr/>
          </p:nvSpPr>
          <p:spPr bwMode="auto">
            <a:xfrm>
              <a:off x="11380561" y="-306388"/>
              <a:ext cx="261938" cy="298450"/>
            </a:xfrm>
            <a:custGeom>
              <a:avLst/>
              <a:gdLst>
                <a:gd name="T0" fmla="*/ 27 w 83"/>
                <a:gd name="T1" fmla="*/ 94 h 94"/>
                <a:gd name="T2" fmla="*/ 5 w 83"/>
                <a:gd name="T3" fmla="*/ 33 h 94"/>
                <a:gd name="T4" fmla="*/ 32 w 83"/>
                <a:gd name="T5" fmla="*/ 6 h 94"/>
                <a:gd name="T6" fmla="*/ 80 w 83"/>
                <a:gd name="T7" fmla="*/ 41 h 94"/>
                <a:gd name="T8" fmla="*/ 43 w 83"/>
                <a:gd name="T9" fmla="*/ 86 h 94"/>
                <a:gd name="T10" fmla="*/ 27 w 8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27" y="94"/>
                  </a:moveTo>
                  <a:cubicBezTo>
                    <a:pt x="19" y="71"/>
                    <a:pt x="10" y="52"/>
                    <a:pt x="5" y="33"/>
                  </a:cubicBezTo>
                  <a:cubicBezTo>
                    <a:pt x="0" y="11"/>
                    <a:pt x="11" y="0"/>
                    <a:pt x="32" y="6"/>
                  </a:cubicBezTo>
                  <a:cubicBezTo>
                    <a:pt x="52" y="12"/>
                    <a:pt x="78" y="18"/>
                    <a:pt x="80" y="41"/>
                  </a:cubicBezTo>
                  <a:cubicBezTo>
                    <a:pt x="83" y="63"/>
                    <a:pt x="61" y="75"/>
                    <a:pt x="43" y="86"/>
                  </a:cubicBezTo>
                  <a:cubicBezTo>
                    <a:pt x="39" y="89"/>
                    <a:pt x="33" y="91"/>
                    <a:pt x="2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6" name="Freeform 109"/>
            <p:cNvSpPr/>
            <p:nvPr/>
          </p:nvSpPr>
          <p:spPr bwMode="auto">
            <a:xfrm>
              <a:off x="11355161" y="57150"/>
              <a:ext cx="249238" cy="303213"/>
            </a:xfrm>
            <a:custGeom>
              <a:avLst/>
              <a:gdLst>
                <a:gd name="T0" fmla="*/ 0 w 79"/>
                <a:gd name="T1" fmla="*/ 30 h 96"/>
                <a:gd name="T2" fmla="*/ 12 w 79"/>
                <a:gd name="T3" fmla="*/ 12 h 96"/>
                <a:gd name="T4" fmla="*/ 67 w 79"/>
                <a:gd name="T5" fmla="*/ 25 h 96"/>
                <a:gd name="T6" fmla="*/ 68 w 79"/>
                <a:gd name="T7" fmla="*/ 66 h 96"/>
                <a:gd name="T8" fmla="*/ 58 w 79"/>
                <a:gd name="T9" fmla="*/ 79 h 96"/>
                <a:gd name="T10" fmla="*/ 16 w 79"/>
                <a:gd name="T11" fmla="*/ 71 h 96"/>
                <a:gd name="T12" fmla="*/ 0 w 79"/>
                <a:gd name="T1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0" y="30"/>
                  </a:moveTo>
                  <a:cubicBezTo>
                    <a:pt x="4" y="24"/>
                    <a:pt x="7" y="16"/>
                    <a:pt x="12" y="12"/>
                  </a:cubicBezTo>
                  <a:cubicBezTo>
                    <a:pt x="26" y="0"/>
                    <a:pt x="49" y="6"/>
                    <a:pt x="67" y="25"/>
                  </a:cubicBezTo>
                  <a:cubicBezTo>
                    <a:pt x="79" y="38"/>
                    <a:pt x="77" y="52"/>
                    <a:pt x="68" y="66"/>
                  </a:cubicBezTo>
                  <a:cubicBezTo>
                    <a:pt x="65" y="71"/>
                    <a:pt x="62" y="75"/>
                    <a:pt x="58" y="79"/>
                  </a:cubicBezTo>
                  <a:cubicBezTo>
                    <a:pt x="40" y="96"/>
                    <a:pt x="26" y="94"/>
                    <a:pt x="16" y="71"/>
                  </a:cubicBezTo>
                  <a:cubicBezTo>
                    <a:pt x="10" y="58"/>
                    <a:pt x="5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7" name="Freeform 110"/>
            <p:cNvSpPr/>
            <p:nvPr/>
          </p:nvSpPr>
          <p:spPr bwMode="auto">
            <a:xfrm>
              <a:off x="9291411" y="1674812"/>
              <a:ext cx="269875" cy="228600"/>
            </a:xfrm>
            <a:custGeom>
              <a:avLst/>
              <a:gdLst>
                <a:gd name="T0" fmla="*/ 75 w 85"/>
                <a:gd name="T1" fmla="*/ 72 h 72"/>
                <a:gd name="T2" fmla="*/ 37 w 85"/>
                <a:gd name="T3" fmla="*/ 59 h 72"/>
                <a:gd name="T4" fmla="*/ 1 w 85"/>
                <a:gd name="T5" fmla="*/ 23 h 72"/>
                <a:gd name="T6" fmla="*/ 9 w 85"/>
                <a:gd name="T7" fmla="*/ 10 h 72"/>
                <a:gd name="T8" fmla="*/ 51 w 85"/>
                <a:gd name="T9" fmla="*/ 3 h 72"/>
                <a:gd name="T10" fmla="*/ 84 w 85"/>
                <a:gd name="T11" fmla="*/ 30 h 72"/>
                <a:gd name="T12" fmla="*/ 75 w 8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2">
                  <a:moveTo>
                    <a:pt x="75" y="72"/>
                  </a:moveTo>
                  <a:cubicBezTo>
                    <a:pt x="59" y="66"/>
                    <a:pt x="48" y="62"/>
                    <a:pt x="37" y="59"/>
                  </a:cubicBezTo>
                  <a:cubicBezTo>
                    <a:pt x="18" y="53"/>
                    <a:pt x="4" y="43"/>
                    <a:pt x="1" y="23"/>
                  </a:cubicBezTo>
                  <a:cubicBezTo>
                    <a:pt x="0" y="19"/>
                    <a:pt x="5" y="11"/>
                    <a:pt x="9" y="10"/>
                  </a:cubicBezTo>
                  <a:cubicBezTo>
                    <a:pt x="23" y="6"/>
                    <a:pt x="37" y="6"/>
                    <a:pt x="51" y="3"/>
                  </a:cubicBezTo>
                  <a:cubicBezTo>
                    <a:pt x="71" y="0"/>
                    <a:pt x="85" y="10"/>
                    <a:pt x="84" y="30"/>
                  </a:cubicBezTo>
                  <a:cubicBezTo>
                    <a:pt x="82" y="45"/>
                    <a:pt x="78" y="59"/>
                    <a:pt x="7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8" name="Freeform 111"/>
            <p:cNvSpPr/>
            <p:nvPr/>
          </p:nvSpPr>
          <p:spPr bwMode="auto">
            <a:xfrm>
              <a:off x="9510486" y="1884362"/>
              <a:ext cx="280988" cy="239713"/>
            </a:xfrm>
            <a:custGeom>
              <a:avLst/>
              <a:gdLst>
                <a:gd name="T0" fmla="*/ 77 w 89"/>
                <a:gd name="T1" fmla="*/ 76 h 76"/>
                <a:gd name="T2" fmla="*/ 29 w 89"/>
                <a:gd name="T3" fmla="*/ 56 h 76"/>
                <a:gd name="T4" fmla="*/ 17 w 89"/>
                <a:gd name="T5" fmla="*/ 50 h 76"/>
                <a:gd name="T6" fmla="*/ 0 w 89"/>
                <a:gd name="T7" fmla="*/ 26 h 76"/>
                <a:gd name="T8" fmla="*/ 23 w 89"/>
                <a:gd name="T9" fmla="*/ 14 h 76"/>
                <a:gd name="T10" fmla="*/ 75 w 89"/>
                <a:gd name="T11" fmla="*/ 18 h 76"/>
                <a:gd name="T12" fmla="*/ 77 w 8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6">
                  <a:moveTo>
                    <a:pt x="77" y="76"/>
                  </a:moveTo>
                  <a:cubicBezTo>
                    <a:pt x="61" y="69"/>
                    <a:pt x="45" y="63"/>
                    <a:pt x="29" y="56"/>
                  </a:cubicBezTo>
                  <a:cubicBezTo>
                    <a:pt x="25" y="54"/>
                    <a:pt x="20" y="53"/>
                    <a:pt x="17" y="50"/>
                  </a:cubicBezTo>
                  <a:cubicBezTo>
                    <a:pt x="11" y="43"/>
                    <a:pt x="6" y="34"/>
                    <a:pt x="0" y="26"/>
                  </a:cubicBezTo>
                  <a:cubicBezTo>
                    <a:pt x="8" y="22"/>
                    <a:pt x="15" y="16"/>
                    <a:pt x="23" y="14"/>
                  </a:cubicBezTo>
                  <a:cubicBezTo>
                    <a:pt x="41" y="10"/>
                    <a:pt x="61" y="0"/>
                    <a:pt x="75" y="18"/>
                  </a:cubicBezTo>
                  <a:cubicBezTo>
                    <a:pt x="89" y="37"/>
                    <a:pt x="84" y="58"/>
                    <a:pt x="7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9" name="Freeform 112"/>
            <p:cNvSpPr/>
            <p:nvPr/>
          </p:nvSpPr>
          <p:spPr bwMode="auto">
            <a:xfrm>
              <a:off x="14734949" y="1489075"/>
              <a:ext cx="188913" cy="217488"/>
            </a:xfrm>
            <a:custGeom>
              <a:avLst/>
              <a:gdLst>
                <a:gd name="T0" fmla="*/ 60 w 60"/>
                <a:gd name="T1" fmla="*/ 27 h 69"/>
                <a:gd name="T2" fmla="*/ 49 w 60"/>
                <a:gd name="T3" fmla="*/ 51 h 69"/>
                <a:gd name="T4" fmla="*/ 11 w 60"/>
                <a:gd name="T5" fmla="*/ 61 h 69"/>
                <a:gd name="T6" fmla="*/ 13 w 60"/>
                <a:gd name="T7" fmla="*/ 22 h 69"/>
                <a:gd name="T8" fmla="*/ 25 w 60"/>
                <a:gd name="T9" fmla="*/ 11 h 69"/>
                <a:gd name="T10" fmla="*/ 46 w 60"/>
                <a:gd name="T11" fmla="*/ 3 h 69"/>
                <a:gd name="T12" fmla="*/ 60 w 60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60" y="27"/>
                  </a:moveTo>
                  <a:cubicBezTo>
                    <a:pt x="56" y="37"/>
                    <a:pt x="54" y="45"/>
                    <a:pt x="49" y="51"/>
                  </a:cubicBezTo>
                  <a:cubicBezTo>
                    <a:pt x="39" y="65"/>
                    <a:pt x="22" y="69"/>
                    <a:pt x="11" y="61"/>
                  </a:cubicBezTo>
                  <a:cubicBezTo>
                    <a:pt x="0" y="52"/>
                    <a:pt x="1" y="37"/>
                    <a:pt x="13" y="22"/>
                  </a:cubicBezTo>
                  <a:cubicBezTo>
                    <a:pt x="17" y="18"/>
                    <a:pt x="20" y="13"/>
                    <a:pt x="25" y="11"/>
                  </a:cubicBezTo>
                  <a:cubicBezTo>
                    <a:pt x="32" y="7"/>
                    <a:pt x="43" y="0"/>
                    <a:pt x="46" y="3"/>
                  </a:cubicBezTo>
                  <a:cubicBezTo>
                    <a:pt x="53" y="8"/>
                    <a:pt x="56" y="19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795" y="-6985"/>
            <a:ext cx="799465" cy="6413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24" h="821">
                <a:moveTo>
                  <a:pt x="0" y="0"/>
                </a:moveTo>
                <a:lnTo>
                  <a:pt x="1024" y="0"/>
                </a:lnTo>
                <a:lnTo>
                  <a:pt x="1024" y="13"/>
                </a:lnTo>
                <a:cubicBezTo>
                  <a:pt x="1001" y="463"/>
                  <a:pt x="629" y="821"/>
                  <a:pt x="174" y="821"/>
                </a:cubicBezTo>
                <a:cubicBezTo>
                  <a:pt x="117" y="821"/>
                  <a:pt x="61" y="815"/>
                  <a:pt x="7" y="805"/>
                </a:cubicBezTo>
                <a:lnTo>
                  <a:pt x="0" y="803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11304905" y="6111240"/>
            <a:ext cx="914400" cy="7594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40" h="1196">
                <a:moveTo>
                  <a:pt x="852" y="0"/>
                </a:moveTo>
                <a:cubicBezTo>
                  <a:pt x="1072" y="0"/>
                  <a:pt x="1273" y="84"/>
                  <a:pt x="1424" y="221"/>
                </a:cubicBezTo>
                <a:lnTo>
                  <a:pt x="1440" y="236"/>
                </a:lnTo>
                <a:lnTo>
                  <a:pt x="1440" y="1196"/>
                </a:lnTo>
                <a:lnTo>
                  <a:pt x="73" y="1196"/>
                </a:lnTo>
                <a:lnTo>
                  <a:pt x="67" y="1183"/>
                </a:lnTo>
                <a:cubicBezTo>
                  <a:pt x="24" y="1081"/>
                  <a:pt x="0" y="969"/>
                  <a:pt x="0" y="852"/>
                </a:cubicBezTo>
                <a:cubicBezTo>
                  <a:pt x="0" y="381"/>
                  <a:pt x="381" y="0"/>
                  <a:pt x="852" y="0"/>
                </a:cubicBez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27790" y="5535930"/>
            <a:ext cx="377825" cy="37782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00685" y="817245"/>
            <a:ext cx="271145" cy="27114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687050" y="611124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2655" y="273685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27180" y="482473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70510" y="139319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860925" y="1240155"/>
            <a:ext cx="246761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600">
                <a:solidFill>
                  <a:srgbClr val="003F88"/>
                </a:solidFill>
                <a:latin typeface="Impact" panose="020B0806030902050204" charset="0"/>
                <a:ea typeface="思源黑体 CN Bold" panose="020B0800000000000000" charset="-122"/>
                <a:cs typeface="Impact" panose="020B0806030902050204" charset="0"/>
              </a:rPr>
              <a:t>04</a:t>
            </a:r>
            <a:endParaRPr lang="en-US" altLang="zh-CN" sz="16600">
              <a:solidFill>
                <a:srgbClr val="003F88"/>
              </a:solidFill>
              <a:latin typeface="Impact" panose="020B0806030902050204" charset="0"/>
              <a:ea typeface="思源黑体 CN Bold" panose="020B0800000000000000" charset="-122"/>
              <a:cs typeface="Impact" panose="020B080603090205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77310" y="3714750"/>
            <a:ext cx="4434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研究成果与应用</a:t>
            </a:r>
            <a:endParaRPr lang="zh-CN" altLang="en-US" sz="3600" b="1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79053" y="4364990"/>
            <a:ext cx="7031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68180" y="176530"/>
            <a:ext cx="2409825" cy="741045"/>
            <a:chOff x="3585" y="2394"/>
            <a:chExt cx="5539" cy="1704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solidFill>
              <a:srgbClr val="00458E"/>
            </a:solidFill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251460" y="374015"/>
            <a:ext cx="284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04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研究成果与应用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02075" y="1849120"/>
            <a:ext cx="4287520" cy="4287520"/>
            <a:chOff x="4932558" y="1806384"/>
            <a:chExt cx="3355566" cy="3355564"/>
          </a:xfrm>
        </p:grpSpPr>
        <p:grpSp>
          <p:nvGrpSpPr>
            <p:cNvPr id="38923" name="Group 37"/>
            <p:cNvGrpSpPr/>
            <p:nvPr/>
          </p:nvGrpSpPr>
          <p:grpSpPr>
            <a:xfrm>
              <a:off x="4932558" y="1806384"/>
              <a:ext cx="3355566" cy="3355564"/>
              <a:chOff x="2894218" y="1276350"/>
              <a:chExt cx="3355566" cy="3355564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3079852" y="1462676"/>
                <a:ext cx="1490765" cy="1492148"/>
              </a:xfrm>
              <a:custGeom>
                <a:avLst/>
                <a:gdLst/>
                <a:ahLst/>
                <a:cxnLst>
                  <a:cxn ang="0">
                    <a:pos x="546" y="546"/>
                  </a:cxn>
                  <a:cxn ang="0">
                    <a:pos x="160" y="546"/>
                  </a:cxn>
                  <a:cxn ang="0">
                    <a:pos x="105" y="412"/>
                  </a:cxn>
                  <a:cxn ang="0">
                    <a:pos x="0" y="358"/>
                  </a:cxn>
                  <a:cxn ang="0">
                    <a:pos x="139" y="139"/>
                  </a:cxn>
                  <a:cxn ang="0">
                    <a:pos x="356" y="0"/>
                  </a:cxn>
                  <a:cxn ang="0">
                    <a:pos x="412" y="122"/>
                  </a:cxn>
                  <a:cxn ang="0">
                    <a:pos x="546" y="178"/>
                  </a:cxn>
                  <a:cxn ang="0">
                    <a:pos x="546" y="546"/>
                  </a:cxn>
                </a:cxnLst>
                <a:rect l="0" t="0" r="r" b="b"/>
                <a:pathLst>
                  <a:path w="546" h="546">
                    <a:moveTo>
                      <a:pt x="546" y="546"/>
                    </a:moveTo>
                    <a:cubicBezTo>
                      <a:pt x="160" y="546"/>
                      <a:pt x="160" y="546"/>
                      <a:pt x="160" y="546"/>
                    </a:cubicBezTo>
                    <a:cubicBezTo>
                      <a:pt x="160" y="493"/>
                      <a:pt x="142" y="449"/>
                      <a:pt x="105" y="412"/>
                    </a:cubicBezTo>
                    <a:cubicBezTo>
                      <a:pt x="75" y="382"/>
                      <a:pt x="40" y="364"/>
                      <a:pt x="0" y="358"/>
                    </a:cubicBezTo>
                    <a:cubicBezTo>
                      <a:pt x="27" y="277"/>
                      <a:pt x="73" y="204"/>
                      <a:pt x="139" y="139"/>
                    </a:cubicBezTo>
                    <a:cubicBezTo>
                      <a:pt x="203" y="74"/>
                      <a:pt x="276" y="28"/>
                      <a:pt x="356" y="0"/>
                    </a:cubicBezTo>
                    <a:cubicBezTo>
                      <a:pt x="359" y="48"/>
                      <a:pt x="377" y="88"/>
                      <a:pt x="412" y="122"/>
                    </a:cubicBezTo>
                    <a:cubicBezTo>
                      <a:pt x="449" y="159"/>
                      <a:pt x="493" y="178"/>
                      <a:pt x="546" y="178"/>
                    </a:cubicBezTo>
                    <a:lnTo>
                      <a:pt x="546" y="546"/>
                    </a:lnTo>
                    <a:close/>
                  </a:path>
                </a:pathLst>
              </a:custGeom>
              <a:solidFill>
                <a:srgbClr val="003F88"/>
              </a:solidFill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3079852" y="2954824"/>
                <a:ext cx="1490765" cy="1490764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546" y="388"/>
                  </a:cxn>
                  <a:cxn ang="0">
                    <a:pos x="412" y="444"/>
                  </a:cxn>
                  <a:cxn ang="0">
                    <a:pos x="358" y="546"/>
                  </a:cxn>
                  <a:cxn ang="0">
                    <a:pos x="139" y="407"/>
                  </a:cxn>
                  <a:cxn ang="0">
                    <a:pos x="0" y="188"/>
                  </a:cxn>
                  <a:cxn ang="0">
                    <a:pos x="105" y="134"/>
                  </a:cxn>
                  <a:cxn ang="0">
                    <a:pos x="160" y="0"/>
                  </a:cxn>
                  <a:cxn ang="0">
                    <a:pos x="546" y="0"/>
                  </a:cxn>
                </a:cxnLst>
                <a:rect l="0" t="0" r="r" b="b"/>
                <a:pathLst>
                  <a:path w="546" h="546">
                    <a:moveTo>
                      <a:pt x="546" y="0"/>
                    </a:moveTo>
                    <a:cubicBezTo>
                      <a:pt x="546" y="388"/>
                      <a:pt x="546" y="388"/>
                      <a:pt x="546" y="388"/>
                    </a:cubicBezTo>
                    <a:cubicBezTo>
                      <a:pt x="493" y="388"/>
                      <a:pt x="449" y="407"/>
                      <a:pt x="412" y="444"/>
                    </a:cubicBezTo>
                    <a:cubicBezTo>
                      <a:pt x="382" y="473"/>
                      <a:pt x="364" y="507"/>
                      <a:pt x="358" y="546"/>
                    </a:cubicBezTo>
                    <a:cubicBezTo>
                      <a:pt x="277" y="519"/>
                      <a:pt x="204" y="473"/>
                      <a:pt x="139" y="407"/>
                    </a:cubicBezTo>
                    <a:cubicBezTo>
                      <a:pt x="73" y="342"/>
                      <a:pt x="27" y="269"/>
                      <a:pt x="0" y="188"/>
                    </a:cubicBezTo>
                    <a:cubicBezTo>
                      <a:pt x="40" y="182"/>
                      <a:pt x="75" y="164"/>
                      <a:pt x="105" y="134"/>
                    </a:cubicBezTo>
                    <a:cubicBezTo>
                      <a:pt x="142" y="97"/>
                      <a:pt x="160" y="53"/>
                      <a:pt x="160" y="0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3F88"/>
              </a:solidFill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7"/>
              <p:cNvSpPr/>
              <p:nvPr/>
            </p:nvSpPr>
            <p:spPr bwMode="auto">
              <a:xfrm>
                <a:off x="4570617" y="1462676"/>
                <a:ext cx="1493531" cy="1492148"/>
              </a:xfrm>
              <a:custGeom>
                <a:avLst/>
                <a:gdLst/>
                <a:ahLst/>
                <a:cxnLst>
                  <a:cxn ang="0">
                    <a:pos x="394" y="546"/>
                  </a:cxn>
                  <a:cxn ang="0">
                    <a:pos x="0" y="546"/>
                  </a:cxn>
                  <a:cxn ang="0">
                    <a:pos x="0" y="178"/>
                  </a:cxn>
                  <a:cxn ang="0">
                    <a:pos x="134" y="122"/>
                  </a:cxn>
                  <a:cxn ang="0">
                    <a:pos x="190" y="0"/>
                  </a:cxn>
                  <a:cxn ang="0">
                    <a:pos x="407" y="139"/>
                  </a:cxn>
                  <a:cxn ang="0">
                    <a:pos x="547" y="359"/>
                  </a:cxn>
                  <a:cxn ang="0">
                    <a:pos x="450" y="412"/>
                  </a:cxn>
                  <a:cxn ang="0">
                    <a:pos x="394" y="546"/>
                  </a:cxn>
                </a:cxnLst>
                <a:rect l="0" t="0" r="r" b="b"/>
                <a:pathLst>
                  <a:path w="547" h="546">
                    <a:moveTo>
                      <a:pt x="394" y="546"/>
                    </a:moveTo>
                    <a:cubicBezTo>
                      <a:pt x="0" y="546"/>
                      <a:pt x="0" y="546"/>
                      <a:pt x="0" y="546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53" y="178"/>
                      <a:pt x="97" y="159"/>
                      <a:pt x="134" y="122"/>
                    </a:cubicBezTo>
                    <a:cubicBezTo>
                      <a:pt x="169" y="88"/>
                      <a:pt x="187" y="48"/>
                      <a:pt x="190" y="0"/>
                    </a:cubicBezTo>
                    <a:cubicBezTo>
                      <a:pt x="270" y="28"/>
                      <a:pt x="342" y="74"/>
                      <a:pt x="407" y="139"/>
                    </a:cubicBezTo>
                    <a:cubicBezTo>
                      <a:pt x="473" y="204"/>
                      <a:pt x="519" y="278"/>
                      <a:pt x="547" y="359"/>
                    </a:cubicBezTo>
                    <a:cubicBezTo>
                      <a:pt x="510" y="366"/>
                      <a:pt x="478" y="384"/>
                      <a:pt x="450" y="412"/>
                    </a:cubicBezTo>
                    <a:cubicBezTo>
                      <a:pt x="413" y="449"/>
                      <a:pt x="394" y="493"/>
                      <a:pt x="394" y="546"/>
                    </a:cubicBezTo>
                    <a:close/>
                  </a:path>
                </a:pathLst>
              </a:custGeom>
              <a:solidFill>
                <a:srgbClr val="003F88"/>
              </a:solidFill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8"/>
              <p:cNvSpPr/>
              <p:nvPr/>
            </p:nvSpPr>
            <p:spPr bwMode="auto">
              <a:xfrm>
                <a:off x="4570617" y="2954824"/>
                <a:ext cx="1493531" cy="1490764"/>
              </a:xfrm>
              <a:custGeom>
                <a:avLst/>
                <a:gdLst/>
                <a:ahLst/>
                <a:cxnLst>
                  <a:cxn ang="0">
                    <a:pos x="0" y="388"/>
                  </a:cxn>
                  <a:cxn ang="0">
                    <a:pos x="0" y="0"/>
                  </a:cxn>
                  <a:cxn ang="0">
                    <a:pos x="394" y="0"/>
                  </a:cxn>
                  <a:cxn ang="0">
                    <a:pos x="450" y="134"/>
                  </a:cxn>
                  <a:cxn ang="0">
                    <a:pos x="547" y="187"/>
                  </a:cxn>
                  <a:cxn ang="0">
                    <a:pos x="407" y="407"/>
                  </a:cxn>
                  <a:cxn ang="0">
                    <a:pos x="188" y="546"/>
                  </a:cxn>
                  <a:cxn ang="0">
                    <a:pos x="134" y="444"/>
                  </a:cxn>
                  <a:cxn ang="0">
                    <a:pos x="0" y="388"/>
                  </a:cxn>
                </a:cxnLst>
                <a:rect l="0" t="0" r="r" b="b"/>
                <a:pathLst>
                  <a:path w="547" h="546">
                    <a:moveTo>
                      <a:pt x="0" y="38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94" y="0"/>
                      <a:pt x="394" y="0"/>
                      <a:pt x="394" y="0"/>
                    </a:cubicBezTo>
                    <a:cubicBezTo>
                      <a:pt x="394" y="53"/>
                      <a:pt x="413" y="97"/>
                      <a:pt x="450" y="134"/>
                    </a:cubicBezTo>
                    <a:cubicBezTo>
                      <a:pt x="478" y="162"/>
                      <a:pt x="510" y="180"/>
                      <a:pt x="547" y="187"/>
                    </a:cubicBezTo>
                    <a:cubicBezTo>
                      <a:pt x="519" y="268"/>
                      <a:pt x="473" y="342"/>
                      <a:pt x="407" y="407"/>
                    </a:cubicBezTo>
                    <a:cubicBezTo>
                      <a:pt x="342" y="473"/>
                      <a:pt x="269" y="519"/>
                      <a:pt x="188" y="546"/>
                    </a:cubicBezTo>
                    <a:cubicBezTo>
                      <a:pt x="182" y="507"/>
                      <a:pt x="164" y="473"/>
                      <a:pt x="134" y="444"/>
                    </a:cubicBezTo>
                    <a:cubicBezTo>
                      <a:pt x="97" y="407"/>
                      <a:pt x="53" y="388"/>
                      <a:pt x="0" y="388"/>
                    </a:cubicBezTo>
                    <a:close/>
                  </a:path>
                </a:pathLst>
              </a:custGeom>
              <a:solidFill>
                <a:srgbClr val="003F88"/>
              </a:solidFill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Arc 8"/>
              <p:cNvSpPr/>
              <p:nvPr/>
            </p:nvSpPr>
            <p:spPr>
              <a:xfrm rot="10800000">
                <a:off x="2894218" y="1276350"/>
                <a:ext cx="3355566" cy="3355564"/>
              </a:xfrm>
              <a:prstGeom prst="arc">
                <a:avLst>
                  <a:gd name="adj1" fmla="val 16200000"/>
                  <a:gd name="adj2" fmla="val 1618528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5883823" y="276991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3F8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50"/>
              <p:cNvSpPr/>
              <p:nvPr/>
            </p:nvSpPr>
            <p:spPr bwMode="auto">
              <a:xfrm flipH="1">
                <a:off x="3071771" y="276991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3F8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 rot="5400000" flipH="1">
                <a:off x="4456967" y="1402385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3F8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 bwMode="auto">
              <a:xfrm rot="16200000" flipH="1" flipV="1">
                <a:off x="4456967" y="416463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3F8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924" name="Freeform 61"/>
            <p:cNvSpPr>
              <a:spLocks noEditPoints="1"/>
            </p:cNvSpPr>
            <p:nvPr/>
          </p:nvSpPr>
          <p:spPr>
            <a:xfrm>
              <a:off x="5685623" y="3907905"/>
              <a:ext cx="542070" cy="425449"/>
            </a:xfrm>
            <a:custGeom>
              <a:avLst/>
              <a:gdLst/>
              <a:ahLst/>
              <a:cxnLst>
                <a:cxn ang="0">
                  <a:pos x="255693" y="56385"/>
                </a:cxn>
                <a:cxn ang="0">
                  <a:pos x="260807" y="56385"/>
                </a:cxn>
                <a:cxn ang="0">
                  <a:pos x="260807" y="220413"/>
                </a:cxn>
                <a:cxn ang="0">
                  <a:pos x="97163" y="138399"/>
                </a:cxn>
                <a:cxn ang="0">
                  <a:pos x="97163" y="133273"/>
                </a:cxn>
                <a:cxn ang="0">
                  <a:pos x="281263" y="215287"/>
                </a:cxn>
                <a:cxn ang="0">
                  <a:pos x="286377" y="220413"/>
                </a:cxn>
                <a:cxn ang="0">
                  <a:pos x="444907" y="138399"/>
                </a:cxn>
                <a:cxn ang="0">
                  <a:pos x="286377" y="56385"/>
                </a:cxn>
                <a:cxn ang="0">
                  <a:pos x="281263" y="56385"/>
                </a:cxn>
                <a:cxn ang="0">
                  <a:pos x="76708" y="148651"/>
                </a:cxn>
                <a:cxn ang="0">
                  <a:pos x="5114" y="179406"/>
                </a:cxn>
                <a:cxn ang="0">
                  <a:pos x="5114" y="189658"/>
                </a:cxn>
                <a:cxn ang="0">
                  <a:pos x="173872" y="271672"/>
                </a:cxn>
                <a:cxn ang="0">
                  <a:pos x="245466" y="235791"/>
                </a:cxn>
                <a:cxn ang="0">
                  <a:pos x="536956" y="82014"/>
                </a:cxn>
                <a:cxn ang="0">
                  <a:pos x="536956" y="92266"/>
                </a:cxn>
                <a:cxn ang="0">
                  <a:pos x="465362" y="128147"/>
                </a:cxn>
                <a:cxn ang="0">
                  <a:pos x="296604" y="41007"/>
                </a:cxn>
                <a:cxn ang="0">
                  <a:pos x="368198" y="0"/>
                </a:cxn>
                <a:cxn ang="0">
                  <a:pos x="536956" y="82014"/>
                </a:cxn>
                <a:cxn ang="0">
                  <a:pos x="542070" y="184532"/>
                </a:cxn>
                <a:cxn ang="0">
                  <a:pos x="368198" y="271672"/>
                </a:cxn>
                <a:cxn ang="0">
                  <a:pos x="296604" y="240917"/>
                </a:cxn>
                <a:cxn ang="0">
                  <a:pos x="296604" y="230665"/>
                </a:cxn>
                <a:cxn ang="0">
                  <a:pos x="470476" y="148651"/>
                </a:cxn>
                <a:cxn ang="0">
                  <a:pos x="245466" y="35881"/>
                </a:cxn>
                <a:cxn ang="0">
                  <a:pos x="168758" y="0"/>
                </a:cxn>
                <a:cxn ang="0">
                  <a:pos x="0" y="87140"/>
                </a:cxn>
                <a:cxn ang="0">
                  <a:pos x="71594" y="128147"/>
                </a:cxn>
                <a:cxn ang="0">
                  <a:pos x="245466" y="46133"/>
                </a:cxn>
                <a:cxn ang="0">
                  <a:pos x="245466" y="35881"/>
                </a:cxn>
                <a:cxn ang="0">
                  <a:pos x="281263" y="420323"/>
                </a:cxn>
                <a:cxn ang="0">
                  <a:pos x="286377" y="425449"/>
                </a:cxn>
                <a:cxn ang="0">
                  <a:pos x="460248" y="333183"/>
                </a:cxn>
                <a:cxn ang="0">
                  <a:pos x="455134" y="251169"/>
                </a:cxn>
                <a:cxn ang="0">
                  <a:pos x="373312" y="292176"/>
                </a:cxn>
                <a:cxn ang="0">
                  <a:pos x="368198" y="292176"/>
                </a:cxn>
                <a:cxn ang="0">
                  <a:pos x="286377" y="251169"/>
                </a:cxn>
                <a:cxn ang="0">
                  <a:pos x="281263" y="256295"/>
                </a:cxn>
                <a:cxn ang="0">
                  <a:pos x="86936" y="251169"/>
                </a:cxn>
                <a:cxn ang="0">
                  <a:pos x="168758" y="292176"/>
                </a:cxn>
                <a:cxn ang="0">
                  <a:pos x="255693" y="251169"/>
                </a:cxn>
                <a:cxn ang="0">
                  <a:pos x="260807" y="256295"/>
                </a:cxn>
                <a:cxn ang="0">
                  <a:pos x="260807" y="425449"/>
                </a:cxn>
                <a:cxn ang="0">
                  <a:pos x="86936" y="338309"/>
                </a:cxn>
                <a:cxn ang="0">
                  <a:pos x="81822" y="256295"/>
                </a:cxn>
              </a:cxnLst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25" name="Shape 2671"/>
            <p:cNvSpPr/>
            <p:nvPr/>
          </p:nvSpPr>
          <p:spPr>
            <a:xfrm>
              <a:off x="5766096" y="2642709"/>
              <a:ext cx="381124" cy="536959"/>
            </a:xfrm>
            <a:custGeom>
              <a:avLst/>
              <a:gdLst/>
              <a:ahLst/>
              <a:cxnLst>
                <a:cxn ang="0">
                  <a:pos x="190562" y="268480"/>
                </a:cxn>
                <a:cxn ang="5898240">
                  <a:pos x="190562" y="268480"/>
                </a:cxn>
                <a:cxn ang="11796480">
                  <a:pos x="190562" y="268480"/>
                </a:cxn>
                <a:cxn ang="17694720">
                  <a:pos x="190562" y="268480"/>
                </a:cxn>
              </a:cxnLst>
              <a:pathLst>
                <a:path w="21543" h="21574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26" name="Freeform 51"/>
            <p:cNvSpPr>
              <a:spLocks noEditPoints="1"/>
            </p:cNvSpPr>
            <p:nvPr/>
          </p:nvSpPr>
          <p:spPr>
            <a:xfrm>
              <a:off x="6941771" y="2705607"/>
              <a:ext cx="538680" cy="444997"/>
            </a:xfrm>
            <a:custGeom>
              <a:avLst/>
              <a:gdLst/>
              <a:ahLst/>
              <a:cxnLst>
                <a:cxn ang="0">
                  <a:pos x="417855" y="318577"/>
                </a:cxn>
                <a:cxn ang="0">
                  <a:pos x="417855" y="35397"/>
                </a:cxn>
                <a:cxn ang="0">
                  <a:pos x="417855" y="15170"/>
                </a:cxn>
                <a:cxn ang="0">
                  <a:pos x="427923" y="0"/>
                </a:cxn>
                <a:cxn ang="0">
                  <a:pos x="437992" y="0"/>
                </a:cxn>
                <a:cxn ang="0">
                  <a:pos x="448061" y="0"/>
                </a:cxn>
                <a:cxn ang="0">
                  <a:pos x="448061" y="348918"/>
                </a:cxn>
                <a:cxn ang="0">
                  <a:pos x="437992" y="353975"/>
                </a:cxn>
                <a:cxn ang="0">
                  <a:pos x="427923" y="348918"/>
                </a:cxn>
                <a:cxn ang="0">
                  <a:pos x="417855" y="338805"/>
                </a:cxn>
                <a:cxn ang="0">
                  <a:pos x="417855" y="318577"/>
                </a:cxn>
                <a:cxn ang="0">
                  <a:pos x="120825" y="318577"/>
                </a:cxn>
                <a:cxn ang="0">
                  <a:pos x="120825" y="35397"/>
                </a:cxn>
                <a:cxn ang="0">
                  <a:pos x="120825" y="15170"/>
                </a:cxn>
                <a:cxn ang="0">
                  <a:pos x="110757" y="0"/>
                </a:cxn>
                <a:cxn ang="0">
                  <a:pos x="100688" y="0"/>
                </a:cxn>
                <a:cxn ang="0">
                  <a:pos x="90619" y="0"/>
                </a:cxn>
                <a:cxn ang="0">
                  <a:pos x="90619" y="348918"/>
                </a:cxn>
                <a:cxn ang="0">
                  <a:pos x="100688" y="353975"/>
                </a:cxn>
                <a:cxn ang="0">
                  <a:pos x="110757" y="348918"/>
                </a:cxn>
                <a:cxn ang="0">
                  <a:pos x="120825" y="338805"/>
                </a:cxn>
                <a:cxn ang="0">
                  <a:pos x="120825" y="318577"/>
                </a:cxn>
                <a:cxn ang="0">
                  <a:pos x="181238" y="257896"/>
                </a:cxn>
                <a:cxn ang="0">
                  <a:pos x="181238" y="278123"/>
                </a:cxn>
                <a:cxn ang="0">
                  <a:pos x="166135" y="293293"/>
                </a:cxn>
                <a:cxn ang="0">
                  <a:pos x="156066" y="298350"/>
                </a:cxn>
                <a:cxn ang="0">
                  <a:pos x="145997" y="293293"/>
                </a:cxn>
                <a:cxn ang="0">
                  <a:pos x="145997" y="60681"/>
                </a:cxn>
                <a:cxn ang="0">
                  <a:pos x="156066" y="55625"/>
                </a:cxn>
                <a:cxn ang="0">
                  <a:pos x="166135" y="60681"/>
                </a:cxn>
                <a:cxn ang="0">
                  <a:pos x="181238" y="70795"/>
                </a:cxn>
                <a:cxn ang="0">
                  <a:pos x="181238" y="91022"/>
                </a:cxn>
                <a:cxn ang="0">
                  <a:pos x="181238" y="257896"/>
                </a:cxn>
                <a:cxn ang="0">
                  <a:pos x="307098" y="404543"/>
                </a:cxn>
                <a:cxn ang="0">
                  <a:pos x="271857" y="444997"/>
                </a:cxn>
                <a:cxn ang="0">
                  <a:pos x="231582" y="404543"/>
                </a:cxn>
                <a:cxn ang="0">
                  <a:pos x="231582" y="121363"/>
                </a:cxn>
                <a:cxn ang="0">
                  <a:pos x="271857" y="80909"/>
                </a:cxn>
                <a:cxn ang="0">
                  <a:pos x="307098" y="121363"/>
                </a:cxn>
                <a:cxn ang="0">
                  <a:pos x="307098" y="404543"/>
                </a:cxn>
                <a:cxn ang="0">
                  <a:pos x="357442" y="257896"/>
                </a:cxn>
                <a:cxn ang="0">
                  <a:pos x="357442" y="278123"/>
                </a:cxn>
                <a:cxn ang="0">
                  <a:pos x="372545" y="293293"/>
                </a:cxn>
                <a:cxn ang="0">
                  <a:pos x="382614" y="298350"/>
                </a:cxn>
                <a:cxn ang="0">
                  <a:pos x="392683" y="293293"/>
                </a:cxn>
                <a:cxn ang="0">
                  <a:pos x="392683" y="60681"/>
                </a:cxn>
                <a:cxn ang="0">
                  <a:pos x="382614" y="55625"/>
                </a:cxn>
                <a:cxn ang="0">
                  <a:pos x="372545" y="60681"/>
                </a:cxn>
                <a:cxn ang="0">
                  <a:pos x="357442" y="70795"/>
                </a:cxn>
                <a:cxn ang="0">
                  <a:pos x="357442" y="91022"/>
                </a:cxn>
                <a:cxn ang="0">
                  <a:pos x="357442" y="257896"/>
                </a:cxn>
              </a:cxnLst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984795" y="3907905"/>
              <a:ext cx="495656" cy="415061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59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文本框 55"/>
          <p:cNvSpPr txBox="1"/>
          <p:nvPr/>
        </p:nvSpPr>
        <p:spPr>
          <a:xfrm>
            <a:off x="8629650" y="201121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629650" y="2407920"/>
            <a:ext cx="312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629650" y="451184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629650" y="4908550"/>
            <a:ext cx="312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757045" y="201121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915" y="2407920"/>
            <a:ext cx="312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757045" y="451184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62915" y="4908550"/>
            <a:ext cx="312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251460" y="374015"/>
            <a:ext cx="284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04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研究成果与应用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pic>
        <p:nvPicPr>
          <p:cNvPr id="2" name="图片 1" descr="application-calculator-coffee-cup-1050304"/>
          <p:cNvPicPr>
            <a:picLocks noChangeAspect="1"/>
          </p:cNvPicPr>
          <p:nvPr/>
        </p:nvPicPr>
        <p:blipFill>
          <a:blip r:embed="rId1"/>
          <a:srcRect r="43691"/>
          <a:stretch>
            <a:fillRect/>
          </a:stretch>
        </p:blipFill>
        <p:spPr>
          <a:xfrm>
            <a:off x="799465" y="2017395"/>
            <a:ext cx="3902710" cy="3851910"/>
          </a:xfrm>
          <a:prstGeom prst="rect">
            <a:avLst/>
          </a:prstGeom>
        </p:spPr>
      </p:pic>
      <p:sp>
        <p:nvSpPr>
          <p:cNvPr id="3" name="半闭框 2"/>
          <p:cNvSpPr/>
          <p:nvPr/>
        </p:nvSpPr>
        <p:spPr>
          <a:xfrm>
            <a:off x="597535" y="1812290"/>
            <a:ext cx="1156970" cy="1156970"/>
          </a:xfrm>
          <a:prstGeom prst="halfFram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半闭框 26"/>
          <p:cNvSpPr/>
          <p:nvPr/>
        </p:nvSpPr>
        <p:spPr>
          <a:xfrm flipH="1" flipV="1">
            <a:off x="3702050" y="4853940"/>
            <a:ext cx="1156970" cy="1156970"/>
          </a:xfrm>
          <a:prstGeom prst="halfFram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752465" y="2186478"/>
            <a:ext cx="292354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20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52465" y="2857500"/>
            <a:ext cx="55810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6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822950" y="4795520"/>
            <a:ext cx="699135" cy="699135"/>
            <a:chOff x="1970" y="4846"/>
            <a:chExt cx="1412" cy="1412"/>
          </a:xfrm>
        </p:grpSpPr>
        <p:sp>
          <p:nvSpPr>
            <p:cNvPr id="47" name="椭圆 46"/>
            <p:cNvSpPr/>
            <p:nvPr/>
          </p:nvSpPr>
          <p:spPr>
            <a:xfrm>
              <a:off x="1970" y="4846"/>
              <a:ext cx="1412" cy="1412"/>
            </a:xfrm>
            <a:prstGeom prst="ellipse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5" name="Freeform 52"/>
            <p:cNvSpPr>
              <a:spLocks noChangeArrowheads="1"/>
            </p:cNvSpPr>
            <p:nvPr/>
          </p:nvSpPr>
          <p:spPr bwMode="auto">
            <a:xfrm>
              <a:off x="2459" y="5327"/>
              <a:ext cx="433" cy="450"/>
            </a:xfrm>
            <a:custGeom>
              <a:avLst/>
              <a:gdLst>
                <a:gd name="T0" fmla="*/ 159637 w 479"/>
                <a:gd name="T1" fmla="*/ 594834 h 498"/>
                <a:gd name="T2" fmla="*/ 159637 w 479"/>
                <a:gd name="T3" fmla="*/ 594834 h 498"/>
                <a:gd name="T4" fmla="*/ 63615 w 479"/>
                <a:gd name="T5" fmla="*/ 550551 h 498"/>
                <a:gd name="T6" fmla="*/ 63615 w 479"/>
                <a:gd name="T7" fmla="*/ 339905 h 498"/>
                <a:gd name="T8" fmla="*/ 361283 w 479"/>
                <a:gd name="T9" fmla="*/ 41890 h 498"/>
                <a:gd name="T10" fmla="*/ 468107 w 479"/>
                <a:gd name="T11" fmla="*/ 10772 h 498"/>
                <a:gd name="T12" fmla="*/ 542525 w 479"/>
                <a:gd name="T13" fmla="*/ 84976 h 498"/>
                <a:gd name="T14" fmla="*/ 510117 w 479"/>
                <a:gd name="T15" fmla="*/ 190299 h 498"/>
                <a:gd name="T16" fmla="*/ 234054 w 479"/>
                <a:gd name="T17" fmla="*/ 466771 h 498"/>
                <a:gd name="T18" fmla="*/ 180041 w 479"/>
                <a:gd name="T19" fmla="*/ 497889 h 498"/>
                <a:gd name="T20" fmla="*/ 127229 w 479"/>
                <a:gd name="T21" fmla="*/ 477543 h 498"/>
                <a:gd name="T22" fmla="*/ 138032 w 479"/>
                <a:gd name="T23" fmla="*/ 381795 h 498"/>
                <a:gd name="T24" fmla="*/ 340878 w 479"/>
                <a:gd name="T25" fmla="*/ 179527 h 498"/>
                <a:gd name="T26" fmla="*/ 370885 w 479"/>
                <a:gd name="T27" fmla="*/ 179527 h 498"/>
                <a:gd name="T28" fmla="*/ 370885 w 479"/>
                <a:gd name="T29" fmla="*/ 213039 h 498"/>
                <a:gd name="T30" fmla="*/ 170439 w 479"/>
                <a:gd name="T31" fmla="*/ 412913 h 498"/>
                <a:gd name="T32" fmla="*/ 159637 w 479"/>
                <a:gd name="T33" fmla="*/ 456000 h 498"/>
                <a:gd name="T34" fmla="*/ 170439 w 479"/>
                <a:gd name="T35" fmla="*/ 456000 h 498"/>
                <a:gd name="T36" fmla="*/ 201646 w 479"/>
                <a:gd name="T37" fmla="*/ 445228 h 498"/>
                <a:gd name="T38" fmla="*/ 478910 w 479"/>
                <a:gd name="T39" fmla="*/ 159181 h 498"/>
                <a:gd name="T40" fmla="*/ 499315 w 479"/>
                <a:gd name="T41" fmla="*/ 95748 h 498"/>
                <a:gd name="T42" fmla="*/ 457305 w 479"/>
                <a:gd name="T43" fmla="*/ 52661 h 498"/>
                <a:gd name="T44" fmla="*/ 393690 w 479"/>
                <a:gd name="T45" fmla="*/ 74205 h 498"/>
                <a:gd name="T46" fmla="*/ 96022 w 479"/>
                <a:gd name="T47" fmla="*/ 360252 h 498"/>
                <a:gd name="T48" fmla="*/ 96022 w 479"/>
                <a:gd name="T49" fmla="*/ 519433 h 498"/>
                <a:gd name="T50" fmla="*/ 243656 w 479"/>
                <a:gd name="T51" fmla="*/ 508661 h 498"/>
                <a:gd name="T52" fmla="*/ 542525 w 479"/>
                <a:gd name="T53" fmla="*/ 222614 h 498"/>
                <a:gd name="T54" fmla="*/ 573732 w 479"/>
                <a:gd name="T55" fmla="*/ 222614 h 498"/>
                <a:gd name="T56" fmla="*/ 573732 w 479"/>
                <a:gd name="T57" fmla="*/ 242960 h 498"/>
                <a:gd name="T58" fmla="*/ 276063 w 479"/>
                <a:gd name="T59" fmla="*/ 540976 h 498"/>
                <a:gd name="T60" fmla="*/ 159637 w 479"/>
                <a:gd name="T61" fmla="*/ 594834 h 4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950200" y="4841875"/>
            <a:ext cx="699135" cy="699135"/>
            <a:chOff x="11320" y="5661"/>
            <a:chExt cx="1412" cy="1412"/>
          </a:xfrm>
        </p:grpSpPr>
        <p:sp>
          <p:nvSpPr>
            <p:cNvPr id="50" name="椭圆 49"/>
            <p:cNvSpPr/>
            <p:nvPr/>
          </p:nvSpPr>
          <p:spPr>
            <a:xfrm>
              <a:off x="11320" y="5661"/>
              <a:ext cx="1412" cy="1412"/>
            </a:xfrm>
            <a:prstGeom prst="ellipse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2" name="Freeform 74"/>
            <p:cNvSpPr>
              <a:spLocks noChangeArrowheads="1"/>
            </p:cNvSpPr>
            <p:nvPr/>
          </p:nvSpPr>
          <p:spPr bwMode="auto">
            <a:xfrm>
              <a:off x="11757" y="6048"/>
              <a:ext cx="538" cy="478"/>
            </a:xfrm>
            <a:custGeom>
              <a:avLst/>
              <a:gdLst>
                <a:gd name="T0" fmla="*/ 541820 w 461"/>
                <a:gd name="T1" fmla="*/ 255464 h 409"/>
                <a:gd name="T2" fmla="*/ 541820 w 461"/>
                <a:gd name="T3" fmla="*/ 255464 h 409"/>
                <a:gd name="T4" fmla="*/ 296740 w 461"/>
                <a:gd name="T5" fmla="*/ 20389 h 409"/>
                <a:gd name="T6" fmla="*/ 254692 w 461"/>
                <a:gd name="T7" fmla="*/ 20389 h 409"/>
                <a:gd name="T8" fmla="*/ 10812 w 461"/>
                <a:gd name="T9" fmla="*/ 255464 h 409"/>
                <a:gd name="T10" fmla="*/ 21625 w 461"/>
                <a:gd name="T11" fmla="*/ 275853 h 409"/>
                <a:gd name="T12" fmla="*/ 74485 w 461"/>
                <a:gd name="T13" fmla="*/ 275853 h 409"/>
                <a:gd name="T14" fmla="*/ 74485 w 461"/>
                <a:gd name="T15" fmla="*/ 467750 h 409"/>
                <a:gd name="T16" fmla="*/ 94909 w 461"/>
                <a:gd name="T17" fmla="*/ 489339 h 409"/>
                <a:gd name="T18" fmla="*/ 212643 w 461"/>
                <a:gd name="T19" fmla="*/ 489339 h 409"/>
                <a:gd name="T20" fmla="*/ 212643 w 461"/>
                <a:gd name="T21" fmla="*/ 297441 h 409"/>
                <a:gd name="T22" fmla="*/ 339989 w 461"/>
                <a:gd name="T23" fmla="*/ 297441 h 409"/>
                <a:gd name="T24" fmla="*/ 339989 w 461"/>
                <a:gd name="T25" fmla="*/ 489339 h 409"/>
                <a:gd name="T26" fmla="*/ 457724 w 461"/>
                <a:gd name="T27" fmla="*/ 489339 h 409"/>
                <a:gd name="T28" fmla="*/ 478147 w 461"/>
                <a:gd name="T29" fmla="*/ 467750 h 409"/>
                <a:gd name="T30" fmla="*/ 478147 w 461"/>
                <a:gd name="T31" fmla="*/ 275853 h 409"/>
                <a:gd name="T32" fmla="*/ 532209 w 461"/>
                <a:gd name="T33" fmla="*/ 275853 h 409"/>
                <a:gd name="T34" fmla="*/ 541820 w 461"/>
                <a:gd name="T35" fmla="*/ 255464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886575" y="4812030"/>
            <a:ext cx="699135" cy="699135"/>
            <a:chOff x="8865" y="4128"/>
            <a:chExt cx="1412" cy="1412"/>
          </a:xfrm>
        </p:grpSpPr>
        <p:sp>
          <p:nvSpPr>
            <p:cNvPr id="49" name="椭圆 48"/>
            <p:cNvSpPr/>
            <p:nvPr/>
          </p:nvSpPr>
          <p:spPr>
            <a:xfrm>
              <a:off x="8865" y="4128"/>
              <a:ext cx="1412" cy="1412"/>
            </a:xfrm>
            <a:prstGeom prst="ellipse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7" name="Freeform 101"/>
            <p:cNvSpPr>
              <a:spLocks noChangeArrowheads="1"/>
            </p:cNvSpPr>
            <p:nvPr/>
          </p:nvSpPr>
          <p:spPr bwMode="auto">
            <a:xfrm>
              <a:off x="9246" y="4555"/>
              <a:ext cx="727" cy="559"/>
            </a:xfrm>
            <a:custGeom>
              <a:avLst/>
              <a:gdLst>
                <a:gd name="T0" fmla="*/ 95940 w 497"/>
                <a:gd name="T1" fmla="*/ 297916 h 382"/>
                <a:gd name="T2" fmla="*/ 95940 w 497"/>
                <a:gd name="T3" fmla="*/ 297916 h 382"/>
                <a:gd name="T4" fmla="*/ 190681 w 497"/>
                <a:gd name="T5" fmla="*/ 394018 h 382"/>
                <a:gd name="T6" fmla="*/ 297414 w 497"/>
                <a:gd name="T7" fmla="*/ 457686 h 382"/>
                <a:gd name="T8" fmla="*/ 404147 w 497"/>
                <a:gd name="T9" fmla="*/ 404830 h 382"/>
                <a:gd name="T10" fmla="*/ 467707 w 497"/>
                <a:gd name="T11" fmla="*/ 309929 h 382"/>
                <a:gd name="T12" fmla="*/ 297414 w 497"/>
                <a:gd name="T13" fmla="*/ 394018 h 382"/>
                <a:gd name="T14" fmla="*/ 95940 w 497"/>
                <a:gd name="T15" fmla="*/ 297916 h 382"/>
                <a:gd name="T16" fmla="*/ 584035 w 497"/>
                <a:gd name="T17" fmla="*/ 148958 h 382"/>
                <a:gd name="T18" fmla="*/ 584035 w 497"/>
                <a:gd name="T19" fmla="*/ 148958 h 382"/>
                <a:gd name="T20" fmla="*/ 328594 w 497"/>
                <a:gd name="T21" fmla="*/ 10811 h 382"/>
                <a:gd name="T22" fmla="*/ 265034 w 497"/>
                <a:gd name="T23" fmla="*/ 10811 h 382"/>
                <a:gd name="T24" fmla="*/ 10793 w 497"/>
                <a:gd name="T25" fmla="*/ 148958 h 382"/>
                <a:gd name="T26" fmla="*/ 10793 w 497"/>
                <a:gd name="T27" fmla="*/ 192204 h 382"/>
                <a:gd name="T28" fmla="*/ 265034 w 497"/>
                <a:gd name="T29" fmla="*/ 330351 h 382"/>
                <a:gd name="T30" fmla="*/ 328594 w 497"/>
                <a:gd name="T31" fmla="*/ 330351 h 382"/>
                <a:gd name="T32" fmla="*/ 489294 w 497"/>
                <a:gd name="T33" fmla="*/ 234249 h 382"/>
                <a:gd name="T34" fmla="*/ 319000 w 497"/>
                <a:gd name="T35" fmla="*/ 192204 h 382"/>
                <a:gd name="T36" fmla="*/ 297414 w 497"/>
                <a:gd name="T37" fmla="*/ 201814 h 382"/>
                <a:gd name="T38" fmla="*/ 243448 w 497"/>
                <a:gd name="T39" fmla="*/ 159770 h 382"/>
                <a:gd name="T40" fmla="*/ 297414 w 497"/>
                <a:gd name="T41" fmla="*/ 128536 h 382"/>
                <a:gd name="T42" fmla="*/ 351380 w 497"/>
                <a:gd name="T43" fmla="*/ 148958 h 382"/>
                <a:gd name="T44" fmla="*/ 531268 w 497"/>
                <a:gd name="T45" fmla="*/ 212626 h 382"/>
                <a:gd name="T46" fmla="*/ 584035 w 497"/>
                <a:gd name="T47" fmla="*/ 192204 h 382"/>
                <a:gd name="T48" fmla="*/ 584035 w 497"/>
                <a:gd name="T49" fmla="*/ 148958 h 382"/>
                <a:gd name="T50" fmla="*/ 509681 w 497"/>
                <a:gd name="T51" fmla="*/ 415641 h 382"/>
                <a:gd name="T52" fmla="*/ 509681 w 497"/>
                <a:gd name="T53" fmla="*/ 415641 h 382"/>
                <a:gd name="T54" fmla="*/ 552854 w 497"/>
                <a:gd name="T55" fmla="*/ 404830 h 382"/>
                <a:gd name="T56" fmla="*/ 531268 w 497"/>
                <a:gd name="T57" fmla="*/ 212626 h 382"/>
                <a:gd name="T58" fmla="*/ 489294 w 497"/>
                <a:gd name="T59" fmla="*/ 234249 h 382"/>
                <a:gd name="T60" fmla="*/ 509681 w 497"/>
                <a:gd name="T61" fmla="*/ 415641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251460" y="374015"/>
            <a:ext cx="284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04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研究成果与应用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056005" y="2320290"/>
            <a:ext cx="5948680" cy="3423920"/>
            <a:chOff x="1943" y="3654"/>
            <a:chExt cx="7440" cy="4282"/>
          </a:xfrm>
        </p:grpSpPr>
        <p:grpSp>
          <p:nvGrpSpPr>
            <p:cNvPr id="2" name="Group 78"/>
            <p:cNvGrpSpPr/>
            <p:nvPr/>
          </p:nvGrpSpPr>
          <p:grpSpPr>
            <a:xfrm>
              <a:off x="1943" y="3654"/>
              <a:ext cx="7441" cy="4282"/>
              <a:chOff x="8440747" y="4796156"/>
              <a:chExt cx="2786063" cy="1603375"/>
            </a:xfrm>
          </p:grpSpPr>
          <p:sp>
            <p:nvSpPr>
              <p:cNvPr id="3" name="Freeform 45"/>
              <p:cNvSpPr/>
              <p:nvPr/>
            </p:nvSpPr>
            <p:spPr bwMode="auto">
              <a:xfrm>
                <a:off x="8440747" y="6337618"/>
                <a:ext cx="1403350" cy="61913"/>
              </a:xfrm>
              <a:custGeom>
                <a:avLst/>
                <a:gdLst>
                  <a:gd name="T0" fmla="*/ 0 w 885"/>
                  <a:gd name="T1" fmla="*/ 16 h 39"/>
                  <a:gd name="T2" fmla="*/ 78 w 885"/>
                  <a:gd name="T3" fmla="*/ 39 h 39"/>
                  <a:gd name="T4" fmla="*/ 885 w 885"/>
                  <a:gd name="T5" fmla="*/ 39 h 39"/>
                  <a:gd name="T6" fmla="*/ 885 w 885"/>
                  <a:gd name="T7" fmla="*/ 0 h 39"/>
                  <a:gd name="T8" fmla="*/ 0 w 885"/>
                  <a:gd name="T9" fmla="*/ 0 h 39"/>
                  <a:gd name="T10" fmla="*/ 0 w 885"/>
                  <a:gd name="T1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27" name="Freeform 46"/>
              <p:cNvSpPr/>
              <p:nvPr/>
            </p:nvSpPr>
            <p:spPr bwMode="auto">
              <a:xfrm>
                <a:off x="9823459" y="6337618"/>
                <a:ext cx="1403350" cy="61913"/>
              </a:xfrm>
              <a:custGeom>
                <a:avLst/>
                <a:gdLst>
                  <a:gd name="T0" fmla="*/ 884 w 884"/>
                  <a:gd name="T1" fmla="*/ 16 h 39"/>
                  <a:gd name="T2" fmla="*/ 806 w 884"/>
                  <a:gd name="T3" fmla="*/ 39 h 39"/>
                  <a:gd name="T4" fmla="*/ 0 w 884"/>
                  <a:gd name="T5" fmla="*/ 39 h 39"/>
                  <a:gd name="T6" fmla="*/ 0 w 884"/>
                  <a:gd name="T7" fmla="*/ 0 h 39"/>
                  <a:gd name="T8" fmla="*/ 884 w 884"/>
                  <a:gd name="T9" fmla="*/ 0 h 39"/>
                  <a:gd name="T10" fmla="*/ 884 w 884"/>
                  <a:gd name="T1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8715384" y="4796156"/>
                <a:ext cx="2257425" cy="1546225"/>
              </a:xfrm>
              <a:custGeom>
                <a:avLst/>
                <a:gdLst>
                  <a:gd name="T0" fmla="*/ 1378 w 1423"/>
                  <a:gd name="T1" fmla="*/ 0 h 974"/>
                  <a:gd name="T2" fmla="*/ 45 w 1423"/>
                  <a:gd name="T3" fmla="*/ 0 h 974"/>
                  <a:gd name="T4" fmla="*/ 0 w 1423"/>
                  <a:gd name="T5" fmla="*/ 45 h 974"/>
                  <a:gd name="T6" fmla="*/ 0 w 1423"/>
                  <a:gd name="T7" fmla="*/ 218 h 974"/>
                  <a:gd name="T8" fmla="*/ 0 w 1423"/>
                  <a:gd name="T9" fmla="*/ 929 h 974"/>
                  <a:gd name="T10" fmla="*/ 45 w 1423"/>
                  <a:gd name="T11" fmla="*/ 974 h 974"/>
                  <a:gd name="T12" fmla="*/ 1378 w 1423"/>
                  <a:gd name="T13" fmla="*/ 974 h 974"/>
                  <a:gd name="T14" fmla="*/ 1423 w 1423"/>
                  <a:gd name="T15" fmla="*/ 929 h 974"/>
                  <a:gd name="T16" fmla="*/ 1423 w 1423"/>
                  <a:gd name="T17" fmla="*/ 45 h 974"/>
                  <a:gd name="T18" fmla="*/ 1378 w 1423"/>
                  <a:gd name="T1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3" h="974">
                    <a:moveTo>
                      <a:pt x="1378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929"/>
                      <a:pt x="0" y="929"/>
                      <a:pt x="0" y="929"/>
                    </a:cubicBezTo>
                    <a:cubicBezTo>
                      <a:pt x="0" y="954"/>
                      <a:pt x="20" y="974"/>
                      <a:pt x="45" y="974"/>
                    </a:cubicBezTo>
                    <a:cubicBezTo>
                      <a:pt x="1378" y="974"/>
                      <a:pt x="1378" y="974"/>
                      <a:pt x="1378" y="974"/>
                    </a:cubicBezTo>
                    <a:cubicBezTo>
                      <a:pt x="1403" y="974"/>
                      <a:pt x="1423" y="954"/>
                      <a:pt x="1423" y="929"/>
                    </a:cubicBezTo>
                    <a:cubicBezTo>
                      <a:pt x="1423" y="45"/>
                      <a:pt x="1423" y="45"/>
                      <a:pt x="1423" y="45"/>
                    </a:cubicBezTo>
                    <a:cubicBezTo>
                      <a:pt x="1423" y="20"/>
                      <a:pt x="1403" y="0"/>
                      <a:pt x="1378" y="0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8723322" y="4804093"/>
                <a:ext cx="2243138" cy="1530350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8723322" y="6269356"/>
                <a:ext cx="2243138" cy="65088"/>
              </a:xfrm>
              <a:custGeom>
                <a:avLst/>
                <a:gdLst>
                  <a:gd name="T0" fmla="*/ 1414 w 1414"/>
                  <a:gd name="T1" fmla="*/ 0 h 41"/>
                  <a:gd name="T2" fmla="*/ 1396 w 1414"/>
                  <a:gd name="T3" fmla="*/ 9 h 41"/>
                  <a:gd name="T4" fmla="*/ 18 w 1414"/>
                  <a:gd name="T5" fmla="*/ 9 h 41"/>
                  <a:gd name="T6" fmla="*/ 0 w 1414"/>
                  <a:gd name="T7" fmla="*/ 0 h 41"/>
                  <a:gd name="T8" fmla="*/ 0 w 1414"/>
                  <a:gd name="T9" fmla="*/ 1 h 41"/>
                  <a:gd name="T10" fmla="*/ 40 w 1414"/>
                  <a:gd name="T11" fmla="*/ 41 h 41"/>
                  <a:gd name="T12" fmla="*/ 1373 w 1414"/>
                  <a:gd name="T13" fmla="*/ 41 h 41"/>
                  <a:gd name="T14" fmla="*/ 1414 w 1414"/>
                  <a:gd name="T15" fmla="*/ 1 h 41"/>
                  <a:gd name="T16" fmla="*/ 1414 w 141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41">
                    <a:moveTo>
                      <a:pt x="1414" y="0"/>
                    </a:moveTo>
                    <a:cubicBezTo>
                      <a:pt x="1409" y="6"/>
                      <a:pt x="1403" y="9"/>
                      <a:pt x="1396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0" y="9"/>
                      <a:pt x="4" y="6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3"/>
                      <a:pt x="18" y="41"/>
                      <a:pt x="40" y="41"/>
                    </a:cubicBezTo>
                    <a:cubicBezTo>
                      <a:pt x="1373" y="41"/>
                      <a:pt x="1373" y="41"/>
                      <a:pt x="1373" y="41"/>
                    </a:cubicBezTo>
                    <a:cubicBezTo>
                      <a:pt x="1396" y="41"/>
                      <a:pt x="1414" y="23"/>
                      <a:pt x="1414" y="1"/>
                    </a:cubicBezTo>
                    <a:lnTo>
                      <a:pt x="1414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49" name="Rectangle 50"/>
              <p:cNvSpPr>
                <a:spLocks noChangeArrowheads="1"/>
              </p:cNvSpPr>
              <p:nvPr/>
            </p:nvSpPr>
            <p:spPr bwMode="auto">
              <a:xfrm>
                <a:off x="8440747" y="6312218"/>
                <a:ext cx="2786063" cy="50800"/>
              </a:xfrm>
              <a:prstGeom prst="rect">
                <a:avLst/>
              </a:prstGeom>
              <a:solidFill>
                <a:srgbClr val="D2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9632959" y="6312218"/>
                <a:ext cx="400050" cy="28575"/>
              </a:xfrm>
              <a:custGeom>
                <a:avLst/>
                <a:gdLst>
                  <a:gd name="T0" fmla="*/ 0 w 252"/>
                  <a:gd name="T1" fmla="*/ 0 h 18"/>
                  <a:gd name="T2" fmla="*/ 22 w 252"/>
                  <a:gd name="T3" fmla="*/ 18 h 18"/>
                  <a:gd name="T4" fmla="*/ 230 w 252"/>
                  <a:gd name="T5" fmla="*/ 18 h 18"/>
                  <a:gd name="T6" fmla="*/ 252 w 252"/>
                  <a:gd name="T7" fmla="*/ 0 h 18"/>
                  <a:gd name="T8" fmla="*/ 0 w 25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51" name="Rectangle 52"/>
              <p:cNvSpPr>
                <a:spLocks noChangeArrowheads="1"/>
              </p:cNvSpPr>
              <p:nvPr/>
            </p:nvSpPr>
            <p:spPr bwMode="auto">
              <a:xfrm>
                <a:off x="8797934" y="4900931"/>
                <a:ext cx="2093913" cy="1322388"/>
              </a:xfrm>
              <a:prstGeom prst="rect">
                <a:avLst/>
              </a:pr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53" name="Rectangle 53"/>
              <p:cNvSpPr>
                <a:spLocks noChangeArrowheads="1"/>
              </p:cNvSpPr>
              <p:nvPr/>
            </p:nvSpPr>
            <p:spPr bwMode="auto">
              <a:xfrm>
                <a:off x="8804284" y="4908868"/>
                <a:ext cx="2079625" cy="130810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54" name="Oval 54"/>
              <p:cNvSpPr>
                <a:spLocks noChangeArrowheads="1"/>
              </p:cNvSpPr>
              <p:nvPr/>
            </p:nvSpPr>
            <p:spPr bwMode="auto">
              <a:xfrm>
                <a:off x="9831397" y="4845368"/>
                <a:ext cx="23813" cy="2381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55" name="Oval 55"/>
              <p:cNvSpPr>
                <a:spLocks noChangeArrowheads="1"/>
              </p:cNvSpPr>
              <p:nvPr/>
            </p:nvSpPr>
            <p:spPr bwMode="auto">
              <a:xfrm>
                <a:off x="9831397" y="4843781"/>
                <a:ext cx="23813" cy="22225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56" name="Oval 56"/>
              <p:cNvSpPr>
                <a:spLocks noChangeArrowheads="1"/>
              </p:cNvSpPr>
              <p:nvPr/>
            </p:nvSpPr>
            <p:spPr bwMode="auto">
              <a:xfrm>
                <a:off x="9836159" y="4846956"/>
                <a:ext cx="14288" cy="15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57" name="Oval 57"/>
              <p:cNvSpPr>
                <a:spLocks noChangeArrowheads="1"/>
              </p:cNvSpPr>
              <p:nvPr/>
            </p:nvSpPr>
            <p:spPr bwMode="auto">
              <a:xfrm>
                <a:off x="9839334" y="4851718"/>
                <a:ext cx="7938" cy="7938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  <p:sp>
            <p:nvSpPr>
              <p:cNvPr id="58" name="Freeform 58"/>
              <p:cNvSpPr/>
              <p:nvPr/>
            </p:nvSpPr>
            <p:spPr bwMode="auto">
              <a:xfrm>
                <a:off x="9842509" y="4853306"/>
                <a:ext cx="1588" cy="31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id-ID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914" y="3951"/>
              <a:ext cx="5554" cy="875"/>
            </a:xfrm>
            <a:prstGeom prst="rect">
              <a:avLst/>
            </a:prstGeom>
            <a:solidFill>
              <a:srgbClr val="005D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p>
              <a:pPr algn="ctr" fontAlgn="auto">
                <a:lnSpc>
                  <a:spcPct val="150000"/>
                </a:lnSpc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ea"/>
                  <a:sym typeface="+mn-ea"/>
                </a:rPr>
                <a:t>ADD YOUR TEXT HERE</a:t>
              </a:r>
              <a:endParaRPr lang="en-US" altLang="zh-CN" sz="1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ea typeface="Fira Sans SemiBold Italic" panose="00000700000000000000" pitchFamily="50" charset="0"/>
                <a:cs typeface="Clear Sans" panose="020B0503030202020304" pitchFamily="34" charset="0"/>
                <a:sym typeface="+mn-ea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14" y="4825"/>
              <a:ext cx="5554" cy="875"/>
            </a:xfrm>
            <a:prstGeom prst="rect">
              <a:avLst/>
            </a:prstGeom>
            <a:solidFill>
              <a:srgbClr val="004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p>
              <a:pPr algn="ctr" fontAlgn="auto">
                <a:lnSpc>
                  <a:spcPct val="150000"/>
                </a:lnSpc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ea"/>
                  <a:sym typeface="+mn-ea"/>
                </a:rPr>
                <a:t>ADD YOUR TEXT HERE</a:t>
              </a:r>
              <a:endParaRPr lang="en-US" altLang="zh-CN" sz="1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ea typeface="Fira Sans SemiBold Italic" panose="00000700000000000000" pitchFamily="50" charset="0"/>
                <a:cs typeface="Clear Sans" panose="020B0503030202020304" pitchFamily="34" charset="0"/>
                <a:sym typeface="+mn-e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914" y="5699"/>
              <a:ext cx="5554" cy="875"/>
            </a:xfrm>
            <a:prstGeom prst="rect">
              <a:avLst/>
            </a:prstGeom>
            <a:solidFill>
              <a:srgbClr val="005D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p>
              <a:pPr algn="ctr" fontAlgn="auto">
                <a:lnSpc>
                  <a:spcPct val="150000"/>
                </a:lnSpc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ea"/>
                  <a:sym typeface="+mn-ea"/>
                </a:rPr>
                <a:t>ADD YOUR TEXT HERE</a:t>
              </a:r>
              <a:endParaRPr lang="en-US" altLang="zh-CN" sz="1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ea typeface="Fira Sans SemiBold Italic" panose="00000700000000000000" pitchFamily="50" charset="0"/>
                <a:cs typeface="Clear Sans" panose="020B0503030202020304" pitchFamily="34" charset="0"/>
                <a:sym typeface="+mn-ea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14" y="6574"/>
              <a:ext cx="5554" cy="875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p>
              <a:pPr algn="ctr" fontAlgn="auto">
                <a:lnSpc>
                  <a:spcPct val="150000"/>
                </a:lnSpc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ea"/>
                  <a:sym typeface="+mn-ea"/>
                </a:rPr>
                <a:t>ADD YOUR TEXT HERE</a:t>
              </a:r>
              <a:endParaRPr lang="en-US" altLang="zh-CN" sz="1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ea typeface="Fira Sans SemiBold Italic" panose="00000700000000000000" pitchFamily="50" charset="0"/>
                <a:cs typeface="Clear Sans" panose="020B0503030202020304" pitchFamily="34" charset="0"/>
                <a:sym typeface="+mn-ea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7360920" y="147210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360920" y="1868805"/>
            <a:ext cx="4191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360920" y="270527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360920" y="3101975"/>
            <a:ext cx="4191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360920" y="394987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360920" y="4346575"/>
            <a:ext cx="4191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360920" y="528273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360920" y="5679440"/>
            <a:ext cx="4191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2" name="组合 701"/>
          <p:cNvGrpSpPr/>
          <p:nvPr/>
        </p:nvGrpSpPr>
        <p:grpSpPr>
          <a:xfrm rot="0">
            <a:off x="2646680" y="49530"/>
            <a:ext cx="6897370" cy="6887210"/>
            <a:chOff x="8645299" y="-830263"/>
            <a:chExt cx="7618413" cy="7602538"/>
          </a:xfrm>
          <a:solidFill>
            <a:srgbClr val="00458E">
              <a:alpha val="6000"/>
            </a:srgbClr>
          </a:solidFill>
        </p:grpSpPr>
        <p:sp>
          <p:nvSpPr>
            <p:cNvPr id="764" name="Freeform 75"/>
            <p:cNvSpPr>
              <a:spLocks noEditPoints="1"/>
            </p:cNvSpPr>
            <p:nvPr/>
          </p:nvSpPr>
          <p:spPr bwMode="auto">
            <a:xfrm>
              <a:off x="8645299" y="-830263"/>
              <a:ext cx="7618413" cy="7602538"/>
            </a:xfrm>
            <a:custGeom>
              <a:avLst/>
              <a:gdLst>
                <a:gd name="T0" fmla="*/ 1106 w 2412"/>
                <a:gd name="T1" fmla="*/ 2355 h 2406"/>
                <a:gd name="T2" fmla="*/ 435 w 2412"/>
                <a:gd name="T3" fmla="*/ 2057 h 2406"/>
                <a:gd name="T4" fmla="*/ 57 w 2412"/>
                <a:gd name="T5" fmla="*/ 1368 h 2406"/>
                <a:gd name="T6" fmla="*/ 118 w 2412"/>
                <a:gd name="T7" fmla="*/ 767 h 2406"/>
                <a:gd name="T8" fmla="*/ 811 w 2412"/>
                <a:gd name="T9" fmla="*/ 78 h 2406"/>
                <a:gd name="T10" fmla="*/ 1443 w 2412"/>
                <a:gd name="T11" fmla="*/ 26 h 2406"/>
                <a:gd name="T12" fmla="*/ 2296 w 2412"/>
                <a:gd name="T13" fmla="*/ 701 h 2406"/>
                <a:gd name="T14" fmla="*/ 2304 w 2412"/>
                <a:gd name="T15" fmla="*/ 1645 h 2406"/>
                <a:gd name="T16" fmla="*/ 1649 w 2412"/>
                <a:gd name="T17" fmla="*/ 2280 h 2406"/>
                <a:gd name="T18" fmla="*/ 1257 w 2412"/>
                <a:gd name="T19" fmla="*/ 2363 h 2406"/>
                <a:gd name="T20" fmla="*/ 2266 w 2412"/>
                <a:gd name="T21" fmla="*/ 754 h 2406"/>
                <a:gd name="T22" fmla="*/ 121 w 2412"/>
                <a:gd name="T23" fmla="*/ 919 h 2406"/>
                <a:gd name="T24" fmla="*/ 2125 w 2412"/>
                <a:gd name="T25" fmla="*/ 1861 h 2406"/>
                <a:gd name="T26" fmla="*/ 2275 w 2412"/>
                <a:gd name="T27" fmla="*/ 773 h 2406"/>
                <a:gd name="T28" fmla="*/ 2259 w 2412"/>
                <a:gd name="T29" fmla="*/ 853 h 2406"/>
                <a:gd name="T30" fmla="*/ 2163 w 2412"/>
                <a:gd name="T31" fmla="*/ 912 h 2406"/>
                <a:gd name="T32" fmla="*/ 2031 w 2412"/>
                <a:gd name="T33" fmla="*/ 918 h 2406"/>
                <a:gd name="T34" fmla="*/ 2013 w 2412"/>
                <a:gd name="T35" fmla="*/ 929 h 2406"/>
                <a:gd name="T36" fmla="*/ 2035 w 2412"/>
                <a:gd name="T37" fmla="*/ 966 h 2406"/>
                <a:gd name="T38" fmla="*/ 1970 w 2412"/>
                <a:gd name="T39" fmla="*/ 979 h 2406"/>
                <a:gd name="T40" fmla="*/ 1872 w 2412"/>
                <a:gd name="T41" fmla="*/ 996 h 2406"/>
                <a:gd name="T42" fmla="*/ 1842 w 2412"/>
                <a:gd name="T43" fmla="*/ 942 h 2406"/>
                <a:gd name="T44" fmla="*/ 1925 w 2412"/>
                <a:gd name="T45" fmla="*/ 935 h 2406"/>
                <a:gd name="T46" fmla="*/ 1826 w 2412"/>
                <a:gd name="T47" fmla="*/ 852 h 2406"/>
                <a:gd name="T48" fmla="*/ 1886 w 2412"/>
                <a:gd name="T49" fmla="*/ 861 h 2406"/>
                <a:gd name="T50" fmla="*/ 1987 w 2412"/>
                <a:gd name="T51" fmla="*/ 894 h 2406"/>
                <a:gd name="T52" fmla="*/ 2074 w 2412"/>
                <a:gd name="T53" fmla="*/ 910 h 2406"/>
                <a:gd name="T54" fmla="*/ 2018 w 2412"/>
                <a:gd name="T55" fmla="*/ 883 h 2406"/>
                <a:gd name="T56" fmla="*/ 1910 w 2412"/>
                <a:gd name="T57" fmla="*/ 815 h 2406"/>
                <a:gd name="T58" fmla="*/ 2081 w 2412"/>
                <a:gd name="T59" fmla="*/ 840 h 2406"/>
                <a:gd name="T60" fmla="*/ 1994 w 2412"/>
                <a:gd name="T61" fmla="*/ 808 h 2406"/>
                <a:gd name="T62" fmla="*/ 2031 w 2412"/>
                <a:gd name="T63" fmla="*/ 716 h 2406"/>
                <a:gd name="T64" fmla="*/ 2059 w 2412"/>
                <a:gd name="T65" fmla="*/ 689 h 2406"/>
                <a:gd name="T66" fmla="*/ 2049 w 2412"/>
                <a:gd name="T67" fmla="*/ 805 h 2406"/>
                <a:gd name="T68" fmla="*/ 2101 w 2412"/>
                <a:gd name="T69" fmla="*/ 781 h 2406"/>
                <a:gd name="T70" fmla="*/ 2122 w 2412"/>
                <a:gd name="T71" fmla="*/ 746 h 2406"/>
                <a:gd name="T72" fmla="*/ 2167 w 2412"/>
                <a:gd name="T73" fmla="*/ 753 h 2406"/>
                <a:gd name="T74" fmla="*/ 2266 w 2412"/>
                <a:gd name="T75" fmla="*/ 754 h 2406"/>
                <a:gd name="T76" fmla="*/ 2158 w 2412"/>
                <a:gd name="T77" fmla="*/ 848 h 2406"/>
                <a:gd name="T78" fmla="*/ 2151 w 2412"/>
                <a:gd name="T79" fmla="*/ 869 h 2406"/>
                <a:gd name="T80" fmla="*/ 2169 w 2412"/>
                <a:gd name="T81" fmla="*/ 822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2" h="2406">
                  <a:moveTo>
                    <a:pt x="1189" y="2363"/>
                  </a:moveTo>
                  <a:cubicBezTo>
                    <a:pt x="1161" y="2360"/>
                    <a:pt x="1134" y="2358"/>
                    <a:pt x="1106" y="2355"/>
                  </a:cubicBezTo>
                  <a:cubicBezTo>
                    <a:pt x="947" y="2340"/>
                    <a:pt x="797" y="2293"/>
                    <a:pt x="657" y="2217"/>
                  </a:cubicBezTo>
                  <a:cubicBezTo>
                    <a:pt x="577" y="2172"/>
                    <a:pt x="503" y="2119"/>
                    <a:pt x="435" y="2057"/>
                  </a:cubicBezTo>
                  <a:cubicBezTo>
                    <a:pt x="330" y="1963"/>
                    <a:pt x="245" y="1855"/>
                    <a:pt x="179" y="1731"/>
                  </a:cubicBezTo>
                  <a:cubicBezTo>
                    <a:pt x="118" y="1617"/>
                    <a:pt x="78" y="1496"/>
                    <a:pt x="57" y="1368"/>
                  </a:cubicBezTo>
                  <a:cubicBezTo>
                    <a:pt x="42" y="1274"/>
                    <a:pt x="40" y="1178"/>
                    <a:pt x="47" y="1083"/>
                  </a:cubicBezTo>
                  <a:cubicBezTo>
                    <a:pt x="55" y="975"/>
                    <a:pt x="79" y="869"/>
                    <a:pt x="118" y="767"/>
                  </a:cubicBezTo>
                  <a:cubicBezTo>
                    <a:pt x="171" y="631"/>
                    <a:pt x="245" y="507"/>
                    <a:pt x="343" y="398"/>
                  </a:cubicBezTo>
                  <a:cubicBezTo>
                    <a:pt x="473" y="254"/>
                    <a:pt x="629" y="146"/>
                    <a:pt x="811" y="78"/>
                  </a:cubicBezTo>
                  <a:cubicBezTo>
                    <a:pt x="904" y="43"/>
                    <a:pt x="1001" y="21"/>
                    <a:pt x="1099" y="11"/>
                  </a:cubicBezTo>
                  <a:cubicBezTo>
                    <a:pt x="1215" y="0"/>
                    <a:pt x="1329" y="4"/>
                    <a:pt x="1443" y="26"/>
                  </a:cubicBezTo>
                  <a:cubicBezTo>
                    <a:pt x="1633" y="62"/>
                    <a:pt x="1803" y="141"/>
                    <a:pt x="1955" y="262"/>
                  </a:cubicBezTo>
                  <a:cubicBezTo>
                    <a:pt x="2104" y="381"/>
                    <a:pt x="2217" y="528"/>
                    <a:pt x="2296" y="701"/>
                  </a:cubicBezTo>
                  <a:cubicBezTo>
                    <a:pt x="2348" y="816"/>
                    <a:pt x="2381" y="936"/>
                    <a:pt x="2393" y="1061"/>
                  </a:cubicBezTo>
                  <a:cubicBezTo>
                    <a:pt x="2412" y="1263"/>
                    <a:pt x="2385" y="1458"/>
                    <a:pt x="2304" y="1645"/>
                  </a:cubicBezTo>
                  <a:cubicBezTo>
                    <a:pt x="2259" y="1751"/>
                    <a:pt x="2199" y="1849"/>
                    <a:pt x="2124" y="1937"/>
                  </a:cubicBezTo>
                  <a:cubicBezTo>
                    <a:pt x="1994" y="2091"/>
                    <a:pt x="1836" y="2206"/>
                    <a:pt x="1649" y="2280"/>
                  </a:cubicBezTo>
                  <a:cubicBezTo>
                    <a:pt x="1532" y="2326"/>
                    <a:pt x="1410" y="2353"/>
                    <a:pt x="1284" y="2358"/>
                  </a:cubicBezTo>
                  <a:cubicBezTo>
                    <a:pt x="1275" y="2359"/>
                    <a:pt x="1266" y="2361"/>
                    <a:pt x="1257" y="2363"/>
                  </a:cubicBezTo>
                  <a:cubicBezTo>
                    <a:pt x="1234" y="2363"/>
                    <a:pt x="1212" y="2363"/>
                    <a:pt x="1189" y="2363"/>
                  </a:cubicBezTo>
                  <a:close/>
                  <a:moveTo>
                    <a:pt x="2266" y="754"/>
                  </a:moveTo>
                  <a:cubicBezTo>
                    <a:pt x="2129" y="397"/>
                    <a:pt x="1740" y="51"/>
                    <a:pt x="1218" y="52"/>
                  </a:cubicBezTo>
                  <a:cubicBezTo>
                    <a:pt x="699" y="52"/>
                    <a:pt x="246" y="408"/>
                    <a:pt x="121" y="919"/>
                  </a:cubicBezTo>
                  <a:cubicBezTo>
                    <a:pt x="0" y="1416"/>
                    <a:pt x="233" y="1979"/>
                    <a:pt x="768" y="2219"/>
                  </a:cubicBezTo>
                  <a:cubicBezTo>
                    <a:pt x="1188" y="2406"/>
                    <a:pt x="1766" y="2330"/>
                    <a:pt x="2125" y="1861"/>
                  </a:cubicBezTo>
                  <a:cubicBezTo>
                    <a:pt x="2244" y="1706"/>
                    <a:pt x="2315" y="1529"/>
                    <a:pt x="2341" y="1334"/>
                  </a:cubicBezTo>
                  <a:cubicBezTo>
                    <a:pt x="2367" y="1140"/>
                    <a:pt x="2345" y="952"/>
                    <a:pt x="2275" y="773"/>
                  </a:cubicBezTo>
                  <a:cubicBezTo>
                    <a:pt x="2261" y="788"/>
                    <a:pt x="2247" y="802"/>
                    <a:pt x="2233" y="816"/>
                  </a:cubicBezTo>
                  <a:cubicBezTo>
                    <a:pt x="2250" y="820"/>
                    <a:pt x="2260" y="827"/>
                    <a:pt x="2259" y="853"/>
                  </a:cubicBezTo>
                  <a:cubicBezTo>
                    <a:pt x="2258" y="874"/>
                    <a:pt x="2252" y="881"/>
                    <a:pt x="2236" y="887"/>
                  </a:cubicBezTo>
                  <a:cubicBezTo>
                    <a:pt x="2212" y="896"/>
                    <a:pt x="2187" y="904"/>
                    <a:pt x="2163" y="912"/>
                  </a:cubicBezTo>
                  <a:cubicBezTo>
                    <a:pt x="2155" y="945"/>
                    <a:pt x="2133" y="967"/>
                    <a:pt x="2098" y="942"/>
                  </a:cubicBezTo>
                  <a:cubicBezTo>
                    <a:pt x="2079" y="929"/>
                    <a:pt x="2054" y="925"/>
                    <a:pt x="2031" y="918"/>
                  </a:cubicBezTo>
                  <a:cubicBezTo>
                    <a:pt x="2027" y="917"/>
                    <a:pt x="2022" y="921"/>
                    <a:pt x="2017" y="922"/>
                  </a:cubicBezTo>
                  <a:cubicBezTo>
                    <a:pt x="2016" y="924"/>
                    <a:pt x="2014" y="927"/>
                    <a:pt x="2013" y="929"/>
                  </a:cubicBezTo>
                  <a:cubicBezTo>
                    <a:pt x="2019" y="932"/>
                    <a:pt x="2025" y="935"/>
                    <a:pt x="2030" y="939"/>
                  </a:cubicBezTo>
                  <a:cubicBezTo>
                    <a:pt x="2041" y="946"/>
                    <a:pt x="2044" y="955"/>
                    <a:pt x="2035" y="966"/>
                  </a:cubicBezTo>
                  <a:cubicBezTo>
                    <a:pt x="2026" y="975"/>
                    <a:pt x="2017" y="985"/>
                    <a:pt x="2003" y="974"/>
                  </a:cubicBezTo>
                  <a:cubicBezTo>
                    <a:pt x="1990" y="964"/>
                    <a:pt x="1980" y="968"/>
                    <a:pt x="1970" y="979"/>
                  </a:cubicBezTo>
                  <a:cubicBezTo>
                    <a:pt x="1966" y="984"/>
                    <a:pt x="1961" y="989"/>
                    <a:pt x="1957" y="994"/>
                  </a:cubicBezTo>
                  <a:cubicBezTo>
                    <a:pt x="1922" y="1036"/>
                    <a:pt x="1908" y="1040"/>
                    <a:pt x="1872" y="996"/>
                  </a:cubicBezTo>
                  <a:cubicBezTo>
                    <a:pt x="1859" y="980"/>
                    <a:pt x="1849" y="963"/>
                    <a:pt x="1837" y="947"/>
                  </a:cubicBezTo>
                  <a:cubicBezTo>
                    <a:pt x="1839" y="946"/>
                    <a:pt x="1841" y="944"/>
                    <a:pt x="1842" y="942"/>
                  </a:cubicBezTo>
                  <a:cubicBezTo>
                    <a:pt x="1857" y="948"/>
                    <a:pt x="1870" y="955"/>
                    <a:pt x="1885" y="960"/>
                  </a:cubicBezTo>
                  <a:cubicBezTo>
                    <a:pt x="1906" y="968"/>
                    <a:pt x="1912" y="946"/>
                    <a:pt x="1925" y="935"/>
                  </a:cubicBezTo>
                  <a:cubicBezTo>
                    <a:pt x="1911" y="928"/>
                    <a:pt x="1896" y="921"/>
                    <a:pt x="1881" y="918"/>
                  </a:cubicBezTo>
                  <a:cubicBezTo>
                    <a:pt x="1840" y="911"/>
                    <a:pt x="1832" y="893"/>
                    <a:pt x="1826" y="852"/>
                  </a:cubicBezTo>
                  <a:cubicBezTo>
                    <a:pt x="1825" y="844"/>
                    <a:pt x="1833" y="834"/>
                    <a:pt x="1837" y="826"/>
                  </a:cubicBezTo>
                  <a:cubicBezTo>
                    <a:pt x="1856" y="840"/>
                    <a:pt x="1870" y="853"/>
                    <a:pt x="1886" y="861"/>
                  </a:cubicBezTo>
                  <a:cubicBezTo>
                    <a:pt x="1914" y="874"/>
                    <a:pt x="1943" y="883"/>
                    <a:pt x="1971" y="894"/>
                  </a:cubicBezTo>
                  <a:cubicBezTo>
                    <a:pt x="1976" y="895"/>
                    <a:pt x="1983" y="896"/>
                    <a:pt x="1987" y="894"/>
                  </a:cubicBezTo>
                  <a:cubicBezTo>
                    <a:pt x="2003" y="885"/>
                    <a:pt x="2016" y="891"/>
                    <a:pt x="2030" y="897"/>
                  </a:cubicBezTo>
                  <a:cubicBezTo>
                    <a:pt x="2044" y="903"/>
                    <a:pt x="2059" y="906"/>
                    <a:pt x="2074" y="910"/>
                  </a:cubicBezTo>
                  <a:cubicBezTo>
                    <a:pt x="2075" y="907"/>
                    <a:pt x="2075" y="904"/>
                    <a:pt x="2076" y="901"/>
                  </a:cubicBezTo>
                  <a:cubicBezTo>
                    <a:pt x="2057" y="895"/>
                    <a:pt x="2037" y="883"/>
                    <a:pt x="2018" y="883"/>
                  </a:cubicBezTo>
                  <a:cubicBezTo>
                    <a:pt x="1970" y="884"/>
                    <a:pt x="1939" y="858"/>
                    <a:pt x="1911" y="825"/>
                  </a:cubicBezTo>
                  <a:cubicBezTo>
                    <a:pt x="1910" y="823"/>
                    <a:pt x="1910" y="820"/>
                    <a:pt x="1910" y="815"/>
                  </a:cubicBezTo>
                  <a:cubicBezTo>
                    <a:pt x="1964" y="828"/>
                    <a:pt x="2016" y="841"/>
                    <a:pt x="2070" y="855"/>
                  </a:cubicBezTo>
                  <a:cubicBezTo>
                    <a:pt x="2073" y="849"/>
                    <a:pt x="2078" y="844"/>
                    <a:pt x="2081" y="840"/>
                  </a:cubicBezTo>
                  <a:cubicBezTo>
                    <a:pt x="2064" y="833"/>
                    <a:pt x="2049" y="826"/>
                    <a:pt x="2032" y="818"/>
                  </a:cubicBezTo>
                  <a:cubicBezTo>
                    <a:pt x="2020" y="815"/>
                    <a:pt x="2007" y="811"/>
                    <a:pt x="1994" y="808"/>
                  </a:cubicBezTo>
                  <a:cubicBezTo>
                    <a:pt x="1998" y="794"/>
                    <a:pt x="2000" y="780"/>
                    <a:pt x="2006" y="767"/>
                  </a:cubicBezTo>
                  <a:cubicBezTo>
                    <a:pt x="2013" y="750"/>
                    <a:pt x="2022" y="733"/>
                    <a:pt x="2031" y="716"/>
                  </a:cubicBezTo>
                  <a:cubicBezTo>
                    <a:pt x="2034" y="709"/>
                    <a:pt x="2034" y="701"/>
                    <a:pt x="2039" y="696"/>
                  </a:cubicBezTo>
                  <a:cubicBezTo>
                    <a:pt x="2044" y="691"/>
                    <a:pt x="2053" y="688"/>
                    <a:pt x="2059" y="689"/>
                  </a:cubicBezTo>
                  <a:cubicBezTo>
                    <a:pt x="2063" y="689"/>
                    <a:pt x="2068" y="699"/>
                    <a:pt x="2069" y="705"/>
                  </a:cubicBezTo>
                  <a:cubicBezTo>
                    <a:pt x="2073" y="740"/>
                    <a:pt x="2072" y="774"/>
                    <a:pt x="2049" y="805"/>
                  </a:cubicBezTo>
                  <a:cubicBezTo>
                    <a:pt x="2064" y="807"/>
                    <a:pt x="2075" y="809"/>
                    <a:pt x="2077" y="791"/>
                  </a:cubicBezTo>
                  <a:cubicBezTo>
                    <a:pt x="2079" y="776"/>
                    <a:pt x="2089" y="775"/>
                    <a:pt x="2101" y="781"/>
                  </a:cubicBezTo>
                  <a:cubicBezTo>
                    <a:pt x="2104" y="783"/>
                    <a:pt x="2108" y="786"/>
                    <a:pt x="2112" y="789"/>
                  </a:cubicBezTo>
                  <a:cubicBezTo>
                    <a:pt x="2116" y="774"/>
                    <a:pt x="2118" y="760"/>
                    <a:pt x="2122" y="746"/>
                  </a:cubicBezTo>
                  <a:cubicBezTo>
                    <a:pt x="2125" y="737"/>
                    <a:pt x="2131" y="730"/>
                    <a:pt x="2143" y="738"/>
                  </a:cubicBezTo>
                  <a:cubicBezTo>
                    <a:pt x="2151" y="744"/>
                    <a:pt x="2159" y="748"/>
                    <a:pt x="2167" y="753"/>
                  </a:cubicBezTo>
                  <a:cubicBezTo>
                    <a:pt x="2185" y="764"/>
                    <a:pt x="2202" y="765"/>
                    <a:pt x="2222" y="759"/>
                  </a:cubicBezTo>
                  <a:cubicBezTo>
                    <a:pt x="2236" y="755"/>
                    <a:pt x="2250" y="756"/>
                    <a:pt x="2266" y="754"/>
                  </a:cubicBezTo>
                  <a:close/>
                  <a:moveTo>
                    <a:pt x="2140" y="834"/>
                  </a:moveTo>
                  <a:cubicBezTo>
                    <a:pt x="2148" y="840"/>
                    <a:pt x="2153" y="843"/>
                    <a:pt x="2158" y="848"/>
                  </a:cubicBezTo>
                  <a:cubicBezTo>
                    <a:pt x="2154" y="854"/>
                    <a:pt x="2151" y="859"/>
                    <a:pt x="2148" y="863"/>
                  </a:cubicBezTo>
                  <a:cubicBezTo>
                    <a:pt x="2149" y="865"/>
                    <a:pt x="2150" y="867"/>
                    <a:pt x="2151" y="869"/>
                  </a:cubicBezTo>
                  <a:cubicBezTo>
                    <a:pt x="2161" y="864"/>
                    <a:pt x="2176" y="861"/>
                    <a:pt x="2179" y="854"/>
                  </a:cubicBezTo>
                  <a:cubicBezTo>
                    <a:pt x="2182" y="846"/>
                    <a:pt x="2173" y="834"/>
                    <a:pt x="2169" y="822"/>
                  </a:cubicBezTo>
                  <a:cubicBezTo>
                    <a:pt x="2158" y="827"/>
                    <a:pt x="2150" y="830"/>
                    <a:pt x="2140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5" name="Freeform 78"/>
            <p:cNvSpPr/>
            <p:nvPr/>
          </p:nvSpPr>
          <p:spPr bwMode="auto">
            <a:xfrm>
              <a:off x="10745561" y="1906587"/>
              <a:ext cx="3482975" cy="2900363"/>
            </a:xfrm>
            <a:custGeom>
              <a:avLst/>
              <a:gdLst>
                <a:gd name="T0" fmla="*/ 1103 w 1103"/>
                <a:gd name="T1" fmla="*/ 30 h 918"/>
                <a:gd name="T2" fmla="*/ 980 w 1103"/>
                <a:gd name="T3" fmla="*/ 112 h 918"/>
                <a:gd name="T4" fmla="*/ 922 w 1103"/>
                <a:gd name="T5" fmla="*/ 108 h 918"/>
                <a:gd name="T6" fmla="*/ 905 w 1103"/>
                <a:gd name="T7" fmla="*/ 117 h 918"/>
                <a:gd name="T8" fmla="*/ 888 w 1103"/>
                <a:gd name="T9" fmla="*/ 160 h 918"/>
                <a:gd name="T10" fmla="*/ 1030 w 1103"/>
                <a:gd name="T11" fmla="*/ 160 h 918"/>
                <a:gd name="T12" fmla="*/ 930 w 1103"/>
                <a:gd name="T13" fmla="*/ 244 h 918"/>
                <a:gd name="T14" fmla="*/ 849 w 1103"/>
                <a:gd name="T15" fmla="*/ 244 h 918"/>
                <a:gd name="T16" fmla="*/ 827 w 1103"/>
                <a:gd name="T17" fmla="*/ 297 h 918"/>
                <a:gd name="T18" fmla="*/ 943 w 1103"/>
                <a:gd name="T19" fmla="*/ 297 h 918"/>
                <a:gd name="T20" fmla="*/ 852 w 1103"/>
                <a:gd name="T21" fmla="*/ 372 h 918"/>
                <a:gd name="T22" fmla="*/ 830 w 1103"/>
                <a:gd name="T23" fmla="*/ 373 h 918"/>
                <a:gd name="T24" fmla="*/ 775 w 1103"/>
                <a:gd name="T25" fmla="*/ 424 h 918"/>
                <a:gd name="T26" fmla="*/ 862 w 1103"/>
                <a:gd name="T27" fmla="*/ 424 h 918"/>
                <a:gd name="T28" fmla="*/ 775 w 1103"/>
                <a:gd name="T29" fmla="*/ 501 h 918"/>
                <a:gd name="T30" fmla="*/ 720 w 1103"/>
                <a:gd name="T31" fmla="*/ 553 h 918"/>
                <a:gd name="T32" fmla="*/ 750 w 1103"/>
                <a:gd name="T33" fmla="*/ 553 h 918"/>
                <a:gd name="T34" fmla="*/ 780 w 1103"/>
                <a:gd name="T35" fmla="*/ 553 h 918"/>
                <a:gd name="T36" fmla="*/ 715 w 1103"/>
                <a:gd name="T37" fmla="*/ 620 h 918"/>
                <a:gd name="T38" fmla="*/ 695 w 1103"/>
                <a:gd name="T39" fmla="*/ 623 h 918"/>
                <a:gd name="T40" fmla="*/ 666 w 1103"/>
                <a:gd name="T41" fmla="*/ 701 h 918"/>
                <a:gd name="T42" fmla="*/ 682 w 1103"/>
                <a:gd name="T43" fmla="*/ 719 h 918"/>
                <a:gd name="T44" fmla="*/ 560 w 1103"/>
                <a:gd name="T45" fmla="*/ 918 h 918"/>
                <a:gd name="T46" fmla="*/ 430 w 1103"/>
                <a:gd name="T47" fmla="*/ 719 h 918"/>
                <a:gd name="T48" fmla="*/ 453 w 1103"/>
                <a:gd name="T49" fmla="*/ 676 h 918"/>
                <a:gd name="T50" fmla="*/ 416 w 1103"/>
                <a:gd name="T51" fmla="*/ 621 h 918"/>
                <a:gd name="T52" fmla="*/ 331 w 1103"/>
                <a:gd name="T53" fmla="*/ 553 h 918"/>
                <a:gd name="T54" fmla="*/ 393 w 1103"/>
                <a:gd name="T55" fmla="*/ 553 h 918"/>
                <a:gd name="T56" fmla="*/ 376 w 1103"/>
                <a:gd name="T57" fmla="*/ 508 h 918"/>
                <a:gd name="T58" fmla="*/ 360 w 1103"/>
                <a:gd name="T59" fmla="*/ 501 h 918"/>
                <a:gd name="T60" fmla="*/ 254 w 1103"/>
                <a:gd name="T61" fmla="*/ 430 h 918"/>
                <a:gd name="T62" fmla="*/ 342 w 1103"/>
                <a:gd name="T63" fmla="*/ 425 h 918"/>
                <a:gd name="T64" fmla="*/ 326 w 1103"/>
                <a:gd name="T65" fmla="*/ 386 h 918"/>
                <a:gd name="T66" fmla="*/ 309 w 1103"/>
                <a:gd name="T67" fmla="*/ 380 h 918"/>
                <a:gd name="T68" fmla="*/ 255 w 1103"/>
                <a:gd name="T69" fmla="*/ 376 h 918"/>
                <a:gd name="T70" fmla="*/ 174 w 1103"/>
                <a:gd name="T71" fmla="*/ 303 h 918"/>
                <a:gd name="T72" fmla="*/ 291 w 1103"/>
                <a:gd name="T73" fmla="*/ 303 h 918"/>
                <a:gd name="T74" fmla="*/ 266 w 1103"/>
                <a:gd name="T75" fmla="*/ 249 h 918"/>
                <a:gd name="T76" fmla="*/ 250 w 1103"/>
                <a:gd name="T77" fmla="*/ 245 h 918"/>
                <a:gd name="T78" fmla="*/ 190 w 1103"/>
                <a:gd name="T79" fmla="*/ 244 h 918"/>
                <a:gd name="T80" fmla="*/ 82 w 1103"/>
                <a:gd name="T81" fmla="*/ 165 h 918"/>
                <a:gd name="T82" fmla="*/ 225 w 1103"/>
                <a:gd name="T83" fmla="*/ 165 h 918"/>
                <a:gd name="T84" fmla="*/ 207 w 1103"/>
                <a:gd name="T85" fmla="*/ 120 h 918"/>
                <a:gd name="T86" fmla="*/ 185 w 1103"/>
                <a:gd name="T87" fmla="*/ 112 h 918"/>
                <a:gd name="T88" fmla="*/ 88 w 1103"/>
                <a:gd name="T89" fmla="*/ 106 h 918"/>
                <a:gd name="T90" fmla="*/ 0 w 1103"/>
                <a:gd name="T91" fmla="*/ 38 h 918"/>
                <a:gd name="T92" fmla="*/ 109 w 1103"/>
                <a:gd name="T93" fmla="*/ 34 h 918"/>
                <a:gd name="T94" fmla="*/ 291 w 1103"/>
                <a:gd name="T95" fmla="*/ 29 h 918"/>
                <a:gd name="T96" fmla="*/ 419 w 1103"/>
                <a:gd name="T97" fmla="*/ 112 h 918"/>
                <a:gd name="T98" fmla="*/ 450 w 1103"/>
                <a:gd name="T99" fmla="*/ 168 h 918"/>
                <a:gd name="T100" fmla="*/ 480 w 1103"/>
                <a:gd name="T101" fmla="*/ 64 h 918"/>
                <a:gd name="T102" fmla="*/ 553 w 1103"/>
                <a:gd name="T103" fmla="*/ 4 h 918"/>
                <a:gd name="T104" fmla="*/ 701 w 1103"/>
                <a:gd name="T105" fmla="*/ 46 h 918"/>
                <a:gd name="T106" fmla="*/ 612 w 1103"/>
                <a:gd name="T107" fmla="*/ 79 h 918"/>
                <a:gd name="T108" fmla="*/ 655 w 1103"/>
                <a:gd name="T109" fmla="*/ 182 h 918"/>
                <a:gd name="T110" fmla="*/ 691 w 1103"/>
                <a:gd name="T111" fmla="*/ 113 h 918"/>
                <a:gd name="T112" fmla="*/ 784 w 1103"/>
                <a:gd name="T113" fmla="*/ 32 h 918"/>
                <a:gd name="T114" fmla="*/ 802 w 1103"/>
                <a:gd name="T115" fmla="*/ 29 h 918"/>
                <a:gd name="T116" fmla="*/ 1092 w 1103"/>
                <a:gd name="T117" fmla="*/ 29 h 918"/>
                <a:gd name="T118" fmla="*/ 1103 w 1103"/>
                <a:gd name="T119" fmla="*/ 3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" h="918">
                  <a:moveTo>
                    <a:pt x="1103" y="30"/>
                  </a:moveTo>
                  <a:cubicBezTo>
                    <a:pt x="1085" y="84"/>
                    <a:pt x="1044" y="111"/>
                    <a:pt x="980" y="112"/>
                  </a:cubicBezTo>
                  <a:cubicBezTo>
                    <a:pt x="961" y="112"/>
                    <a:pt x="941" y="108"/>
                    <a:pt x="922" y="108"/>
                  </a:cubicBezTo>
                  <a:cubicBezTo>
                    <a:pt x="916" y="108"/>
                    <a:pt x="907" y="112"/>
                    <a:pt x="905" y="117"/>
                  </a:cubicBezTo>
                  <a:cubicBezTo>
                    <a:pt x="898" y="130"/>
                    <a:pt x="894" y="144"/>
                    <a:pt x="888" y="160"/>
                  </a:cubicBezTo>
                  <a:cubicBezTo>
                    <a:pt x="936" y="160"/>
                    <a:pt x="983" y="160"/>
                    <a:pt x="1030" y="160"/>
                  </a:cubicBezTo>
                  <a:cubicBezTo>
                    <a:pt x="1024" y="205"/>
                    <a:pt x="980" y="242"/>
                    <a:pt x="930" y="244"/>
                  </a:cubicBezTo>
                  <a:cubicBezTo>
                    <a:pt x="904" y="245"/>
                    <a:pt x="878" y="244"/>
                    <a:pt x="849" y="244"/>
                  </a:cubicBezTo>
                  <a:cubicBezTo>
                    <a:pt x="843" y="258"/>
                    <a:pt x="836" y="275"/>
                    <a:pt x="827" y="297"/>
                  </a:cubicBezTo>
                  <a:cubicBezTo>
                    <a:pt x="868" y="297"/>
                    <a:pt x="905" y="297"/>
                    <a:pt x="943" y="297"/>
                  </a:cubicBezTo>
                  <a:cubicBezTo>
                    <a:pt x="929" y="339"/>
                    <a:pt x="891" y="369"/>
                    <a:pt x="852" y="372"/>
                  </a:cubicBezTo>
                  <a:cubicBezTo>
                    <a:pt x="844" y="373"/>
                    <a:pt x="837" y="373"/>
                    <a:pt x="830" y="373"/>
                  </a:cubicBezTo>
                  <a:cubicBezTo>
                    <a:pt x="787" y="375"/>
                    <a:pt x="783" y="378"/>
                    <a:pt x="775" y="424"/>
                  </a:cubicBezTo>
                  <a:cubicBezTo>
                    <a:pt x="804" y="424"/>
                    <a:pt x="833" y="424"/>
                    <a:pt x="862" y="424"/>
                  </a:cubicBezTo>
                  <a:cubicBezTo>
                    <a:pt x="852" y="474"/>
                    <a:pt x="823" y="499"/>
                    <a:pt x="775" y="501"/>
                  </a:cubicBezTo>
                  <a:cubicBezTo>
                    <a:pt x="731" y="502"/>
                    <a:pt x="729" y="504"/>
                    <a:pt x="720" y="553"/>
                  </a:cubicBezTo>
                  <a:cubicBezTo>
                    <a:pt x="731" y="553"/>
                    <a:pt x="740" y="553"/>
                    <a:pt x="750" y="553"/>
                  </a:cubicBezTo>
                  <a:cubicBezTo>
                    <a:pt x="760" y="553"/>
                    <a:pt x="770" y="553"/>
                    <a:pt x="780" y="553"/>
                  </a:cubicBezTo>
                  <a:cubicBezTo>
                    <a:pt x="775" y="588"/>
                    <a:pt x="747" y="616"/>
                    <a:pt x="715" y="620"/>
                  </a:cubicBezTo>
                  <a:cubicBezTo>
                    <a:pt x="708" y="621"/>
                    <a:pt x="702" y="623"/>
                    <a:pt x="695" y="623"/>
                  </a:cubicBezTo>
                  <a:cubicBezTo>
                    <a:pt x="653" y="620"/>
                    <a:pt x="642" y="674"/>
                    <a:pt x="666" y="701"/>
                  </a:cubicBezTo>
                  <a:cubicBezTo>
                    <a:pt x="671" y="707"/>
                    <a:pt x="677" y="713"/>
                    <a:pt x="682" y="719"/>
                  </a:cubicBezTo>
                  <a:cubicBezTo>
                    <a:pt x="642" y="784"/>
                    <a:pt x="602" y="850"/>
                    <a:pt x="560" y="918"/>
                  </a:cubicBezTo>
                  <a:cubicBezTo>
                    <a:pt x="515" y="849"/>
                    <a:pt x="471" y="783"/>
                    <a:pt x="430" y="719"/>
                  </a:cubicBezTo>
                  <a:cubicBezTo>
                    <a:pt x="438" y="704"/>
                    <a:pt x="449" y="690"/>
                    <a:pt x="453" y="676"/>
                  </a:cubicBezTo>
                  <a:cubicBezTo>
                    <a:pt x="462" y="644"/>
                    <a:pt x="449" y="624"/>
                    <a:pt x="416" y="621"/>
                  </a:cubicBezTo>
                  <a:cubicBezTo>
                    <a:pt x="374" y="616"/>
                    <a:pt x="347" y="594"/>
                    <a:pt x="331" y="553"/>
                  </a:cubicBezTo>
                  <a:cubicBezTo>
                    <a:pt x="352" y="553"/>
                    <a:pt x="371" y="553"/>
                    <a:pt x="393" y="553"/>
                  </a:cubicBezTo>
                  <a:cubicBezTo>
                    <a:pt x="387" y="536"/>
                    <a:pt x="382" y="521"/>
                    <a:pt x="376" y="508"/>
                  </a:cubicBezTo>
                  <a:cubicBezTo>
                    <a:pt x="374" y="504"/>
                    <a:pt x="365" y="500"/>
                    <a:pt x="360" y="501"/>
                  </a:cubicBezTo>
                  <a:cubicBezTo>
                    <a:pt x="306" y="506"/>
                    <a:pt x="276" y="476"/>
                    <a:pt x="254" y="430"/>
                  </a:cubicBezTo>
                  <a:cubicBezTo>
                    <a:pt x="283" y="428"/>
                    <a:pt x="311" y="426"/>
                    <a:pt x="342" y="425"/>
                  </a:cubicBezTo>
                  <a:cubicBezTo>
                    <a:pt x="336" y="410"/>
                    <a:pt x="332" y="397"/>
                    <a:pt x="326" y="386"/>
                  </a:cubicBezTo>
                  <a:cubicBezTo>
                    <a:pt x="324" y="382"/>
                    <a:pt x="315" y="381"/>
                    <a:pt x="309" y="380"/>
                  </a:cubicBezTo>
                  <a:cubicBezTo>
                    <a:pt x="291" y="378"/>
                    <a:pt x="273" y="378"/>
                    <a:pt x="255" y="376"/>
                  </a:cubicBezTo>
                  <a:cubicBezTo>
                    <a:pt x="214" y="371"/>
                    <a:pt x="193" y="342"/>
                    <a:pt x="174" y="303"/>
                  </a:cubicBezTo>
                  <a:cubicBezTo>
                    <a:pt x="213" y="303"/>
                    <a:pt x="249" y="303"/>
                    <a:pt x="291" y="303"/>
                  </a:cubicBezTo>
                  <a:cubicBezTo>
                    <a:pt x="281" y="281"/>
                    <a:pt x="274" y="265"/>
                    <a:pt x="266" y="249"/>
                  </a:cubicBezTo>
                  <a:cubicBezTo>
                    <a:pt x="264" y="246"/>
                    <a:pt x="255" y="245"/>
                    <a:pt x="250" y="245"/>
                  </a:cubicBezTo>
                  <a:cubicBezTo>
                    <a:pt x="230" y="244"/>
                    <a:pt x="210" y="245"/>
                    <a:pt x="190" y="244"/>
                  </a:cubicBezTo>
                  <a:cubicBezTo>
                    <a:pt x="137" y="243"/>
                    <a:pt x="103" y="218"/>
                    <a:pt x="82" y="165"/>
                  </a:cubicBezTo>
                  <a:cubicBezTo>
                    <a:pt x="129" y="165"/>
                    <a:pt x="175" y="165"/>
                    <a:pt x="225" y="165"/>
                  </a:cubicBezTo>
                  <a:cubicBezTo>
                    <a:pt x="218" y="148"/>
                    <a:pt x="215" y="133"/>
                    <a:pt x="207" y="120"/>
                  </a:cubicBezTo>
                  <a:cubicBezTo>
                    <a:pt x="204" y="115"/>
                    <a:pt x="193" y="113"/>
                    <a:pt x="185" y="112"/>
                  </a:cubicBezTo>
                  <a:cubicBezTo>
                    <a:pt x="153" y="110"/>
                    <a:pt x="120" y="109"/>
                    <a:pt x="88" y="106"/>
                  </a:cubicBezTo>
                  <a:cubicBezTo>
                    <a:pt x="46" y="102"/>
                    <a:pt x="21" y="74"/>
                    <a:pt x="0" y="38"/>
                  </a:cubicBezTo>
                  <a:cubicBezTo>
                    <a:pt x="38" y="37"/>
                    <a:pt x="74" y="35"/>
                    <a:pt x="109" y="34"/>
                  </a:cubicBezTo>
                  <a:cubicBezTo>
                    <a:pt x="170" y="32"/>
                    <a:pt x="230" y="30"/>
                    <a:pt x="291" y="29"/>
                  </a:cubicBezTo>
                  <a:cubicBezTo>
                    <a:pt x="352" y="28"/>
                    <a:pt x="395" y="56"/>
                    <a:pt x="419" y="112"/>
                  </a:cubicBezTo>
                  <a:cubicBezTo>
                    <a:pt x="428" y="131"/>
                    <a:pt x="437" y="150"/>
                    <a:pt x="450" y="168"/>
                  </a:cubicBezTo>
                  <a:cubicBezTo>
                    <a:pt x="460" y="133"/>
                    <a:pt x="471" y="99"/>
                    <a:pt x="480" y="64"/>
                  </a:cubicBezTo>
                  <a:cubicBezTo>
                    <a:pt x="493" y="20"/>
                    <a:pt x="508" y="7"/>
                    <a:pt x="553" y="4"/>
                  </a:cubicBezTo>
                  <a:cubicBezTo>
                    <a:pt x="606" y="0"/>
                    <a:pt x="655" y="12"/>
                    <a:pt x="701" y="46"/>
                  </a:cubicBezTo>
                  <a:cubicBezTo>
                    <a:pt x="671" y="58"/>
                    <a:pt x="642" y="68"/>
                    <a:pt x="612" y="79"/>
                  </a:cubicBezTo>
                  <a:cubicBezTo>
                    <a:pt x="626" y="113"/>
                    <a:pt x="640" y="146"/>
                    <a:pt x="655" y="182"/>
                  </a:cubicBezTo>
                  <a:cubicBezTo>
                    <a:pt x="668" y="157"/>
                    <a:pt x="679" y="135"/>
                    <a:pt x="691" y="113"/>
                  </a:cubicBezTo>
                  <a:cubicBezTo>
                    <a:pt x="713" y="75"/>
                    <a:pt x="740" y="43"/>
                    <a:pt x="784" y="32"/>
                  </a:cubicBezTo>
                  <a:cubicBezTo>
                    <a:pt x="790" y="31"/>
                    <a:pt x="796" y="29"/>
                    <a:pt x="802" y="29"/>
                  </a:cubicBezTo>
                  <a:cubicBezTo>
                    <a:pt x="899" y="29"/>
                    <a:pt x="995" y="29"/>
                    <a:pt x="1092" y="29"/>
                  </a:cubicBezTo>
                  <a:cubicBezTo>
                    <a:pt x="1095" y="29"/>
                    <a:pt x="1098" y="30"/>
                    <a:pt x="1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6" name="Freeform 79"/>
            <p:cNvSpPr/>
            <p:nvPr/>
          </p:nvSpPr>
          <p:spPr bwMode="auto">
            <a:xfrm>
              <a:off x="10196286" y="627062"/>
              <a:ext cx="4621213" cy="3867150"/>
            </a:xfrm>
            <a:custGeom>
              <a:avLst/>
              <a:gdLst>
                <a:gd name="T0" fmla="*/ 1144 w 1463"/>
                <a:gd name="T1" fmla="*/ 1224 h 1224"/>
                <a:gd name="T2" fmla="*/ 1130 w 1463"/>
                <a:gd name="T3" fmla="*/ 1207 h 1224"/>
                <a:gd name="T4" fmla="*/ 1352 w 1463"/>
                <a:gd name="T5" fmla="*/ 646 h 1224"/>
                <a:gd name="T6" fmla="*/ 1129 w 1463"/>
                <a:gd name="T7" fmla="*/ 238 h 1224"/>
                <a:gd name="T8" fmla="*/ 275 w 1463"/>
                <a:gd name="T9" fmla="*/ 290 h 1224"/>
                <a:gd name="T10" fmla="*/ 104 w 1463"/>
                <a:gd name="T11" fmla="*/ 760 h 1224"/>
                <a:gd name="T12" fmla="*/ 331 w 1463"/>
                <a:gd name="T13" fmla="*/ 1206 h 1224"/>
                <a:gd name="T14" fmla="*/ 316 w 1463"/>
                <a:gd name="T15" fmla="*/ 1223 h 1224"/>
                <a:gd name="T16" fmla="*/ 233 w 1463"/>
                <a:gd name="T17" fmla="*/ 301 h 1224"/>
                <a:gd name="T18" fmla="*/ 1177 w 1463"/>
                <a:gd name="T19" fmla="*/ 248 h 1224"/>
                <a:gd name="T20" fmla="*/ 1144 w 1463"/>
                <a:gd name="T21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" h="1224">
                  <a:moveTo>
                    <a:pt x="1144" y="1224"/>
                  </a:moveTo>
                  <a:cubicBezTo>
                    <a:pt x="1139" y="1218"/>
                    <a:pt x="1135" y="1213"/>
                    <a:pt x="1130" y="1207"/>
                  </a:cubicBezTo>
                  <a:cubicBezTo>
                    <a:pt x="1297" y="1057"/>
                    <a:pt x="1378" y="871"/>
                    <a:pt x="1352" y="646"/>
                  </a:cubicBezTo>
                  <a:cubicBezTo>
                    <a:pt x="1334" y="481"/>
                    <a:pt x="1258" y="343"/>
                    <a:pt x="1129" y="238"/>
                  </a:cubicBezTo>
                  <a:cubicBezTo>
                    <a:pt x="864" y="20"/>
                    <a:pt x="494" y="58"/>
                    <a:pt x="275" y="290"/>
                  </a:cubicBezTo>
                  <a:cubicBezTo>
                    <a:pt x="152" y="422"/>
                    <a:pt x="93" y="579"/>
                    <a:pt x="104" y="760"/>
                  </a:cubicBezTo>
                  <a:cubicBezTo>
                    <a:pt x="115" y="940"/>
                    <a:pt x="194" y="1088"/>
                    <a:pt x="331" y="1206"/>
                  </a:cubicBezTo>
                  <a:cubicBezTo>
                    <a:pt x="326" y="1212"/>
                    <a:pt x="321" y="1218"/>
                    <a:pt x="316" y="1223"/>
                  </a:cubicBezTo>
                  <a:cubicBezTo>
                    <a:pt x="32" y="988"/>
                    <a:pt x="0" y="575"/>
                    <a:pt x="233" y="301"/>
                  </a:cubicBezTo>
                  <a:cubicBezTo>
                    <a:pt x="491" y="0"/>
                    <a:pt x="922" y="5"/>
                    <a:pt x="1177" y="248"/>
                  </a:cubicBezTo>
                  <a:cubicBezTo>
                    <a:pt x="1463" y="521"/>
                    <a:pt x="1447" y="970"/>
                    <a:pt x="1144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7" name="Freeform 80"/>
            <p:cNvSpPr/>
            <p:nvPr/>
          </p:nvSpPr>
          <p:spPr bwMode="auto">
            <a:xfrm>
              <a:off x="9645424" y="914400"/>
              <a:ext cx="998538" cy="1724025"/>
            </a:xfrm>
            <a:custGeom>
              <a:avLst/>
              <a:gdLst>
                <a:gd name="T0" fmla="*/ 99 w 316"/>
                <a:gd name="T1" fmla="*/ 206 h 546"/>
                <a:gd name="T2" fmla="*/ 99 w 316"/>
                <a:gd name="T3" fmla="*/ 151 h 546"/>
                <a:gd name="T4" fmla="*/ 90 w 316"/>
                <a:gd name="T5" fmla="*/ 134 h 546"/>
                <a:gd name="T6" fmla="*/ 64 w 316"/>
                <a:gd name="T7" fmla="*/ 104 h 546"/>
                <a:gd name="T8" fmla="*/ 69 w 316"/>
                <a:gd name="T9" fmla="*/ 62 h 546"/>
                <a:gd name="T10" fmla="*/ 81 w 316"/>
                <a:gd name="T11" fmla="*/ 54 h 546"/>
                <a:gd name="T12" fmla="*/ 102 w 316"/>
                <a:gd name="T13" fmla="*/ 20 h 546"/>
                <a:gd name="T14" fmla="*/ 112 w 316"/>
                <a:gd name="T15" fmla="*/ 0 h 546"/>
                <a:gd name="T16" fmla="*/ 132 w 316"/>
                <a:gd name="T17" fmla="*/ 17 h 546"/>
                <a:gd name="T18" fmla="*/ 133 w 316"/>
                <a:gd name="T19" fmla="*/ 48 h 546"/>
                <a:gd name="T20" fmla="*/ 149 w 316"/>
                <a:gd name="T21" fmla="*/ 100 h 546"/>
                <a:gd name="T22" fmla="*/ 144 w 316"/>
                <a:gd name="T23" fmla="*/ 76 h 546"/>
                <a:gd name="T24" fmla="*/ 149 w 316"/>
                <a:gd name="T25" fmla="*/ 44 h 546"/>
                <a:gd name="T26" fmla="*/ 193 w 316"/>
                <a:gd name="T27" fmla="*/ 23 h 546"/>
                <a:gd name="T28" fmla="*/ 207 w 316"/>
                <a:gd name="T29" fmla="*/ 46 h 546"/>
                <a:gd name="T30" fmla="*/ 221 w 316"/>
                <a:gd name="T31" fmla="*/ 70 h 546"/>
                <a:gd name="T32" fmla="*/ 281 w 316"/>
                <a:gd name="T33" fmla="*/ 109 h 546"/>
                <a:gd name="T34" fmla="*/ 315 w 316"/>
                <a:gd name="T35" fmla="*/ 176 h 546"/>
                <a:gd name="T36" fmla="*/ 308 w 316"/>
                <a:gd name="T37" fmla="*/ 190 h 546"/>
                <a:gd name="T38" fmla="*/ 293 w 316"/>
                <a:gd name="T39" fmla="*/ 186 h 546"/>
                <a:gd name="T40" fmla="*/ 193 w 316"/>
                <a:gd name="T41" fmla="*/ 122 h 546"/>
                <a:gd name="T42" fmla="*/ 224 w 316"/>
                <a:gd name="T43" fmla="*/ 182 h 546"/>
                <a:gd name="T44" fmla="*/ 201 w 316"/>
                <a:gd name="T45" fmla="*/ 221 h 546"/>
                <a:gd name="T46" fmla="*/ 188 w 316"/>
                <a:gd name="T47" fmla="*/ 215 h 546"/>
                <a:gd name="T48" fmla="*/ 122 w 316"/>
                <a:gd name="T49" fmla="*/ 165 h 546"/>
                <a:gd name="T50" fmla="*/ 132 w 316"/>
                <a:gd name="T51" fmla="*/ 211 h 546"/>
                <a:gd name="T52" fmla="*/ 178 w 316"/>
                <a:gd name="T53" fmla="*/ 295 h 546"/>
                <a:gd name="T54" fmla="*/ 199 w 316"/>
                <a:gd name="T55" fmla="*/ 345 h 546"/>
                <a:gd name="T56" fmla="*/ 192 w 316"/>
                <a:gd name="T57" fmla="*/ 363 h 546"/>
                <a:gd name="T58" fmla="*/ 179 w 316"/>
                <a:gd name="T59" fmla="*/ 352 h 546"/>
                <a:gd name="T60" fmla="*/ 150 w 316"/>
                <a:gd name="T61" fmla="*/ 317 h 546"/>
                <a:gd name="T62" fmla="*/ 145 w 316"/>
                <a:gd name="T63" fmla="*/ 319 h 546"/>
                <a:gd name="T64" fmla="*/ 140 w 316"/>
                <a:gd name="T65" fmla="*/ 362 h 546"/>
                <a:gd name="T66" fmla="*/ 108 w 316"/>
                <a:gd name="T67" fmla="*/ 393 h 546"/>
                <a:gd name="T68" fmla="*/ 192 w 316"/>
                <a:gd name="T69" fmla="*/ 502 h 546"/>
                <a:gd name="T70" fmla="*/ 201 w 316"/>
                <a:gd name="T71" fmla="*/ 525 h 546"/>
                <a:gd name="T72" fmla="*/ 178 w 316"/>
                <a:gd name="T73" fmla="*/ 539 h 546"/>
                <a:gd name="T74" fmla="*/ 117 w 316"/>
                <a:gd name="T75" fmla="*/ 491 h 546"/>
                <a:gd name="T76" fmla="*/ 72 w 316"/>
                <a:gd name="T77" fmla="*/ 376 h 546"/>
                <a:gd name="T78" fmla="*/ 64 w 316"/>
                <a:gd name="T79" fmla="*/ 350 h 546"/>
                <a:gd name="T80" fmla="*/ 91 w 316"/>
                <a:gd name="T81" fmla="*/ 365 h 546"/>
                <a:gd name="T82" fmla="*/ 74 w 316"/>
                <a:gd name="T83" fmla="*/ 261 h 546"/>
                <a:gd name="T84" fmla="*/ 59 w 316"/>
                <a:gd name="T85" fmla="*/ 289 h 546"/>
                <a:gd name="T86" fmla="*/ 46 w 316"/>
                <a:gd name="T87" fmla="*/ 295 h 546"/>
                <a:gd name="T88" fmla="*/ 41 w 316"/>
                <a:gd name="T89" fmla="*/ 282 h 546"/>
                <a:gd name="T90" fmla="*/ 9 w 316"/>
                <a:gd name="T91" fmla="*/ 207 h 546"/>
                <a:gd name="T92" fmla="*/ 1 w 316"/>
                <a:gd name="T93" fmla="*/ 189 h 546"/>
                <a:gd name="T94" fmla="*/ 15 w 316"/>
                <a:gd name="T95" fmla="*/ 176 h 546"/>
                <a:gd name="T96" fmla="*/ 41 w 316"/>
                <a:gd name="T97" fmla="*/ 172 h 546"/>
                <a:gd name="T98" fmla="*/ 70 w 316"/>
                <a:gd name="T99" fmla="*/ 170 h 546"/>
                <a:gd name="T100" fmla="*/ 99 w 316"/>
                <a:gd name="T101" fmla="*/ 20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46">
                  <a:moveTo>
                    <a:pt x="99" y="206"/>
                  </a:moveTo>
                  <a:cubicBezTo>
                    <a:pt x="99" y="187"/>
                    <a:pt x="100" y="169"/>
                    <a:pt x="99" y="151"/>
                  </a:cubicBezTo>
                  <a:cubicBezTo>
                    <a:pt x="98" y="145"/>
                    <a:pt x="94" y="139"/>
                    <a:pt x="90" y="134"/>
                  </a:cubicBezTo>
                  <a:cubicBezTo>
                    <a:pt x="82" y="124"/>
                    <a:pt x="72" y="115"/>
                    <a:pt x="64" y="104"/>
                  </a:cubicBezTo>
                  <a:cubicBezTo>
                    <a:pt x="48" y="86"/>
                    <a:pt x="50" y="76"/>
                    <a:pt x="69" y="62"/>
                  </a:cubicBezTo>
                  <a:cubicBezTo>
                    <a:pt x="73" y="59"/>
                    <a:pt x="77" y="56"/>
                    <a:pt x="81" y="54"/>
                  </a:cubicBezTo>
                  <a:cubicBezTo>
                    <a:pt x="98" y="49"/>
                    <a:pt x="102" y="37"/>
                    <a:pt x="102" y="20"/>
                  </a:cubicBezTo>
                  <a:cubicBezTo>
                    <a:pt x="102" y="14"/>
                    <a:pt x="108" y="7"/>
                    <a:pt x="112" y="0"/>
                  </a:cubicBezTo>
                  <a:cubicBezTo>
                    <a:pt x="119" y="5"/>
                    <a:pt x="129" y="10"/>
                    <a:pt x="132" y="17"/>
                  </a:cubicBezTo>
                  <a:cubicBezTo>
                    <a:pt x="136" y="26"/>
                    <a:pt x="133" y="38"/>
                    <a:pt x="133" y="48"/>
                  </a:cubicBezTo>
                  <a:cubicBezTo>
                    <a:pt x="132" y="65"/>
                    <a:pt x="125" y="84"/>
                    <a:pt x="149" y="100"/>
                  </a:cubicBezTo>
                  <a:cubicBezTo>
                    <a:pt x="147" y="89"/>
                    <a:pt x="147" y="82"/>
                    <a:pt x="144" y="76"/>
                  </a:cubicBezTo>
                  <a:cubicBezTo>
                    <a:pt x="136" y="64"/>
                    <a:pt x="140" y="53"/>
                    <a:pt x="149" y="44"/>
                  </a:cubicBezTo>
                  <a:cubicBezTo>
                    <a:pt x="162" y="33"/>
                    <a:pt x="174" y="17"/>
                    <a:pt x="193" y="23"/>
                  </a:cubicBezTo>
                  <a:cubicBezTo>
                    <a:pt x="200" y="25"/>
                    <a:pt x="203" y="38"/>
                    <a:pt x="207" y="46"/>
                  </a:cubicBezTo>
                  <a:cubicBezTo>
                    <a:pt x="212" y="54"/>
                    <a:pt x="214" y="65"/>
                    <a:pt x="221" y="70"/>
                  </a:cubicBezTo>
                  <a:cubicBezTo>
                    <a:pt x="240" y="84"/>
                    <a:pt x="261" y="96"/>
                    <a:pt x="281" y="109"/>
                  </a:cubicBezTo>
                  <a:cubicBezTo>
                    <a:pt x="306" y="124"/>
                    <a:pt x="311" y="150"/>
                    <a:pt x="315" y="176"/>
                  </a:cubicBezTo>
                  <a:cubicBezTo>
                    <a:pt x="316" y="180"/>
                    <a:pt x="312" y="188"/>
                    <a:pt x="308" y="190"/>
                  </a:cubicBezTo>
                  <a:cubicBezTo>
                    <a:pt x="304" y="192"/>
                    <a:pt x="297" y="189"/>
                    <a:pt x="293" y="186"/>
                  </a:cubicBezTo>
                  <a:cubicBezTo>
                    <a:pt x="260" y="166"/>
                    <a:pt x="227" y="144"/>
                    <a:pt x="193" y="122"/>
                  </a:cubicBezTo>
                  <a:cubicBezTo>
                    <a:pt x="204" y="143"/>
                    <a:pt x="215" y="162"/>
                    <a:pt x="224" y="182"/>
                  </a:cubicBezTo>
                  <a:cubicBezTo>
                    <a:pt x="233" y="202"/>
                    <a:pt x="222" y="219"/>
                    <a:pt x="201" y="221"/>
                  </a:cubicBezTo>
                  <a:cubicBezTo>
                    <a:pt x="196" y="221"/>
                    <a:pt x="189" y="218"/>
                    <a:pt x="188" y="215"/>
                  </a:cubicBezTo>
                  <a:cubicBezTo>
                    <a:pt x="177" y="185"/>
                    <a:pt x="149" y="178"/>
                    <a:pt x="122" y="165"/>
                  </a:cubicBezTo>
                  <a:cubicBezTo>
                    <a:pt x="125" y="180"/>
                    <a:pt x="130" y="195"/>
                    <a:pt x="132" y="211"/>
                  </a:cubicBezTo>
                  <a:cubicBezTo>
                    <a:pt x="137" y="245"/>
                    <a:pt x="153" y="271"/>
                    <a:pt x="178" y="295"/>
                  </a:cubicBezTo>
                  <a:cubicBezTo>
                    <a:pt x="190" y="308"/>
                    <a:pt x="194" y="328"/>
                    <a:pt x="199" y="345"/>
                  </a:cubicBezTo>
                  <a:cubicBezTo>
                    <a:pt x="201" y="350"/>
                    <a:pt x="195" y="357"/>
                    <a:pt x="192" y="363"/>
                  </a:cubicBezTo>
                  <a:cubicBezTo>
                    <a:pt x="187" y="360"/>
                    <a:pt x="182" y="357"/>
                    <a:pt x="179" y="352"/>
                  </a:cubicBezTo>
                  <a:cubicBezTo>
                    <a:pt x="169" y="341"/>
                    <a:pt x="160" y="329"/>
                    <a:pt x="150" y="317"/>
                  </a:cubicBezTo>
                  <a:cubicBezTo>
                    <a:pt x="149" y="318"/>
                    <a:pt x="147" y="318"/>
                    <a:pt x="145" y="319"/>
                  </a:cubicBezTo>
                  <a:cubicBezTo>
                    <a:pt x="144" y="333"/>
                    <a:pt x="146" y="350"/>
                    <a:pt x="140" y="362"/>
                  </a:cubicBezTo>
                  <a:cubicBezTo>
                    <a:pt x="134" y="374"/>
                    <a:pt x="120" y="382"/>
                    <a:pt x="108" y="393"/>
                  </a:cubicBezTo>
                  <a:cubicBezTo>
                    <a:pt x="134" y="426"/>
                    <a:pt x="163" y="464"/>
                    <a:pt x="192" y="502"/>
                  </a:cubicBezTo>
                  <a:cubicBezTo>
                    <a:pt x="197" y="508"/>
                    <a:pt x="204" y="520"/>
                    <a:pt x="201" y="525"/>
                  </a:cubicBezTo>
                  <a:cubicBezTo>
                    <a:pt x="198" y="532"/>
                    <a:pt x="187" y="537"/>
                    <a:pt x="178" y="539"/>
                  </a:cubicBezTo>
                  <a:cubicBezTo>
                    <a:pt x="147" y="546"/>
                    <a:pt x="130" y="530"/>
                    <a:pt x="117" y="491"/>
                  </a:cubicBezTo>
                  <a:cubicBezTo>
                    <a:pt x="103" y="452"/>
                    <a:pt x="87" y="415"/>
                    <a:pt x="72" y="376"/>
                  </a:cubicBezTo>
                  <a:cubicBezTo>
                    <a:pt x="69" y="370"/>
                    <a:pt x="68" y="363"/>
                    <a:pt x="64" y="350"/>
                  </a:cubicBezTo>
                  <a:cubicBezTo>
                    <a:pt x="77" y="357"/>
                    <a:pt x="84" y="361"/>
                    <a:pt x="91" y="365"/>
                  </a:cubicBezTo>
                  <a:cubicBezTo>
                    <a:pt x="109" y="344"/>
                    <a:pt x="98" y="275"/>
                    <a:pt x="74" y="261"/>
                  </a:cubicBezTo>
                  <a:cubicBezTo>
                    <a:pt x="69" y="271"/>
                    <a:pt x="65" y="280"/>
                    <a:pt x="59" y="289"/>
                  </a:cubicBezTo>
                  <a:cubicBezTo>
                    <a:pt x="57" y="292"/>
                    <a:pt x="50" y="293"/>
                    <a:pt x="46" y="295"/>
                  </a:cubicBezTo>
                  <a:cubicBezTo>
                    <a:pt x="44" y="291"/>
                    <a:pt x="41" y="286"/>
                    <a:pt x="41" y="282"/>
                  </a:cubicBezTo>
                  <a:cubicBezTo>
                    <a:pt x="46" y="250"/>
                    <a:pt x="39" y="224"/>
                    <a:pt x="9" y="207"/>
                  </a:cubicBezTo>
                  <a:cubicBezTo>
                    <a:pt x="4" y="204"/>
                    <a:pt x="0" y="194"/>
                    <a:pt x="1" y="189"/>
                  </a:cubicBezTo>
                  <a:cubicBezTo>
                    <a:pt x="2" y="184"/>
                    <a:pt x="9" y="178"/>
                    <a:pt x="15" y="176"/>
                  </a:cubicBezTo>
                  <a:cubicBezTo>
                    <a:pt x="23" y="173"/>
                    <a:pt x="32" y="173"/>
                    <a:pt x="41" y="172"/>
                  </a:cubicBezTo>
                  <a:cubicBezTo>
                    <a:pt x="49" y="171"/>
                    <a:pt x="56" y="171"/>
                    <a:pt x="70" y="170"/>
                  </a:cubicBezTo>
                  <a:cubicBezTo>
                    <a:pt x="80" y="176"/>
                    <a:pt x="76" y="204"/>
                    <a:pt x="9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8" name="Freeform 81"/>
            <p:cNvSpPr/>
            <p:nvPr/>
          </p:nvSpPr>
          <p:spPr bwMode="auto">
            <a:xfrm>
              <a:off x="13196661" y="-7938"/>
              <a:ext cx="1047750" cy="858838"/>
            </a:xfrm>
            <a:custGeom>
              <a:avLst/>
              <a:gdLst>
                <a:gd name="T0" fmla="*/ 36 w 332"/>
                <a:gd name="T1" fmla="*/ 247 h 272"/>
                <a:gd name="T2" fmla="*/ 149 w 332"/>
                <a:gd name="T3" fmla="*/ 203 h 272"/>
                <a:gd name="T4" fmla="*/ 78 w 332"/>
                <a:gd name="T5" fmla="*/ 204 h 272"/>
                <a:gd name="T6" fmla="*/ 3 w 332"/>
                <a:gd name="T7" fmla="*/ 159 h 272"/>
                <a:gd name="T8" fmla="*/ 3 w 332"/>
                <a:gd name="T9" fmla="*/ 137 h 272"/>
                <a:gd name="T10" fmla="*/ 22 w 332"/>
                <a:gd name="T11" fmla="*/ 132 h 272"/>
                <a:gd name="T12" fmla="*/ 153 w 332"/>
                <a:gd name="T13" fmla="*/ 148 h 272"/>
                <a:gd name="T14" fmla="*/ 214 w 332"/>
                <a:gd name="T15" fmla="*/ 109 h 272"/>
                <a:gd name="T16" fmla="*/ 249 w 332"/>
                <a:gd name="T17" fmla="*/ 22 h 272"/>
                <a:gd name="T18" fmla="*/ 269 w 332"/>
                <a:gd name="T19" fmla="*/ 1 h 272"/>
                <a:gd name="T20" fmla="*/ 293 w 332"/>
                <a:gd name="T21" fmla="*/ 18 h 272"/>
                <a:gd name="T22" fmla="*/ 308 w 332"/>
                <a:gd name="T23" fmla="*/ 48 h 272"/>
                <a:gd name="T24" fmla="*/ 298 w 332"/>
                <a:gd name="T25" fmla="*/ 83 h 272"/>
                <a:gd name="T26" fmla="*/ 255 w 332"/>
                <a:gd name="T27" fmla="*/ 151 h 272"/>
                <a:gd name="T28" fmla="*/ 307 w 332"/>
                <a:gd name="T29" fmla="*/ 147 h 272"/>
                <a:gd name="T30" fmla="*/ 331 w 332"/>
                <a:gd name="T31" fmla="*/ 159 h 272"/>
                <a:gd name="T32" fmla="*/ 309 w 332"/>
                <a:gd name="T33" fmla="*/ 182 h 272"/>
                <a:gd name="T34" fmla="*/ 253 w 332"/>
                <a:gd name="T35" fmla="*/ 184 h 272"/>
                <a:gd name="T36" fmla="*/ 229 w 332"/>
                <a:gd name="T37" fmla="*/ 194 h 272"/>
                <a:gd name="T38" fmla="*/ 36 w 332"/>
                <a:gd name="T39" fmla="*/ 2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272">
                  <a:moveTo>
                    <a:pt x="36" y="247"/>
                  </a:moveTo>
                  <a:cubicBezTo>
                    <a:pt x="76" y="230"/>
                    <a:pt x="119" y="237"/>
                    <a:pt x="149" y="203"/>
                  </a:cubicBezTo>
                  <a:cubicBezTo>
                    <a:pt x="124" y="203"/>
                    <a:pt x="101" y="202"/>
                    <a:pt x="78" y="204"/>
                  </a:cubicBezTo>
                  <a:cubicBezTo>
                    <a:pt x="41" y="207"/>
                    <a:pt x="19" y="188"/>
                    <a:pt x="3" y="159"/>
                  </a:cubicBezTo>
                  <a:cubicBezTo>
                    <a:pt x="0" y="153"/>
                    <a:pt x="0" y="142"/>
                    <a:pt x="3" y="137"/>
                  </a:cubicBezTo>
                  <a:cubicBezTo>
                    <a:pt x="5" y="133"/>
                    <a:pt x="17" y="129"/>
                    <a:pt x="22" y="132"/>
                  </a:cubicBezTo>
                  <a:cubicBezTo>
                    <a:pt x="64" y="152"/>
                    <a:pt x="109" y="144"/>
                    <a:pt x="153" y="148"/>
                  </a:cubicBezTo>
                  <a:cubicBezTo>
                    <a:pt x="186" y="151"/>
                    <a:pt x="203" y="139"/>
                    <a:pt x="214" y="109"/>
                  </a:cubicBezTo>
                  <a:cubicBezTo>
                    <a:pt x="223" y="79"/>
                    <a:pt x="236" y="50"/>
                    <a:pt x="249" y="22"/>
                  </a:cubicBezTo>
                  <a:cubicBezTo>
                    <a:pt x="253" y="13"/>
                    <a:pt x="262" y="2"/>
                    <a:pt x="269" y="1"/>
                  </a:cubicBezTo>
                  <a:cubicBezTo>
                    <a:pt x="277" y="0"/>
                    <a:pt x="287" y="10"/>
                    <a:pt x="293" y="18"/>
                  </a:cubicBezTo>
                  <a:cubicBezTo>
                    <a:pt x="300" y="27"/>
                    <a:pt x="303" y="38"/>
                    <a:pt x="308" y="48"/>
                  </a:cubicBezTo>
                  <a:cubicBezTo>
                    <a:pt x="315" y="63"/>
                    <a:pt x="313" y="73"/>
                    <a:pt x="298" y="83"/>
                  </a:cubicBezTo>
                  <a:cubicBezTo>
                    <a:pt x="275" y="98"/>
                    <a:pt x="266" y="123"/>
                    <a:pt x="255" y="151"/>
                  </a:cubicBezTo>
                  <a:cubicBezTo>
                    <a:pt x="275" y="150"/>
                    <a:pt x="291" y="148"/>
                    <a:pt x="307" y="147"/>
                  </a:cubicBezTo>
                  <a:cubicBezTo>
                    <a:pt x="316" y="147"/>
                    <a:pt x="330" y="144"/>
                    <a:pt x="331" y="159"/>
                  </a:cubicBezTo>
                  <a:cubicBezTo>
                    <a:pt x="332" y="173"/>
                    <a:pt x="322" y="181"/>
                    <a:pt x="309" y="182"/>
                  </a:cubicBezTo>
                  <a:cubicBezTo>
                    <a:pt x="290" y="184"/>
                    <a:pt x="271" y="183"/>
                    <a:pt x="253" y="184"/>
                  </a:cubicBezTo>
                  <a:cubicBezTo>
                    <a:pt x="245" y="185"/>
                    <a:pt x="234" y="188"/>
                    <a:pt x="229" y="194"/>
                  </a:cubicBezTo>
                  <a:cubicBezTo>
                    <a:pt x="170" y="259"/>
                    <a:pt x="127" y="272"/>
                    <a:pt x="3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9" name="Freeform 82"/>
            <p:cNvSpPr/>
            <p:nvPr/>
          </p:nvSpPr>
          <p:spPr bwMode="auto">
            <a:xfrm>
              <a:off x="10912249" y="5257800"/>
              <a:ext cx="663575" cy="809625"/>
            </a:xfrm>
            <a:custGeom>
              <a:avLst/>
              <a:gdLst>
                <a:gd name="T0" fmla="*/ 30 w 210"/>
                <a:gd name="T1" fmla="*/ 218 h 256"/>
                <a:gd name="T2" fmla="*/ 0 w 210"/>
                <a:gd name="T3" fmla="*/ 204 h 256"/>
                <a:gd name="T4" fmla="*/ 103 w 210"/>
                <a:gd name="T5" fmla="*/ 0 h 256"/>
                <a:gd name="T6" fmla="*/ 129 w 210"/>
                <a:gd name="T7" fmla="*/ 38 h 256"/>
                <a:gd name="T8" fmla="*/ 123 w 210"/>
                <a:gd name="T9" fmla="*/ 153 h 256"/>
                <a:gd name="T10" fmla="*/ 185 w 210"/>
                <a:gd name="T11" fmla="*/ 38 h 256"/>
                <a:gd name="T12" fmla="*/ 210 w 210"/>
                <a:gd name="T13" fmla="*/ 48 h 256"/>
                <a:gd name="T14" fmla="*/ 109 w 210"/>
                <a:gd name="T15" fmla="*/ 256 h 256"/>
                <a:gd name="T16" fmla="*/ 80 w 210"/>
                <a:gd name="T17" fmla="*/ 216 h 256"/>
                <a:gd name="T18" fmla="*/ 90 w 210"/>
                <a:gd name="T19" fmla="*/ 94 h 256"/>
                <a:gd name="T20" fmla="*/ 30 w 210"/>
                <a:gd name="T21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56">
                  <a:moveTo>
                    <a:pt x="30" y="218"/>
                  </a:moveTo>
                  <a:cubicBezTo>
                    <a:pt x="20" y="214"/>
                    <a:pt x="11" y="210"/>
                    <a:pt x="0" y="204"/>
                  </a:cubicBezTo>
                  <a:cubicBezTo>
                    <a:pt x="35" y="135"/>
                    <a:pt x="69" y="67"/>
                    <a:pt x="103" y="0"/>
                  </a:cubicBezTo>
                  <a:cubicBezTo>
                    <a:pt x="127" y="4"/>
                    <a:pt x="132" y="16"/>
                    <a:pt x="129" y="38"/>
                  </a:cubicBezTo>
                  <a:cubicBezTo>
                    <a:pt x="124" y="76"/>
                    <a:pt x="122" y="113"/>
                    <a:pt x="123" y="153"/>
                  </a:cubicBezTo>
                  <a:cubicBezTo>
                    <a:pt x="143" y="115"/>
                    <a:pt x="164" y="78"/>
                    <a:pt x="185" y="38"/>
                  </a:cubicBezTo>
                  <a:cubicBezTo>
                    <a:pt x="193" y="41"/>
                    <a:pt x="201" y="44"/>
                    <a:pt x="210" y="48"/>
                  </a:cubicBezTo>
                  <a:cubicBezTo>
                    <a:pt x="176" y="118"/>
                    <a:pt x="142" y="187"/>
                    <a:pt x="109" y="256"/>
                  </a:cubicBezTo>
                  <a:cubicBezTo>
                    <a:pt x="77" y="246"/>
                    <a:pt x="77" y="246"/>
                    <a:pt x="80" y="216"/>
                  </a:cubicBezTo>
                  <a:cubicBezTo>
                    <a:pt x="84" y="176"/>
                    <a:pt x="89" y="136"/>
                    <a:pt x="90" y="94"/>
                  </a:cubicBezTo>
                  <a:cubicBezTo>
                    <a:pt x="70" y="135"/>
                    <a:pt x="50" y="176"/>
                    <a:pt x="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0" name="Freeform 83"/>
            <p:cNvSpPr/>
            <p:nvPr/>
          </p:nvSpPr>
          <p:spPr bwMode="auto">
            <a:xfrm>
              <a:off x="12772799" y="5489575"/>
              <a:ext cx="433388" cy="757238"/>
            </a:xfrm>
            <a:custGeom>
              <a:avLst/>
              <a:gdLst>
                <a:gd name="T0" fmla="*/ 137 w 137"/>
                <a:gd name="T1" fmla="*/ 221 h 240"/>
                <a:gd name="T2" fmla="*/ 112 w 137"/>
                <a:gd name="T3" fmla="*/ 226 h 240"/>
                <a:gd name="T4" fmla="*/ 38 w 137"/>
                <a:gd name="T5" fmla="*/ 85 h 240"/>
                <a:gd name="T6" fmla="*/ 35 w 137"/>
                <a:gd name="T7" fmla="*/ 86 h 240"/>
                <a:gd name="T8" fmla="*/ 46 w 137"/>
                <a:gd name="T9" fmla="*/ 237 h 240"/>
                <a:gd name="T10" fmla="*/ 17 w 137"/>
                <a:gd name="T11" fmla="*/ 240 h 240"/>
                <a:gd name="T12" fmla="*/ 0 w 137"/>
                <a:gd name="T13" fmla="*/ 17 h 240"/>
                <a:gd name="T14" fmla="*/ 49 w 137"/>
                <a:gd name="T15" fmla="*/ 37 h 240"/>
                <a:gd name="T16" fmla="*/ 95 w 137"/>
                <a:gd name="T17" fmla="*/ 105 h 240"/>
                <a:gd name="T18" fmla="*/ 86 w 137"/>
                <a:gd name="T19" fmla="*/ 5 h 240"/>
                <a:gd name="T20" fmla="*/ 110 w 137"/>
                <a:gd name="T21" fmla="*/ 0 h 240"/>
                <a:gd name="T22" fmla="*/ 137 w 137"/>
                <a:gd name="T23" fmla="*/ 2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240">
                  <a:moveTo>
                    <a:pt x="137" y="221"/>
                  </a:moveTo>
                  <a:cubicBezTo>
                    <a:pt x="127" y="223"/>
                    <a:pt x="120" y="224"/>
                    <a:pt x="112" y="226"/>
                  </a:cubicBezTo>
                  <a:cubicBezTo>
                    <a:pt x="87" y="179"/>
                    <a:pt x="63" y="132"/>
                    <a:pt x="38" y="85"/>
                  </a:cubicBezTo>
                  <a:cubicBezTo>
                    <a:pt x="37" y="85"/>
                    <a:pt x="36" y="86"/>
                    <a:pt x="35" y="86"/>
                  </a:cubicBezTo>
                  <a:cubicBezTo>
                    <a:pt x="39" y="136"/>
                    <a:pt x="42" y="185"/>
                    <a:pt x="46" y="237"/>
                  </a:cubicBezTo>
                  <a:cubicBezTo>
                    <a:pt x="36" y="238"/>
                    <a:pt x="28" y="238"/>
                    <a:pt x="17" y="240"/>
                  </a:cubicBezTo>
                  <a:cubicBezTo>
                    <a:pt x="11" y="164"/>
                    <a:pt x="5" y="91"/>
                    <a:pt x="0" y="17"/>
                  </a:cubicBezTo>
                  <a:cubicBezTo>
                    <a:pt x="33" y="10"/>
                    <a:pt x="33" y="10"/>
                    <a:pt x="49" y="37"/>
                  </a:cubicBezTo>
                  <a:cubicBezTo>
                    <a:pt x="63" y="60"/>
                    <a:pt x="77" y="83"/>
                    <a:pt x="95" y="105"/>
                  </a:cubicBezTo>
                  <a:cubicBezTo>
                    <a:pt x="92" y="72"/>
                    <a:pt x="89" y="39"/>
                    <a:pt x="86" y="5"/>
                  </a:cubicBezTo>
                  <a:cubicBezTo>
                    <a:pt x="94" y="3"/>
                    <a:pt x="101" y="2"/>
                    <a:pt x="110" y="0"/>
                  </a:cubicBezTo>
                  <a:cubicBezTo>
                    <a:pt x="119" y="73"/>
                    <a:pt x="128" y="146"/>
                    <a:pt x="137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1" name="Freeform 84"/>
            <p:cNvSpPr>
              <a:spLocks noEditPoints="1"/>
            </p:cNvSpPr>
            <p:nvPr/>
          </p:nvSpPr>
          <p:spPr bwMode="auto">
            <a:xfrm>
              <a:off x="14103124" y="4878387"/>
              <a:ext cx="720725" cy="762000"/>
            </a:xfrm>
            <a:custGeom>
              <a:avLst/>
              <a:gdLst>
                <a:gd name="T0" fmla="*/ 124 w 228"/>
                <a:gd name="T1" fmla="*/ 122 h 241"/>
                <a:gd name="T2" fmla="*/ 104 w 228"/>
                <a:gd name="T3" fmla="*/ 142 h 241"/>
                <a:gd name="T4" fmla="*/ 158 w 228"/>
                <a:gd name="T5" fmla="*/ 216 h 241"/>
                <a:gd name="T6" fmla="*/ 135 w 228"/>
                <a:gd name="T7" fmla="*/ 241 h 241"/>
                <a:gd name="T8" fmla="*/ 0 w 228"/>
                <a:gd name="T9" fmla="*/ 51 h 241"/>
                <a:gd name="T10" fmla="*/ 49 w 228"/>
                <a:gd name="T11" fmla="*/ 16 h 241"/>
                <a:gd name="T12" fmla="*/ 122 w 228"/>
                <a:gd name="T13" fmla="*/ 15 h 241"/>
                <a:gd name="T14" fmla="*/ 148 w 228"/>
                <a:gd name="T15" fmla="*/ 87 h 241"/>
                <a:gd name="T16" fmla="*/ 159 w 228"/>
                <a:gd name="T17" fmla="*/ 115 h 241"/>
                <a:gd name="T18" fmla="*/ 228 w 228"/>
                <a:gd name="T19" fmla="*/ 169 h 241"/>
                <a:gd name="T20" fmla="*/ 186 w 228"/>
                <a:gd name="T21" fmla="*/ 174 h 241"/>
                <a:gd name="T22" fmla="*/ 124 w 228"/>
                <a:gd name="T23" fmla="*/ 122 h 241"/>
                <a:gd name="T24" fmla="*/ 85 w 228"/>
                <a:gd name="T25" fmla="*/ 113 h 241"/>
                <a:gd name="T26" fmla="*/ 117 w 228"/>
                <a:gd name="T27" fmla="*/ 72 h 241"/>
                <a:gd name="T28" fmla="*/ 90 w 228"/>
                <a:gd name="T29" fmla="*/ 39 h 241"/>
                <a:gd name="T30" fmla="*/ 41 w 228"/>
                <a:gd name="T31" fmla="*/ 55 h 241"/>
                <a:gd name="T32" fmla="*/ 85 w 228"/>
                <a:gd name="T33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41">
                  <a:moveTo>
                    <a:pt x="124" y="122"/>
                  </a:moveTo>
                  <a:cubicBezTo>
                    <a:pt x="116" y="129"/>
                    <a:pt x="111" y="135"/>
                    <a:pt x="104" y="142"/>
                  </a:cubicBezTo>
                  <a:cubicBezTo>
                    <a:pt x="122" y="167"/>
                    <a:pt x="140" y="191"/>
                    <a:pt x="158" y="216"/>
                  </a:cubicBezTo>
                  <a:cubicBezTo>
                    <a:pt x="150" y="225"/>
                    <a:pt x="143" y="232"/>
                    <a:pt x="135" y="241"/>
                  </a:cubicBezTo>
                  <a:cubicBezTo>
                    <a:pt x="90" y="177"/>
                    <a:pt x="46" y="115"/>
                    <a:pt x="0" y="51"/>
                  </a:cubicBezTo>
                  <a:cubicBezTo>
                    <a:pt x="17" y="39"/>
                    <a:pt x="33" y="27"/>
                    <a:pt x="49" y="16"/>
                  </a:cubicBezTo>
                  <a:cubicBezTo>
                    <a:pt x="73" y="1"/>
                    <a:pt x="97" y="0"/>
                    <a:pt x="122" y="15"/>
                  </a:cubicBezTo>
                  <a:cubicBezTo>
                    <a:pt x="150" y="33"/>
                    <a:pt x="153" y="60"/>
                    <a:pt x="148" y="87"/>
                  </a:cubicBezTo>
                  <a:cubicBezTo>
                    <a:pt x="145" y="101"/>
                    <a:pt x="150" y="107"/>
                    <a:pt x="159" y="115"/>
                  </a:cubicBezTo>
                  <a:cubicBezTo>
                    <a:pt x="183" y="132"/>
                    <a:pt x="205" y="151"/>
                    <a:pt x="228" y="169"/>
                  </a:cubicBezTo>
                  <a:cubicBezTo>
                    <a:pt x="208" y="191"/>
                    <a:pt x="208" y="191"/>
                    <a:pt x="186" y="174"/>
                  </a:cubicBezTo>
                  <a:cubicBezTo>
                    <a:pt x="166" y="157"/>
                    <a:pt x="145" y="140"/>
                    <a:pt x="124" y="122"/>
                  </a:cubicBezTo>
                  <a:close/>
                  <a:moveTo>
                    <a:pt x="85" y="113"/>
                  </a:moveTo>
                  <a:cubicBezTo>
                    <a:pt x="102" y="103"/>
                    <a:pt x="118" y="94"/>
                    <a:pt x="117" y="72"/>
                  </a:cubicBezTo>
                  <a:cubicBezTo>
                    <a:pt x="116" y="55"/>
                    <a:pt x="104" y="45"/>
                    <a:pt x="90" y="39"/>
                  </a:cubicBezTo>
                  <a:cubicBezTo>
                    <a:pt x="70" y="30"/>
                    <a:pt x="56" y="40"/>
                    <a:pt x="41" y="55"/>
                  </a:cubicBezTo>
                  <a:cubicBezTo>
                    <a:pt x="55" y="74"/>
                    <a:pt x="69" y="93"/>
                    <a:pt x="8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2" name="Freeform 85"/>
            <p:cNvSpPr/>
            <p:nvPr/>
          </p:nvSpPr>
          <p:spPr bwMode="auto">
            <a:xfrm>
              <a:off x="9386661" y="3990975"/>
              <a:ext cx="820738" cy="669925"/>
            </a:xfrm>
            <a:custGeom>
              <a:avLst/>
              <a:gdLst>
                <a:gd name="T0" fmla="*/ 108 w 260"/>
                <a:gd name="T1" fmla="*/ 81 h 212"/>
                <a:gd name="T2" fmla="*/ 12 w 260"/>
                <a:gd name="T3" fmla="*/ 129 h 212"/>
                <a:gd name="T4" fmla="*/ 0 w 260"/>
                <a:gd name="T5" fmla="*/ 106 h 212"/>
                <a:gd name="T6" fmla="*/ 204 w 260"/>
                <a:gd name="T7" fmla="*/ 0 h 212"/>
                <a:gd name="T8" fmla="*/ 217 w 260"/>
                <a:gd name="T9" fmla="*/ 24 h 212"/>
                <a:gd name="T10" fmla="*/ 131 w 260"/>
                <a:gd name="T11" fmla="*/ 69 h 212"/>
                <a:gd name="T12" fmla="*/ 161 w 260"/>
                <a:gd name="T13" fmla="*/ 126 h 212"/>
                <a:gd name="T14" fmla="*/ 247 w 260"/>
                <a:gd name="T15" fmla="*/ 84 h 212"/>
                <a:gd name="T16" fmla="*/ 260 w 260"/>
                <a:gd name="T17" fmla="*/ 107 h 212"/>
                <a:gd name="T18" fmla="*/ 55 w 260"/>
                <a:gd name="T19" fmla="*/ 212 h 212"/>
                <a:gd name="T20" fmla="*/ 42 w 260"/>
                <a:gd name="T21" fmla="*/ 189 h 212"/>
                <a:gd name="T22" fmla="*/ 138 w 260"/>
                <a:gd name="T23" fmla="*/ 139 h 212"/>
                <a:gd name="T24" fmla="*/ 108 w 260"/>
                <a:gd name="T25" fmla="*/ 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108" y="81"/>
                  </a:moveTo>
                  <a:cubicBezTo>
                    <a:pt x="75" y="97"/>
                    <a:pt x="44" y="113"/>
                    <a:pt x="12" y="129"/>
                  </a:cubicBezTo>
                  <a:cubicBezTo>
                    <a:pt x="8" y="121"/>
                    <a:pt x="4" y="114"/>
                    <a:pt x="0" y="106"/>
                  </a:cubicBezTo>
                  <a:cubicBezTo>
                    <a:pt x="68" y="70"/>
                    <a:pt x="135" y="36"/>
                    <a:pt x="204" y="0"/>
                  </a:cubicBezTo>
                  <a:cubicBezTo>
                    <a:pt x="208" y="9"/>
                    <a:pt x="212" y="16"/>
                    <a:pt x="217" y="24"/>
                  </a:cubicBezTo>
                  <a:cubicBezTo>
                    <a:pt x="188" y="39"/>
                    <a:pt x="160" y="54"/>
                    <a:pt x="131" y="69"/>
                  </a:cubicBezTo>
                  <a:cubicBezTo>
                    <a:pt x="141" y="88"/>
                    <a:pt x="151" y="106"/>
                    <a:pt x="161" y="126"/>
                  </a:cubicBezTo>
                  <a:cubicBezTo>
                    <a:pt x="190" y="112"/>
                    <a:pt x="217" y="99"/>
                    <a:pt x="247" y="84"/>
                  </a:cubicBezTo>
                  <a:cubicBezTo>
                    <a:pt x="251" y="91"/>
                    <a:pt x="255" y="99"/>
                    <a:pt x="260" y="107"/>
                  </a:cubicBezTo>
                  <a:cubicBezTo>
                    <a:pt x="191" y="142"/>
                    <a:pt x="124" y="177"/>
                    <a:pt x="55" y="212"/>
                  </a:cubicBezTo>
                  <a:cubicBezTo>
                    <a:pt x="51" y="205"/>
                    <a:pt x="47" y="198"/>
                    <a:pt x="42" y="189"/>
                  </a:cubicBezTo>
                  <a:cubicBezTo>
                    <a:pt x="74" y="172"/>
                    <a:pt x="105" y="156"/>
                    <a:pt x="138" y="139"/>
                  </a:cubicBezTo>
                  <a:cubicBezTo>
                    <a:pt x="127" y="119"/>
                    <a:pt x="118" y="101"/>
                    <a:pt x="10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3" name="Freeform 86"/>
            <p:cNvSpPr>
              <a:spLocks noEditPoints="1"/>
            </p:cNvSpPr>
            <p:nvPr/>
          </p:nvSpPr>
          <p:spPr bwMode="auto">
            <a:xfrm>
              <a:off x="10480449" y="5126037"/>
              <a:ext cx="615950" cy="741363"/>
            </a:xfrm>
            <a:custGeom>
              <a:avLst/>
              <a:gdLst>
                <a:gd name="T0" fmla="*/ 0 w 195"/>
                <a:gd name="T1" fmla="*/ 167 h 235"/>
                <a:gd name="T2" fmla="*/ 160 w 195"/>
                <a:gd name="T3" fmla="*/ 0 h 235"/>
                <a:gd name="T4" fmla="*/ 195 w 195"/>
                <a:gd name="T5" fmla="*/ 22 h 235"/>
                <a:gd name="T6" fmla="*/ 107 w 195"/>
                <a:gd name="T7" fmla="*/ 235 h 235"/>
                <a:gd name="T8" fmla="*/ 79 w 195"/>
                <a:gd name="T9" fmla="*/ 219 h 235"/>
                <a:gd name="T10" fmla="*/ 98 w 195"/>
                <a:gd name="T11" fmla="*/ 178 h 235"/>
                <a:gd name="T12" fmla="*/ 90 w 195"/>
                <a:gd name="T13" fmla="*/ 145 h 235"/>
                <a:gd name="T14" fmla="*/ 70 w 195"/>
                <a:gd name="T15" fmla="*/ 131 h 235"/>
                <a:gd name="T16" fmla="*/ 25 w 195"/>
                <a:gd name="T17" fmla="*/ 187 h 235"/>
                <a:gd name="T18" fmla="*/ 0 w 195"/>
                <a:gd name="T19" fmla="*/ 167 h 235"/>
                <a:gd name="T20" fmla="*/ 121 w 195"/>
                <a:gd name="T21" fmla="*/ 127 h 235"/>
                <a:gd name="T22" fmla="*/ 154 w 195"/>
                <a:gd name="T23" fmla="*/ 50 h 235"/>
                <a:gd name="T24" fmla="*/ 95 w 195"/>
                <a:gd name="T25" fmla="*/ 108 h 235"/>
                <a:gd name="T26" fmla="*/ 121 w 195"/>
                <a:gd name="T27" fmla="*/ 1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35">
                  <a:moveTo>
                    <a:pt x="0" y="167"/>
                  </a:moveTo>
                  <a:cubicBezTo>
                    <a:pt x="54" y="111"/>
                    <a:pt x="107" y="56"/>
                    <a:pt x="160" y="0"/>
                  </a:cubicBezTo>
                  <a:cubicBezTo>
                    <a:pt x="173" y="8"/>
                    <a:pt x="183" y="14"/>
                    <a:pt x="195" y="22"/>
                  </a:cubicBezTo>
                  <a:cubicBezTo>
                    <a:pt x="166" y="92"/>
                    <a:pt x="137" y="163"/>
                    <a:pt x="107" y="235"/>
                  </a:cubicBezTo>
                  <a:cubicBezTo>
                    <a:pt x="97" y="230"/>
                    <a:pt x="89" y="225"/>
                    <a:pt x="79" y="219"/>
                  </a:cubicBezTo>
                  <a:cubicBezTo>
                    <a:pt x="85" y="205"/>
                    <a:pt x="90" y="191"/>
                    <a:pt x="98" y="178"/>
                  </a:cubicBezTo>
                  <a:cubicBezTo>
                    <a:pt x="107" y="163"/>
                    <a:pt x="106" y="153"/>
                    <a:pt x="90" y="145"/>
                  </a:cubicBezTo>
                  <a:cubicBezTo>
                    <a:pt x="84" y="142"/>
                    <a:pt x="79" y="137"/>
                    <a:pt x="70" y="131"/>
                  </a:cubicBezTo>
                  <a:cubicBezTo>
                    <a:pt x="55" y="149"/>
                    <a:pt x="40" y="168"/>
                    <a:pt x="25" y="187"/>
                  </a:cubicBezTo>
                  <a:cubicBezTo>
                    <a:pt x="12" y="177"/>
                    <a:pt x="5" y="171"/>
                    <a:pt x="0" y="167"/>
                  </a:cubicBezTo>
                  <a:close/>
                  <a:moveTo>
                    <a:pt x="121" y="127"/>
                  </a:moveTo>
                  <a:cubicBezTo>
                    <a:pt x="132" y="100"/>
                    <a:pt x="143" y="76"/>
                    <a:pt x="154" y="50"/>
                  </a:cubicBezTo>
                  <a:cubicBezTo>
                    <a:pt x="133" y="71"/>
                    <a:pt x="115" y="89"/>
                    <a:pt x="95" y="108"/>
                  </a:cubicBezTo>
                  <a:cubicBezTo>
                    <a:pt x="103" y="114"/>
                    <a:pt x="111" y="119"/>
                    <a:pt x="12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4" name="Freeform 87"/>
            <p:cNvSpPr/>
            <p:nvPr/>
          </p:nvSpPr>
          <p:spPr bwMode="auto">
            <a:xfrm>
              <a:off x="11399611" y="5441950"/>
              <a:ext cx="520700" cy="785813"/>
            </a:xfrm>
            <a:custGeom>
              <a:avLst/>
              <a:gdLst>
                <a:gd name="T0" fmla="*/ 110 w 165"/>
                <a:gd name="T1" fmla="*/ 156 h 249"/>
                <a:gd name="T2" fmla="*/ 76 w 165"/>
                <a:gd name="T3" fmla="*/ 143 h 249"/>
                <a:gd name="T4" fmla="*/ 83 w 165"/>
                <a:gd name="T5" fmla="*/ 120 h 249"/>
                <a:gd name="T6" fmla="*/ 141 w 165"/>
                <a:gd name="T7" fmla="*/ 139 h 249"/>
                <a:gd name="T8" fmla="*/ 107 w 165"/>
                <a:gd name="T9" fmla="*/ 249 h 249"/>
                <a:gd name="T10" fmla="*/ 83 w 165"/>
                <a:gd name="T11" fmla="*/ 227 h 249"/>
                <a:gd name="T12" fmla="*/ 11 w 165"/>
                <a:gd name="T13" fmla="*/ 147 h 249"/>
                <a:gd name="T14" fmla="*/ 47 w 165"/>
                <a:gd name="T15" fmla="*/ 47 h 249"/>
                <a:gd name="T16" fmla="*/ 93 w 165"/>
                <a:gd name="T17" fmla="*/ 12 h 249"/>
                <a:gd name="T18" fmla="*/ 162 w 165"/>
                <a:gd name="T19" fmla="*/ 55 h 249"/>
                <a:gd name="T20" fmla="*/ 165 w 165"/>
                <a:gd name="T21" fmla="*/ 93 h 249"/>
                <a:gd name="T22" fmla="*/ 134 w 165"/>
                <a:gd name="T23" fmla="*/ 90 h 249"/>
                <a:gd name="T24" fmla="*/ 134 w 165"/>
                <a:gd name="T25" fmla="*/ 69 h 249"/>
                <a:gd name="T26" fmla="*/ 115 w 165"/>
                <a:gd name="T27" fmla="*/ 38 h 249"/>
                <a:gd name="T28" fmla="*/ 74 w 165"/>
                <a:gd name="T29" fmla="*/ 54 h 249"/>
                <a:gd name="T30" fmla="*/ 38 w 165"/>
                <a:gd name="T31" fmla="*/ 159 h 249"/>
                <a:gd name="T32" fmla="*/ 64 w 165"/>
                <a:gd name="T33" fmla="*/ 205 h 249"/>
                <a:gd name="T34" fmla="*/ 104 w 165"/>
                <a:gd name="T35" fmla="*/ 175 h 249"/>
                <a:gd name="T36" fmla="*/ 110 w 165"/>
                <a:gd name="T37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49">
                  <a:moveTo>
                    <a:pt x="110" y="156"/>
                  </a:moveTo>
                  <a:cubicBezTo>
                    <a:pt x="99" y="151"/>
                    <a:pt x="88" y="147"/>
                    <a:pt x="76" y="143"/>
                  </a:cubicBezTo>
                  <a:cubicBezTo>
                    <a:pt x="78" y="136"/>
                    <a:pt x="80" y="129"/>
                    <a:pt x="83" y="120"/>
                  </a:cubicBezTo>
                  <a:cubicBezTo>
                    <a:pt x="102" y="126"/>
                    <a:pt x="121" y="132"/>
                    <a:pt x="141" y="139"/>
                  </a:cubicBezTo>
                  <a:cubicBezTo>
                    <a:pt x="130" y="175"/>
                    <a:pt x="119" y="210"/>
                    <a:pt x="107" y="249"/>
                  </a:cubicBezTo>
                  <a:cubicBezTo>
                    <a:pt x="97" y="241"/>
                    <a:pt x="91" y="234"/>
                    <a:pt x="83" y="227"/>
                  </a:cubicBezTo>
                  <a:cubicBezTo>
                    <a:pt x="36" y="234"/>
                    <a:pt x="0" y="200"/>
                    <a:pt x="11" y="147"/>
                  </a:cubicBezTo>
                  <a:cubicBezTo>
                    <a:pt x="18" y="112"/>
                    <a:pt x="31" y="78"/>
                    <a:pt x="47" y="47"/>
                  </a:cubicBezTo>
                  <a:cubicBezTo>
                    <a:pt x="56" y="31"/>
                    <a:pt x="76" y="18"/>
                    <a:pt x="93" y="12"/>
                  </a:cubicBezTo>
                  <a:cubicBezTo>
                    <a:pt x="127" y="0"/>
                    <a:pt x="154" y="19"/>
                    <a:pt x="162" y="55"/>
                  </a:cubicBezTo>
                  <a:cubicBezTo>
                    <a:pt x="164" y="66"/>
                    <a:pt x="164" y="78"/>
                    <a:pt x="165" y="93"/>
                  </a:cubicBezTo>
                  <a:cubicBezTo>
                    <a:pt x="153" y="92"/>
                    <a:pt x="144" y="91"/>
                    <a:pt x="134" y="90"/>
                  </a:cubicBezTo>
                  <a:cubicBezTo>
                    <a:pt x="134" y="82"/>
                    <a:pt x="134" y="76"/>
                    <a:pt x="134" y="69"/>
                  </a:cubicBezTo>
                  <a:cubicBezTo>
                    <a:pt x="134" y="55"/>
                    <a:pt x="130" y="42"/>
                    <a:pt x="115" y="38"/>
                  </a:cubicBezTo>
                  <a:cubicBezTo>
                    <a:pt x="98" y="34"/>
                    <a:pt x="80" y="38"/>
                    <a:pt x="74" y="54"/>
                  </a:cubicBezTo>
                  <a:cubicBezTo>
                    <a:pt x="60" y="88"/>
                    <a:pt x="48" y="123"/>
                    <a:pt x="38" y="159"/>
                  </a:cubicBezTo>
                  <a:cubicBezTo>
                    <a:pt x="33" y="181"/>
                    <a:pt x="46" y="201"/>
                    <a:pt x="64" y="205"/>
                  </a:cubicBezTo>
                  <a:cubicBezTo>
                    <a:pt x="80" y="210"/>
                    <a:pt x="96" y="198"/>
                    <a:pt x="104" y="175"/>
                  </a:cubicBezTo>
                  <a:cubicBezTo>
                    <a:pt x="107" y="170"/>
                    <a:pt x="108" y="164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5" name="Freeform 88"/>
            <p:cNvSpPr/>
            <p:nvPr/>
          </p:nvSpPr>
          <p:spPr bwMode="auto">
            <a:xfrm>
              <a:off x="12312424" y="5551487"/>
              <a:ext cx="412750" cy="714375"/>
            </a:xfrm>
            <a:custGeom>
              <a:avLst/>
              <a:gdLst>
                <a:gd name="T0" fmla="*/ 1 w 131"/>
                <a:gd name="T1" fmla="*/ 0 h 226"/>
                <a:gd name="T2" fmla="*/ 30 w 131"/>
                <a:gd name="T3" fmla="*/ 0 h 226"/>
                <a:gd name="T4" fmla="*/ 30 w 131"/>
                <a:gd name="T5" fmla="*/ 98 h 226"/>
                <a:gd name="T6" fmla="*/ 28 w 131"/>
                <a:gd name="T7" fmla="*/ 164 h 226"/>
                <a:gd name="T8" fmla="*/ 68 w 131"/>
                <a:gd name="T9" fmla="*/ 199 h 226"/>
                <a:gd name="T10" fmla="*/ 97 w 131"/>
                <a:gd name="T11" fmla="*/ 163 h 226"/>
                <a:gd name="T12" fmla="*/ 102 w 131"/>
                <a:gd name="T13" fmla="*/ 15 h 226"/>
                <a:gd name="T14" fmla="*/ 103 w 131"/>
                <a:gd name="T15" fmla="*/ 4 h 226"/>
                <a:gd name="T16" fmla="*/ 131 w 131"/>
                <a:gd name="T17" fmla="*/ 4 h 226"/>
                <a:gd name="T18" fmla="*/ 123 w 131"/>
                <a:gd name="T19" fmla="*/ 176 h 226"/>
                <a:gd name="T20" fmla="*/ 64 w 131"/>
                <a:gd name="T21" fmla="*/ 226 h 226"/>
                <a:gd name="T22" fmla="*/ 1 w 131"/>
                <a:gd name="T23" fmla="*/ 172 h 226"/>
                <a:gd name="T24" fmla="*/ 1 w 131"/>
                <a:gd name="T2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6">
                  <a:moveTo>
                    <a:pt x="1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0" y="33"/>
                    <a:pt x="30" y="66"/>
                    <a:pt x="30" y="98"/>
                  </a:cubicBezTo>
                  <a:cubicBezTo>
                    <a:pt x="30" y="120"/>
                    <a:pt x="28" y="142"/>
                    <a:pt x="28" y="164"/>
                  </a:cubicBezTo>
                  <a:cubicBezTo>
                    <a:pt x="28" y="189"/>
                    <a:pt x="44" y="201"/>
                    <a:pt x="68" y="199"/>
                  </a:cubicBezTo>
                  <a:cubicBezTo>
                    <a:pt x="86" y="197"/>
                    <a:pt x="96" y="186"/>
                    <a:pt x="97" y="163"/>
                  </a:cubicBezTo>
                  <a:cubicBezTo>
                    <a:pt x="99" y="114"/>
                    <a:pt x="100" y="65"/>
                    <a:pt x="102" y="15"/>
                  </a:cubicBezTo>
                  <a:cubicBezTo>
                    <a:pt x="102" y="12"/>
                    <a:pt x="103" y="9"/>
                    <a:pt x="103" y="4"/>
                  </a:cubicBezTo>
                  <a:cubicBezTo>
                    <a:pt x="112" y="4"/>
                    <a:pt x="121" y="4"/>
                    <a:pt x="131" y="4"/>
                  </a:cubicBezTo>
                  <a:cubicBezTo>
                    <a:pt x="129" y="62"/>
                    <a:pt x="127" y="119"/>
                    <a:pt x="123" y="176"/>
                  </a:cubicBezTo>
                  <a:cubicBezTo>
                    <a:pt x="121" y="206"/>
                    <a:pt x="95" y="226"/>
                    <a:pt x="64" y="226"/>
                  </a:cubicBezTo>
                  <a:cubicBezTo>
                    <a:pt x="28" y="225"/>
                    <a:pt x="2" y="205"/>
                    <a:pt x="1" y="172"/>
                  </a:cubicBezTo>
                  <a:cubicBezTo>
                    <a:pt x="0" y="115"/>
                    <a:pt x="1" y="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6" name="Freeform 89"/>
            <p:cNvSpPr/>
            <p:nvPr/>
          </p:nvSpPr>
          <p:spPr bwMode="auto">
            <a:xfrm>
              <a:off x="9635899" y="4373562"/>
              <a:ext cx="825500" cy="698500"/>
            </a:xfrm>
            <a:custGeom>
              <a:avLst/>
              <a:gdLst>
                <a:gd name="T0" fmla="*/ 192 w 261"/>
                <a:gd name="T1" fmla="*/ 0 h 221"/>
                <a:gd name="T2" fmla="*/ 261 w 261"/>
                <a:gd name="T3" fmla="*/ 96 h 221"/>
                <a:gd name="T4" fmla="*/ 240 w 261"/>
                <a:gd name="T5" fmla="*/ 110 h 221"/>
                <a:gd name="T6" fmla="*/ 196 w 261"/>
                <a:gd name="T7" fmla="*/ 49 h 221"/>
                <a:gd name="T8" fmla="*/ 175 w 261"/>
                <a:gd name="T9" fmla="*/ 44 h 221"/>
                <a:gd name="T10" fmla="*/ 128 w 261"/>
                <a:gd name="T11" fmla="*/ 73 h 221"/>
                <a:gd name="T12" fmla="*/ 175 w 261"/>
                <a:gd name="T13" fmla="*/ 140 h 221"/>
                <a:gd name="T14" fmla="*/ 156 w 261"/>
                <a:gd name="T15" fmla="*/ 155 h 221"/>
                <a:gd name="T16" fmla="*/ 106 w 261"/>
                <a:gd name="T17" fmla="*/ 87 h 221"/>
                <a:gd name="T18" fmla="*/ 38 w 261"/>
                <a:gd name="T19" fmla="*/ 129 h 221"/>
                <a:gd name="T20" fmla="*/ 93 w 261"/>
                <a:gd name="T21" fmla="*/ 207 h 221"/>
                <a:gd name="T22" fmla="*/ 73 w 261"/>
                <a:gd name="T23" fmla="*/ 221 h 221"/>
                <a:gd name="T24" fmla="*/ 0 w 261"/>
                <a:gd name="T25" fmla="*/ 120 h 221"/>
                <a:gd name="T26" fmla="*/ 192 w 261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21">
                  <a:moveTo>
                    <a:pt x="192" y="0"/>
                  </a:moveTo>
                  <a:cubicBezTo>
                    <a:pt x="215" y="32"/>
                    <a:pt x="237" y="63"/>
                    <a:pt x="261" y="96"/>
                  </a:cubicBezTo>
                  <a:cubicBezTo>
                    <a:pt x="254" y="101"/>
                    <a:pt x="248" y="105"/>
                    <a:pt x="240" y="110"/>
                  </a:cubicBezTo>
                  <a:cubicBezTo>
                    <a:pt x="225" y="89"/>
                    <a:pt x="210" y="69"/>
                    <a:pt x="196" y="49"/>
                  </a:cubicBezTo>
                  <a:cubicBezTo>
                    <a:pt x="190" y="39"/>
                    <a:pt x="184" y="38"/>
                    <a:pt x="175" y="44"/>
                  </a:cubicBezTo>
                  <a:cubicBezTo>
                    <a:pt x="160" y="54"/>
                    <a:pt x="145" y="63"/>
                    <a:pt x="128" y="73"/>
                  </a:cubicBezTo>
                  <a:cubicBezTo>
                    <a:pt x="144" y="96"/>
                    <a:pt x="159" y="117"/>
                    <a:pt x="175" y="140"/>
                  </a:cubicBezTo>
                  <a:cubicBezTo>
                    <a:pt x="169" y="145"/>
                    <a:pt x="164" y="149"/>
                    <a:pt x="156" y="155"/>
                  </a:cubicBezTo>
                  <a:cubicBezTo>
                    <a:pt x="139" y="132"/>
                    <a:pt x="122" y="109"/>
                    <a:pt x="106" y="87"/>
                  </a:cubicBezTo>
                  <a:cubicBezTo>
                    <a:pt x="83" y="101"/>
                    <a:pt x="62" y="114"/>
                    <a:pt x="38" y="129"/>
                  </a:cubicBezTo>
                  <a:cubicBezTo>
                    <a:pt x="56" y="154"/>
                    <a:pt x="74" y="180"/>
                    <a:pt x="93" y="207"/>
                  </a:cubicBezTo>
                  <a:cubicBezTo>
                    <a:pt x="87" y="211"/>
                    <a:pt x="81" y="216"/>
                    <a:pt x="73" y="221"/>
                  </a:cubicBezTo>
                  <a:cubicBezTo>
                    <a:pt x="49" y="188"/>
                    <a:pt x="25" y="155"/>
                    <a:pt x="0" y="120"/>
                  </a:cubicBezTo>
                  <a:cubicBezTo>
                    <a:pt x="64" y="80"/>
                    <a:pt x="128" y="4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7" name="Freeform 90"/>
            <p:cNvSpPr/>
            <p:nvPr/>
          </p:nvSpPr>
          <p:spPr bwMode="auto">
            <a:xfrm>
              <a:off x="13347474" y="5267325"/>
              <a:ext cx="487363" cy="777875"/>
            </a:xfrm>
            <a:custGeom>
              <a:avLst/>
              <a:gdLst>
                <a:gd name="T0" fmla="*/ 117 w 154"/>
                <a:gd name="T1" fmla="*/ 0 h 246"/>
                <a:gd name="T2" fmla="*/ 135 w 154"/>
                <a:gd name="T3" fmla="*/ 115 h 246"/>
                <a:gd name="T4" fmla="*/ 149 w 154"/>
                <a:gd name="T5" fmla="*/ 208 h 246"/>
                <a:gd name="T6" fmla="*/ 124 w 154"/>
                <a:gd name="T7" fmla="*/ 246 h 246"/>
                <a:gd name="T8" fmla="*/ 0 w 154"/>
                <a:gd name="T9" fmla="*/ 48 h 246"/>
                <a:gd name="T10" fmla="*/ 27 w 154"/>
                <a:gd name="T11" fmla="*/ 36 h 246"/>
                <a:gd name="T12" fmla="*/ 108 w 154"/>
                <a:gd name="T13" fmla="*/ 162 h 246"/>
                <a:gd name="T14" fmla="*/ 112 w 154"/>
                <a:gd name="T15" fmla="*/ 160 h 246"/>
                <a:gd name="T16" fmla="*/ 99 w 154"/>
                <a:gd name="T17" fmla="*/ 70 h 246"/>
                <a:gd name="T18" fmla="*/ 92 w 154"/>
                <a:gd name="T19" fmla="*/ 28 h 246"/>
                <a:gd name="T20" fmla="*/ 117 w 154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46">
                  <a:moveTo>
                    <a:pt x="117" y="0"/>
                  </a:moveTo>
                  <a:cubicBezTo>
                    <a:pt x="123" y="39"/>
                    <a:pt x="129" y="77"/>
                    <a:pt x="135" y="115"/>
                  </a:cubicBezTo>
                  <a:cubicBezTo>
                    <a:pt x="140" y="146"/>
                    <a:pt x="144" y="177"/>
                    <a:pt x="149" y="208"/>
                  </a:cubicBezTo>
                  <a:cubicBezTo>
                    <a:pt x="153" y="236"/>
                    <a:pt x="154" y="236"/>
                    <a:pt x="124" y="246"/>
                  </a:cubicBezTo>
                  <a:cubicBezTo>
                    <a:pt x="83" y="181"/>
                    <a:pt x="42" y="115"/>
                    <a:pt x="0" y="48"/>
                  </a:cubicBezTo>
                  <a:cubicBezTo>
                    <a:pt x="9" y="44"/>
                    <a:pt x="17" y="40"/>
                    <a:pt x="27" y="36"/>
                  </a:cubicBezTo>
                  <a:cubicBezTo>
                    <a:pt x="54" y="78"/>
                    <a:pt x="81" y="120"/>
                    <a:pt x="108" y="162"/>
                  </a:cubicBezTo>
                  <a:cubicBezTo>
                    <a:pt x="109" y="161"/>
                    <a:pt x="111" y="161"/>
                    <a:pt x="112" y="160"/>
                  </a:cubicBezTo>
                  <a:cubicBezTo>
                    <a:pt x="108" y="130"/>
                    <a:pt x="103" y="100"/>
                    <a:pt x="99" y="70"/>
                  </a:cubicBezTo>
                  <a:cubicBezTo>
                    <a:pt x="97" y="56"/>
                    <a:pt x="94" y="42"/>
                    <a:pt x="92" y="28"/>
                  </a:cubicBezTo>
                  <a:cubicBezTo>
                    <a:pt x="90" y="7"/>
                    <a:pt x="91" y="7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8" name="Freeform 91"/>
            <p:cNvSpPr/>
            <p:nvPr/>
          </p:nvSpPr>
          <p:spPr bwMode="auto">
            <a:xfrm>
              <a:off x="11237686" y="209550"/>
              <a:ext cx="533400" cy="842963"/>
            </a:xfrm>
            <a:custGeom>
              <a:avLst/>
              <a:gdLst>
                <a:gd name="T0" fmla="*/ 169 w 169"/>
                <a:gd name="T1" fmla="*/ 10 h 267"/>
                <a:gd name="T2" fmla="*/ 164 w 169"/>
                <a:gd name="T3" fmla="*/ 22 h 267"/>
                <a:gd name="T4" fmla="*/ 144 w 169"/>
                <a:gd name="T5" fmla="*/ 89 h 267"/>
                <a:gd name="T6" fmla="*/ 121 w 169"/>
                <a:gd name="T7" fmla="*/ 163 h 267"/>
                <a:gd name="T8" fmla="*/ 94 w 169"/>
                <a:gd name="T9" fmla="*/ 233 h 267"/>
                <a:gd name="T10" fmla="*/ 47 w 169"/>
                <a:gd name="T11" fmla="*/ 252 h 267"/>
                <a:gd name="T12" fmla="*/ 34 w 169"/>
                <a:gd name="T13" fmla="*/ 188 h 267"/>
                <a:gd name="T14" fmla="*/ 100 w 169"/>
                <a:gd name="T15" fmla="*/ 98 h 267"/>
                <a:gd name="T16" fmla="*/ 141 w 169"/>
                <a:gd name="T17" fmla="*/ 11 h 267"/>
                <a:gd name="T18" fmla="*/ 157 w 169"/>
                <a:gd name="T19" fmla="*/ 0 h 267"/>
                <a:gd name="T20" fmla="*/ 169 w 169"/>
                <a:gd name="T21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67">
                  <a:moveTo>
                    <a:pt x="169" y="10"/>
                  </a:moveTo>
                  <a:cubicBezTo>
                    <a:pt x="166" y="16"/>
                    <a:pt x="165" y="19"/>
                    <a:pt x="164" y="22"/>
                  </a:cubicBezTo>
                  <a:cubicBezTo>
                    <a:pt x="157" y="44"/>
                    <a:pt x="150" y="67"/>
                    <a:pt x="144" y="89"/>
                  </a:cubicBezTo>
                  <a:cubicBezTo>
                    <a:pt x="136" y="114"/>
                    <a:pt x="129" y="139"/>
                    <a:pt x="121" y="163"/>
                  </a:cubicBezTo>
                  <a:cubicBezTo>
                    <a:pt x="113" y="187"/>
                    <a:pt x="103" y="210"/>
                    <a:pt x="94" y="233"/>
                  </a:cubicBezTo>
                  <a:cubicBezTo>
                    <a:pt x="84" y="261"/>
                    <a:pt x="72" y="267"/>
                    <a:pt x="47" y="252"/>
                  </a:cubicBezTo>
                  <a:cubicBezTo>
                    <a:pt x="9" y="228"/>
                    <a:pt x="0" y="230"/>
                    <a:pt x="34" y="188"/>
                  </a:cubicBezTo>
                  <a:cubicBezTo>
                    <a:pt x="57" y="159"/>
                    <a:pt x="81" y="130"/>
                    <a:pt x="100" y="98"/>
                  </a:cubicBezTo>
                  <a:cubicBezTo>
                    <a:pt x="117" y="71"/>
                    <a:pt x="127" y="40"/>
                    <a:pt x="141" y="11"/>
                  </a:cubicBezTo>
                  <a:cubicBezTo>
                    <a:pt x="144" y="6"/>
                    <a:pt x="151" y="1"/>
                    <a:pt x="157" y="0"/>
                  </a:cubicBezTo>
                  <a:cubicBezTo>
                    <a:pt x="160" y="0"/>
                    <a:pt x="165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9" name="Freeform 92"/>
            <p:cNvSpPr/>
            <p:nvPr/>
          </p:nvSpPr>
          <p:spPr bwMode="auto">
            <a:xfrm>
              <a:off x="14469836" y="4581525"/>
              <a:ext cx="693738" cy="644525"/>
            </a:xfrm>
            <a:custGeom>
              <a:avLst/>
              <a:gdLst>
                <a:gd name="T0" fmla="*/ 116 w 220"/>
                <a:gd name="T1" fmla="*/ 190 h 204"/>
                <a:gd name="T2" fmla="*/ 126 w 220"/>
                <a:gd name="T3" fmla="*/ 168 h 204"/>
                <a:gd name="T4" fmla="*/ 154 w 220"/>
                <a:gd name="T5" fmla="*/ 170 h 204"/>
                <a:gd name="T6" fmla="*/ 188 w 220"/>
                <a:gd name="T7" fmla="*/ 138 h 204"/>
                <a:gd name="T8" fmla="*/ 158 w 220"/>
                <a:gd name="T9" fmla="*/ 102 h 204"/>
                <a:gd name="T10" fmla="*/ 105 w 220"/>
                <a:gd name="T11" fmla="*/ 112 h 204"/>
                <a:gd name="T12" fmla="*/ 63 w 220"/>
                <a:gd name="T13" fmla="*/ 124 h 204"/>
                <a:gd name="T14" fmla="*/ 9 w 220"/>
                <a:gd name="T15" fmla="*/ 86 h 204"/>
                <a:gd name="T16" fmla="*/ 28 w 220"/>
                <a:gd name="T17" fmla="*/ 13 h 204"/>
                <a:gd name="T18" fmla="*/ 97 w 220"/>
                <a:gd name="T19" fmla="*/ 13 h 204"/>
                <a:gd name="T20" fmla="*/ 87 w 220"/>
                <a:gd name="T21" fmla="*/ 35 h 204"/>
                <a:gd name="T22" fmla="*/ 63 w 220"/>
                <a:gd name="T23" fmla="*/ 33 h 204"/>
                <a:gd name="T24" fmla="*/ 32 w 220"/>
                <a:gd name="T25" fmla="*/ 65 h 204"/>
                <a:gd name="T26" fmla="*/ 65 w 220"/>
                <a:gd name="T27" fmla="*/ 94 h 204"/>
                <a:gd name="T28" fmla="*/ 109 w 220"/>
                <a:gd name="T29" fmla="*/ 77 h 204"/>
                <a:gd name="T30" fmla="*/ 213 w 220"/>
                <a:gd name="T31" fmla="*/ 120 h 204"/>
                <a:gd name="T32" fmla="*/ 189 w 220"/>
                <a:gd name="T33" fmla="*/ 187 h 204"/>
                <a:gd name="T34" fmla="*/ 116 w 220"/>
                <a:gd name="T35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04">
                  <a:moveTo>
                    <a:pt x="116" y="190"/>
                  </a:moveTo>
                  <a:cubicBezTo>
                    <a:pt x="120" y="182"/>
                    <a:pt x="123" y="175"/>
                    <a:pt x="126" y="168"/>
                  </a:cubicBezTo>
                  <a:cubicBezTo>
                    <a:pt x="135" y="169"/>
                    <a:pt x="145" y="171"/>
                    <a:pt x="154" y="170"/>
                  </a:cubicBezTo>
                  <a:cubicBezTo>
                    <a:pt x="173" y="170"/>
                    <a:pt x="187" y="156"/>
                    <a:pt x="188" y="138"/>
                  </a:cubicBezTo>
                  <a:cubicBezTo>
                    <a:pt x="188" y="120"/>
                    <a:pt x="176" y="101"/>
                    <a:pt x="158" y="102"/>
                  </a:cubicBezTo>
                  <a:cubicBezTo>
                    <a:pt x="140" y="102"/>
                    <a:pt x="122" y="108"/>
                    <a:pt x="105" y="112"/>
                  </a:cubicBezTo>
                  <a:cubicBezTo>
                    <a:pt x="91" y="116"/>
                    <a:pt x="77" y="123"/>
                    <a:pt x="63" y="124"/>
                  </a:cubicBezTo>
                  <a:cubicBezTo>
                    <a:pt x="35" y="125"/>
                    <a:pt x="18" y="111"/>
                    <a:pt x="9" y="86"/>
                  </a:cubicBezTo>
                  <a:cubicBezTo>
                    <a:pt x="0" y="59"/>
                    <a:pt x="8" y="29"/>
                    <a:pt x="28" y="13"/>
                  </a:cubicBezTo>
                  <a:cubicBezTo>
                    <a:pt x="44" y="0"/>
                    <a:pt x="74" y="0"/>
                    <a:pt x="97" y="13"/>
                  </a:cubicBezTo>
                  <a:cubicBezTo>
                    <a:pt x="94" y="20"/>
                    <a:pt x="91" y="27"/>
                    <a:pt x="87" y="35"/>
                  </a:cubicBezTo>
                  <a:cubicBezTo>
                    <a:pt x="79" y="34"/>
                    <a:pt x="71" y="33"/>
                    <a:pt x="63" y="33"/>
                  </a:cubicBezTo>
                  <a:cubicBezTo>
                    <a:pt x="41" y="33"/>
                    <a:pt x="30" y="44"/>
                    <a:pt x="32" y="65"/>
                  </a:cubicBezTo>
                  <a:cubicBezTo>
                    <a:pt x="33" y="86"/>
                    <a:pt x="44" y="97"/>
                    <a:pt x="65" y="94"/>
                  </a:cubicBezTo>
                  <a:cubicBezTo>
                    <a:pt x="80" y="91"/>
                    <a:pt x="95" y="84"/>
                    <a:pt x="109" y="77"/>
                  </a:cubicBezTo>
                  <a:cubicBezTo>
                    <a:pt x="152" y="57"/>
                    <a:pt x="202" y="77"/>
                    <a:pt x="213" y="120"/>
                  </a:cubicBezTo>
                  <a:cubicBezTo>
                    <a:pt x="220" y="146"/>
                    <a:pt x="210" y="171"/>
                    <a:pt x="189" y="187"/>
                  </a:cubicBezTo>
                  <a:cubicBezTo>
                    <a:pt x="168" y="203"/>
                    <a:pt x="141" y="204"/>
                    <a:pt x="11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0" name="Freeform 93"/>
            <p:cNvSpPr/>
            <p:nvPr/>
          </p:nvSpPr>
          <p:spPr bwMode="auto">
            <a:xfrm>
              <a:off x="13752286" y="5072062"/>
              <a:ext cx="695325" cy="788988"/>
            </a:xfrm>
            <a:custGeom>
              <a:avLst/>
              <a:gdLst>
                <a:gd name="T0" fmla="*/ 208 w 220"/>
                <a:gd name="T1" fmla="*/ 171 h 250"/>
                <a:gd name="T2" fmla="*/ 220 w 220"/>
                <a:gd name="T3" fmla="*/ 194 h 250"/>
                <a:gd name="T4" fmla="*/ 115 w 220"/>
                <a:gd name="T5" fmla="*/ 250 h 250"/>
                <a:gd name="T6" fmla="*/ 0 w 220"/>
                <a:gd name="T7" fmla="*/ 53 h 250"/>
                <a:gd name="T8" fmla="*/ 99 w 220"/>
                <a:gd name="T9" fmla="*/ 0 h 250"/>
                <a:gd name="T10" fmla="*/ 113 w 220"/>
                <a:gd name="T11" fmla="*/ 21 h 250"/>
                <a:gd name="T12" fmla="*/ 37 w 220"/>
                <a:gd name="T13" fmla="*/ 63 h 250"/>
                <a:gd name="T14" fmla="*/ 72 w 220"/>
                <a:gd name="T15" fmla="*/ 123 h 250"/>
                <a:gd name="T16" fmla="*/ 142 w 220"/>
                <a:gd name="T17" fmla="*/ 86 h 250"/>
                <a:gd name="T18" fmla="*/ 155 w 220"/>
                <a:gd name="T19" fmla="*/ 108 h 250"/>
                <a:gd name="T20" fmla="*/ 86 w 220"/>
                <a:gd name="T21" fmla="*/ 145 h 250"/>
                <a:gd name="T22" fmla="*/ 125 w 220"/>
                <a:gd name="T23" fmla="*/ 215 h 250"/>
                <a:gd name="T24" fmla="*/ 208 w 220"/>
                <a:gd name="T25" fmla="*/ 17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250">
                  <a:moveTo>
                    <a:pt x="208" y="171"/>
                  </a:moveTo>
                  <a:cubicBezTo>
                    <a:pt x="212" y="179"/>
                    <a:pt x="216" y="186"/>
                    <a:pt x="220" y="194"/>
                  </a:cubicBezTo>
                  <a:cubicBezTo>
                    <a:pt x="185" y="212"/>
                    <a:pt x="151" y="231"/>
                    <a:pt x="115" y="250"/>
                  </a:cubicBezTo>
                  <a:cubicBezTo>
                    <a:pt x="77" y="184"/>
                    <a:pt x="39" y="119"/>
                    <a:pt x="0" y="53"/>
                  </a:cubicBezTo>
                  <a:cubicBezTo>
                    <a:pt x="33" y="35"/>
                    <a:pt x="66" y="18"/>
                    <a:pt x="99" y="0"/>
                  </a:cubicBezTo>
                  <a:cubicBezTo>
                    <a:pt x="104" y="6"/>
                    <a:pt x="108" y="13"/>
                    <a:pt x="113" y="21"/>
                  </a:cubicBezTo>
                  <a:cubicBezTo>
                    <a:pt x="88" y="35"/>
                    <a:pt x="64" y="48"/>
                    <a:pt x="37" y="63"/>
                  </a:cubicBezTo>
                  <a:cubicBezTo>
                    <a:pt x="49" y="83"/>
                    <a:pt x="60" y="102"/>
                    <a:pt x="72" y="123"/>
                  </a:cubicBezTo>
                  <a:cubicBezTo>
                    <a:pt x="96" y="111"/>
                    <a:pt x="118" y="99"/>
                    <a:pt x="142" y="86"/>
                  </a:cubicBezTo>
                  <a:cubicBezTo>
                    <a:pt x="146" y="93"/>
                    <a:pt x="150" y="100"/>
                    <a:pt x="155" y="108"/>
                  </a:cubicBezTo>
                  <a:cubicBezTo>
                    <a:pt x="131" y="120"/>
                    <a:pt x="109" y="132"/>
                    <a:pt x="86" y="145"/>
                  </a:cubicBezTo>
                  <a:cubicBezTo>
                    <a:pt x="99" y="168"/>
                    <a:pt x="111" y="190"/>
                    <a:pt x="125" y="215"/>
                  </a:cubicBezTo>
                  <a:cubicBezTo>
                    <a:pt x="152" y="201"/>
                    <a:pt x="179" y="187"/>
                    <a:pt x="20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1" name="Freeform 94"/>
            <p:cNvSpPr/>
            <p:nvPr/>
          </p:nvSpPr>
          <p:spPr bwMode="auto">
            <a:xfrm>
              <a:off x="9172349" y="3549650"/>
              <a:ext cx="827088" cy="603250"/>
            </a:xfrm>
            <a:custGeom>
              <a:avLst/>
              <a:gdLst>
                <a:gd name="T0" fmla="*/ 198 w 262"/>
                <a:gd name="T1" fmla="*/ 10 h 191"/>
                <a:gd name="T2" fmla="*/ 221 w 262"/>
                <a:gd name="T3" fmla="*/ 0 h 191"/>
                <a:gd name="T4" fmla="*/ 262 w 262"/>
                <a:gd name="T5" fmla="*/ 108 h 191"/>
                <a:gd name="T6" fmla="*/ 207 w 262"/>
                <a:gd name="T7" fmla="*/ 114 h 191"/>
                <a:gd name="T8" fmla="*/ 35 w 262"/>
                <a:gd name="T9" fmla="*/ 88 h 191"/>
                <a:gd name="T10" fmla="*/ 69 w 262"/>
                <a:gd name="T11" fmla="*/ 180 h 191"/>
                <a:gd name="T12" fmla="*/ 46 w 262"/>
                <a:gd name="T13" fmla="*/ 191 h 191"/>
                <a:gd name="T14" fmla="*/ 0 w 262"/>
                <a:gd name="T15" fmla="*/ 69 h 191"/>
                <a:gd name="T16" fmla="*/ 39 w 262"/>
                <a:gd name="T17" fmla="*/ 65 h 191"/>
                <a:gd name="T18" fmla="*/ 214 w 262"/>
                <a:gd name="T19" fmla="*/ 91 h 191"/>
                <a:gd name="T20" fmla="*/ 228 w 262"/>
                <a:gd name="T21" fmla="*/ 92 h 191"/>
                <a:gd name="T22" fmla="*/ 198 w 262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91">
                  <a:moveTo>
                    <a:pt x="198" y="10"/>
                  </a:moveTo>
                  <a:cubicBezTo>
                    <a:pt x="205" y="7"/>
                    <a:pt x="212" y="4"/>
                    <a:pt x="221" y="0"/>
                  </a:cubicBezTo>
                  <a:cubicBezTo>
                    <a:pt x="235" y="37"/>
                    <a:pt x="248" y="72"/>
                    <a:pt x="262" y="108"/>
                  </a:cubicBezTo>
                  <a:cubicBezTo>
                    <a:pt x="245" y="123"/>
                    <a:pt x="225" y="117"/>
                    <a:pt x="207" y="114"/>
                  </a:cubicBezTo>
                  <a:cubicBezTo>
                    <a:pt x="151" y="106"/>
                    <a:pt x="95" y="97"/>
                    <a:pt x="35" y="88"/>
                  </a:cubicBezTo>
                  <a:cubicBezTo>
                    <a:pt x="47" y="121"/>
                    <a:pt x="58" y="150"/>
                    <a:pt x="69" y="180"/>
                  </a:cubicBezTo>
                  <a:cubicBezTo>
                    <a:pt x="62" y="183"/>
                    <a:pt x="55" y="186"/>
                    <a:pt x="46" y="191"/>
                  </a:cubicBezTo>
                  <a:cubicBezTo>
                    <a:pt x="31" y="151"/>
                    <a:pt x="16" y="112"/>
                    <a:pt x="0" y="69"/>
                  </a:cubicBezTo>
                  <a:cubicBezTo>
                    <a:pt x="14" y="67"/>
                    <a:pt x="27" y="63"/>
                    <a:pt x="39" y="65"/>
                  </a:cubicBezTo>
                  <a:cubicBezTo>
                    <a:pt x="97" y="73"/>
                    <a:pt x="156" y="82"/>
                    <a:pt x="214" y="91"/>
                  </a:cubicBezTo>
                  <a:cubicBezTo>
                    <a:pt x="217" y="92"/>
                    <a:pt x="221" y="92"/>
                    <a:pt x="228" y="92"/>
                  </a:cubicBezTo>
                  <a:cubicBezTo>
                    <a:pt x="217" y="64"/>
                    <a:pt x="208" y="37"/>
                    <a:pt x="19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2" name="Freeform 95"/>
            <p:cNvSpPr/>
            <p:nvPr/>
          </p:nvSpPr>
          <p:spPr bwMode="auto">
            <a:xfrm>
              <a:off x="15009586" y="3498850"/>
              <a:ext cx="749300" cy="492125"/>
            </a:xfrm>
            <a:custGeom>
              <a:avLst/>
              <a:gdLst>
                <a:gd name="T0" fmla="*/ 1 w 237"/>
                <a:gd name="T1" fmla="*/ 123 h 156"/>
                <a:gd name="T2" fmla="*/ 27 w 237"/>
                <a:gd name="T3" fmla="*/ 100 h 156"/>
                <a:gd name="T4" fmla="*/ 107 w 237"/>
                <a:gd name="T5" fmla="*/ 101 h 156"/>
                <a:gd name="T6" fmla="*/ 114 w 237"/>
                <a:gd name="T7" fmla="*/ 98 h 156"/>
                <a:gd name="T8" fmla="*/ 57 w 237"/>
                <a:gd name="T9" fmla="*/ 45 h 156"/>
                <a:gd name="T10" fmla="*/ 50 w 237"/>
                <a:gd name="T11" fmla="*/ 0 h 156"/>
                <a:gd name="T12" fmla="*/ 237 w 237"/>
                <a:gd name="T13" fmla="*/ 128 h 156"/>
                <a:gd name="T14" fmla="*/ 226 w 237"/>
                <a:gd name="T15" fmla="*/ 156 h 156"/>
                <a:gd name="T16" fmla="*/ 1 w 237"/>
                <a:gd name="T1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6">
                  <a:moveTo>
                    <a:pt x="1" y="123"/>
                  </a:moveTo>
                  <a:cubicBezTo>
                    <a:pt x="0" y="104"/>
                    <a:pt x="9" y="99"/>
                    <a:pt x="27" y="100"/>
                  </a:cubicBezTo>
                  <a:cubicBezTo>
                    <a:pt x="53" y="102"/>
                    <a:pt x="80" y="101"/>
                    <a:pt x="107" y="101"/>
                  </a:cubicBezTo>
                  <a:cubicBezTo>
                    <a:pt x="108" y="101"/>
                    <a:pt x="109" y="100"/>
                    <a:pt x="114" y="98"/>
                  </a:cubicBezTo>
                  <a:cubicBezTo>
                    <a:pt x="94" y="80"/>
                    <a:pt x="76" y="63"/>
                    <a:pt x="57" y="45"/>
                  </a:cubicBezTo>
                  <a:cubicBezTo>
                    <a:pt x="38" y="27"/>
                    <a:pt x="38" y="27"/>
                    <a:pt x="50" y="0"/>
                  </a:cubicBezTo>
                  <a:cubicBezTo>
                    <a:pt x="110" y="47"/>
                    <a:pt x="157" y="112"/>
                    <a:pt x="237" y="128"/>
                  </a:cubicBezTo>
                  <a:cubicBezTo>
                    <a:pt x="233" y="138"/>
                    <a:pt x="230" y="145"/>
                    <a:pt x="226" y="156"/>
                  </a:cubicBezTo>
                  <a:cubicBezTo>
                    <a:pt x="155" y="113"/>
                    <a:pt x="77" y="13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3" name="Freeform 96"/>
            <p:cNvSpPr>
              <a:spLocks noEditPoints="1"/>
            </p:cNvSpPr>
            <p:nvPr/>
          </p:nvSpPr>
          <p:spPr bwMode="auto">
            <a:xfrm>
              <a:off x="11859986" y="4851400"/>
              <a:ext cx="496888" cy="469900"/>
            </a:xfrm>
            <a:custGeom>
              <a:avLst/>
              <a:gdLst>
                <a:gd name="T0" fmla="*/ 129 w 157"/>
                <a:gd name="T1" fmla="*/ 71 h 149"/>
                <a:gd name="T2" fmla="*/ 148 w 157"/>
                <a:gd name="T3" fmla="*/ 114 h 149"/>
                <a:gd name="T4" fmla="*/ 105 w 157"/>
                <a:gd name="T5" fmla="*/ 145 h 149"/>
                <a:gd name="T6" fmla="*/ 25 w 157"/>
                <a:gd name="T7" fmla="*/ 129 h 149"/>
                <a:gd name="T8" fmla="*/ 32 w 157"/>
                <a:gd name="T9" fmla="*/ 70 h 149"/>
                <a:gd name="T10" fmla="*/ 47 w 157"/>
                <a:gd name="T11" fmla="*/ 63 h 149"/>
                <a:gd name="T12" fmla="*/ 44 w 157"/>
                <a:gd name="T13" fmla="*/ 59 h 149"/>
                <a:gd name="T14" fmla="*/ 30 w 157"/>
                <a:gd name="T15" fmla="*/ 26 h 149"/>
                <a:gd name="T16" fmla="*/ 67 w 157"/>
                <a:gd name="T17" fmla="*/ 2 h 149"/>
                <a:gd name="T18" fmla="*/ 133 w 157"/>
                <a:gd name="T19" fmla="*/ 11 h 149"/>
                <a:gd name="T20" fmla="*/ 156 w 157"/>
                <a:gd name="T21" fmla="*/ 41 h 149"/>
                <a:gd name="T22" fmla="*/ 133 w 157"/>
                <a:gd name="T23" fmla="*/ 68 h 149"/>
                <a:gd name="T24" fmla="*/ 129 w 157"/>
                <a:gd name="T25" fmla="*/ 71 h 149"/>
                <a:gd name="T26" fmla="*/ 92 w 157"/>
                <a:gd name="T27" fmla="*/ 136 h 149"/>
                <a:gd name="T28" fmla="*/ 118 w 157"/>
                <a:gd name="T29" fmla="*/ 112 h 149"/>
                <a:gd name="T30" fmla="*/ 100 w 157"/>
                <a:gd name="T31" fmla="*/ 84 h 149"/>
                <a:gd name="T32" fmla="*/ 80 w 157"/>
                <a:gd name="T33" fmla="*/ 76 h 149"/>
                <a:gd name="T34" fmla="*/ 39 w 157"/>
                <a:gd name="T35" fmla="*/ 92 h 149"/>
                <a:gd name="T36" fmla="*/ 58 w 157"/>
                <a:gd name="T37" fmla="*/ 127 h 149"/>
                <a:gd name="T38" fmla="*/ 92 w 157"/>
                <a:gd name="T39" fmla="*/ 136 h 149"/>
                <a:gd name="T40" fmla="*/ 81 w 157"/>
                <a:gd name="T41" fmla="*/ 11 h 149"/>
                <a:gd name="T42" fmla="*/ 59 w 157"/>
                <a:gd name="T43" fmla="*/ 28 h 149"/>
                <a:gd name="T44" fmla="*/ 76 w 157"/>
                <a:gd name="T45" fmla="*/ 55 h 149"/>
                <a:gd name="T46" fmla="*/ 91 w 157"/>
                <a:gd name="T47" fmla="*/ 61 h 149"/>
                <a:gd name="T48" fmla="*/ 128 w 157"/>
                <a:gd name="T49" fmla="*/ 44 h 149"/>
                <a:gd name="T50" fmla="*/ 107 w 157"/>
                <a:gd name="T51" fmla="*/ 16 h 149"/>
                <a:gd name="T52" fmla="*/ 81 w 157"/>
                <a:gd name="T5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49">
                  <a:moveTo>
                    <a:pt x="129" y="71"/>
                  </a:moveTo>
                  <a:cubicBezTo>
                    <a:pt x="136" y="86"/>
                    <a:pt x="150" y="101"/>
                    <a:pt x="148" y="114"/>
                  </a:cubicBezTo>
                  <a:cubicBezTo>
                    <a:pt x="145" y="134"/>
                    <a:pt x="125" y="143"/>
                    <a:pt x="105" y="145"/>
                  </a:cubicBezTo>
                  <a:cubicBezTo>
                    <a:pt x="76" y="149"/>
                    <a:pt x="49" y="146"/>
                    <a:pt x="25" y="129"/>
                  </a:cubicBezTo>
                  <a:cubicBezTo>
                    <a:pt x="0" y="110"/>
                    <a:pt x="3" y="84"/>
                    <a:pt x="32" y="70"/>
                  </a:cubicBezTo>
                  <a:cubicBezTo>
                    <a:pt x="37" y="68"/>
                    <a:pt x="42" y="66"/>
                    <a:pt x="47" y="63"/>
                  </a:cubicBezTo>
                  <a:cubicBezTo>
                    <a:pt x="46" y="61"/>
                    <a:pt x="45" y="60"/>
                    <a:pt x="44" y="59"/>
                  </a:cubicBezTo>
                  <a:cubicBezTo>
                    <a:pt x="35" y="49"/>
                    <a:pt x="20" y="39"/>
                    <a:pt x="30" y="26"/>
                  </a:cubicBezTo>
                  <a:cubicBezTo>
                    <a:pt x="38" y="14"/>
                    <a:pt x="54" y="3"/>
                    <a:pt x="67" y="2"/>
                  </a:cubicBezTo>
                  <a:cubicBezTo>
                    <a:pt x="89" y="0"/>
                    <a:pt x="112" y="4"/>
                    <a:pt x="133" y="11"/>
                  </a:cubicBezTo>
                  <a:cubicBezTo>
                    <a:pt x="144" y="14"/>
                    <a:pt x="156" y="30"/>
                    <a:pt x="156" y="41"/>
                  </a:cubicBezTo>
                  <a:cubicBezTo>
                    <a:pt x="157" y="49"/>
                    <a:pt x="142" y="59"/>
                    <a:pt x="133" y="68"/>
                  </a:cubicBezTo>
                  <a:cubicBezTo>
                    <a:pt x="131" y="71"/>
                    <a:pt x="127" y="71"/>
                    <a:pt x="129" y="71"/>
                  </a:cubicBezTo>
                  <a:close/>
                  <a:moveTo>
                    <a:pt x="92" y="136"/>
                  </a:moveTo>
                  <a:cubicBezTo>
                    <a:pt x="100" y="129"/>
                    <a:pt x="113" y="123"/>
                    <a:pt x="118" y="112"/>
                  </a:cubicBezTo>
                  <a:cubicBezTo>
                    <a:pt x="125" y="97"/>
                    <a:pt x="110" y="90"/>
                    <a:pt x="100" y="84"/>
                  </a:cubicBezTo>
                  <a:cubicBezTo>
                    <a:pt x="94" y="80"/>
                    <a:pt x="86" y="78"/>
                    <a:pt x="80" y="76"/>
                  </a:cubicBezTo>
                  <a:cubicBezTo>
                    <a:pt x="65" y="69"/>
                    <a:pt x="44" y="78"/>
                    <a:pt x="39" y="92"/>
                  </a:cubicBezTo>
                  <a:cubicBezTo>
                    <a:pt x="34" y="106"/>
                    <a:pt x="42" y="121"/>
                    <a:pt x="58" y="127"/>
                  </a:cubicBezTo>
                  <a:cubicBezTo>
                    <a:pt x="67" y="130"/>
                    <a:pt x="76" y="132"/>
                    <a:pt x="92" y="136"/>
                  </a:cubicBezTo>
                  <a:close/>
                  <a:moveTo>
                    <a:pt x="81" y="11"/>
                  </a:moveTo>
                  <a:cubicBezTo>
                    <a:pt x="75" y="15"/>
                    <a:pt x="63" y="20"/>
                    <a:pt x="59" y="28"/>
                  </a:cubicBezTo>
                  <a:cubicBezTo>
                    <a:pt x="53" y="42"/>
                    <a:pt x="66" y="49"/>
                    <a:pt x="76" y="55"/>
                  </a:cubicBezTo>
                  <a:cubicBezTo>
                    <a:pt x="81" y="57"/>
                    <a:pt x="86" y="59"/>
                    <a:pt x="91" y="61"/>
                  </a:cubicBezTo>
                  <a:cubicBezTo>
                    <a:pt x="106" y="68"/>
                    <a:pt x="124" y="60"/>
                    <a:pt x="128" y="44"/>
                  </a:cubicBezTo>
                  <a:cubicBezTo>
                    <a:pt x="133" y="27"/>
                    <a:pt x="121" y="20"/>
                    <a:pt x="107" y="16"/>
                  </a:cubicBezTo>
                  <a:cubicBezTo>
                    <a:pt x="100" y="14"/>
                    <a:pt x="93" y="14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4" name="Freeform 97"/>
            <p:cNvSpPr/>
            <p:nvPr/>
          </p:nvSpPr>
          <p:spPr bwMode="auto">
            <a:xfrm>
              <a:off x="11859986" y="-317500"/>
              <a:ext cx="423863" cy="431800"/>
            </a:xfrm>
            <a:custGeom>
              <a:avLst/>
              <a:gdLst>
                <a:gd name="T0" fmla="*/ 64 w 134"/>
                <a:gd name="T1" fmla="*/ 137 h 137"/>
                <a:gd name="T2" fmla="*/ 64 w 134"/>
                <a:gd name="T3" fmla="*/ 92 h 137"/>
                <a:gd name="T4" fmla="*/ 8 w 134"/>
                <a:gd name="T5" fmla="*/ 79 h 137"/>
                <a:gd name="T6" fmla="*/ 14 w 134"/>
                <a:gd name="T7" fmla="*/ 51 h 137"/>
                <a:gd name="T8" fmla="*/ 68 w 134"/>
                <a:gd name="T9" fmla="*/ 14 h 137"/>
                <a:gd name="T10" fmla="*/ 112 w 134"/>
                <a:gd name="T11" fmla="*/ 10 h 137"/>
                <a:gd name="T12" fmla="*/ 129 w 134"/>
                <a:gd name="T13" fmla="*/ 53 h 137"/>
                <a:gd name="T14" fmla="*/ 64 w 13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7">
                  <a:moveTo>
                    <a:pt x="64" y="137"/>
                  </a:moveTo>
                  <a:cubicBezTo>
                    <a:pt x="64" y="123"/>
                    <a:pt x="64" y="109"/>
                    <a:pt x="64" y="92"/>
                  </a:cubicBezTo>
                  <a:cubicBezTo>
                    <a:pt x="40" y="103"/>
                    <a:pt x="22" y="98"/>
                    <a:pt x="8" y="79"/>
                  </a:cubicBezTo>
                  <a:cubicBezTo>
                    <a:pt x="0" y="68"/>
                    <a:pt x="3" y="58"/>
                    <a:pt x="14" y="51"/>
                  </a:cubicBezTo>
                  <a:cubicBezTo>
                    <a:pt x="32" y="39"/>
                    <a:pt x="51" y="27"/>
                    <a:pt x="68" y="14"/>
                  </a:cubicBezTo>
                  <a:cubicBezTo>
                    <a:pt x="83" y="3"/>
                    <a:pt x="98" y="0"/>
                    <a:pt x="112" y="10"/>
                  </a:cubicBezTo>
                  <a:cubicBezTo>
                    <a:pt x="125" y="20"/>
                    <a:pt x="134" y="34"/>
                    <a:pt x="129" y="53"/>
                  </a:cubicBezTo>
                  <a:cubicBezTo>
                    <a:pt x="119" y="89"/>
                    <a:pt x="91" y="126"/>
                    <a:pt x="6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5" name="Freeform 98"/>
            <p:cNvSpPr/>
            <p:nvPr/>
          </p:nvSpPr>
          <p:spPr bwMode="auto">
            <a:xfrm>
              <a:off x="9926411" y="4838700"/>
              <a:ext cx="758825" cy="536575"/>
            </a:xfrm>
            <a:custGeom>
              <a:avLst/>
              <a:gdLst>
                <a:gd name="T0" fmla="*/ 217 w 240"/>
                <a:gd name="T1" fmla="*/ 0 h 170"/>
                <a:gd name="T2" fmla="*/ 235 w 240"/>
                <a:gd name="T3" fmla="*/ 22 h 170"/>
                <a:gd name="T4" fmla="*/ 240 w 240"/>
                <a:gd name="T5" fmla="*/ 28 h 170"/>
                <a:gd name="T6" fmla="*/ 198 w 240"/>
                <a:gd name="T7" fmla="*/ 63 h 170"/>
                <a:gd name="T8" fmla="*/ 107 w 240"/>
                <a:gd name="T9" fmla="*/ 150 h 170"/>
                <a:gd name="T10" fmla="*/ 30 w 240"/>
                <a:gd name="T11" fmla="*/ 149 h 170"/>
                <a:gd name="T12" fmla="*/ 14 w 240"/>
                <a:gd name="T13" fmla="*/ 73 h 170"/>
                <a:gd name="T14" fmla="*/ 36 w 240"/>
                <a:gd name="T15" fmla="*/ 102 h 170"/>
                <a:gd name="T16" fmla="*/ 87 w 240"/>
                <a:gd name="T17" fmla="*/ 128 h 170"/>
                <a:gd name="T18" fmla="*/ 135 w 240"/>
                <a:gd name="T19" fmla="*/ 83 h 170"/>
                <a:gd name="T20" fmla="*/ 217 w 24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70">
                  <a:moveTo>
                    <a:pt x="217" y="0"/>
                  </a:moveTo>
                  <a:cubicBezTo>
                    <a:pt x="224" y="9"/>
                    <a:pt x="230" y="15"/>
                    <a:pt x="235" y="22"/>
                  </a:cubicBezTo>
                  <a:cubicBezTo>
                    <a:pt x="237" y="24"/>
                    <a:pt x="239" y="26"/>
                    <a:pt x="240" y="28"/>
                  </a:cubicBezTo>
                  <a:cubicBezTo>
                    <a:pt x="226" y="39"/>
                    <a:pt x="211" y="51"/>
                    <a:pt x="198" y="63"/>
                  </a:cubicBezTo>
                  <a:cubicBezTo>
                    <a:pt x="167" y="92"/>
                    <a:pt x="138" y="122"/>
                    <a:pt x="107" y="150"/>
                  </a:cubicBezTo>
                  <a:cubicBezTo>
                    <a:pt x="83" y="170"/>
                    <a:pt x="52" y="168"/>
                    <a:pt x="30" y="149"/>
                  </a:cubicBezTo>
                  <a:cubicBezTo>
                    <a:pt x="6" y="128"/>
                    <a:pt x="0" y="100"/>
                    <a:pt x="14" y="73"/>
                  </a:cubicBezTo>
                  <a:cubicBezTo>
                    <a:pt x="27" y="78"/>
                    <a:pt x="39" y="81"/>
                    <a:pt x="36" y="102"/>
                  </a:cubicBezTo>
                  <a:cubicBezTo>
                    <a:pt x="33" y="127"/>
                    <a:pt x="66" y="143"/>
                    <a:pt x="87" y="128"/>
                  </a:cubicBezTo>
                  <a:cubicBezTo>
                    <a:pt x="104" y="115"/>
                    <a:pt x="119" y="99"/>
                    <a:pt x="135" y="83"/>
                  </a:cubicBezTo>
                  <a:cubicBezTo>
                    <a:pt x="162" y="57"/>
                    <a:pt x="188" y="29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6" name="Freeform 99"/>
            <p:cNvSpPr>
              <a:spLocks noEditPoints="1"/>
            </p:cNvSpPr>
            <p:nvPr/>
          </p:nvSpPr>
          <p:spPr bwMode="auto">
            <a:xfrm>
              <a:off x="12596586" y="4835525"/>
              <a:ext cx="476250" cy="476250"/>
            </a:xfrm>
            <a:custGeom>
              <a:avLst/>
              <a:gdLst>
                <a:gd name="T0" fmla="*/ 20 w 151"/>
                <a:gd name="T1" fmla="*/ 148 h 151"/>
                <a:gd name="T2" fmla="*/ 20 w 151"/>
                <a:gd name="T3" fmla="*/ 132 h 151"/>
                <a:gd name="T4" fmla="*/ 105 w 151"/>
                <a:gd name="T5" fmla="*/ 93 h 151"/>
                <a:gd name="T6" fmla="*/ 45 w 151"/>
                <a:gd name="T7" fmla="*/ 95 h 151"/>
                <a:gd name="T8" fmla="*/ 1 w 151"/>
                <a:gd name="T9" fmla="*/ 56 h 151"/>
                <a:gd name="T10" fmla="*/ 41 w 151"/>
                <a:gd name="T11" fmla="*/ 9 h 151"/>
                <a:gd name="T12" fmla="*/ 116 w 151"/>
                <a:gd name="T13" fmla="*/ 19 h 151"/>
                <a:gd name="T14" fmla="*/ 101 w 151"/>
                <a:gd name="T15" fmla="*/ 137 h 151"/>
                <a:gd name="T16" fmla="*/ 20 w 151"/>
                <a:gd name="T17" fmla="*/ 148 h 151"/>
                <a:gd name="T18" fmla="*/ 73 w 151"/>
                <a:gd name="T19" fmla="*/ 82 h 151"/>
                <a:gd name="T20" fmla="*/ 109 w 151"/>
                <a:gd name="T21" fmla="*/ 62 h 151"/>
                <a:gd name="T22" fmla="*/ 68 w 151"/>
                <a:gd name="T23" fmla="*/ 19 h 151"/>
                <a:gd name="T24" fmla="*/ 29 w 151"/>
                <a:gd name="T25" fmla="*/ 51 h 151"/>
                <a:gd name="T26" fmla="*/ 73 w 151"/>
                <a:gd name="T27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1">
                  <a:moveTo>
                    <a:pt x="20" y="148"/>
                  </a:moveTo>
                  <a:cubicBezTo>
                    <a:pt x="20" y="142"/>
                    <a:pt x="20" y="137"/>
                    <a:pt x="20" y="132"/>
                  </a:cubicBezTo>
                  <a:cubicBezTo>
                    <a:pt x="72" y="141"/>
                    <a:pt x="104" y="125"/>
                    <a:pt x="105" y="93"/>
                  </a:cubicBezTo>
                  <a:cubicBezTo>
                    <a:pt x="85" y="94"/>
                    <a:pt x="65" y="97"/>
                    <a:pt x="45" y="95"/>
                  </a:cubicBezTo>
                  <a:cubicBezTo>
                    <a:pt x="17" y="92"/>
                    <a:pt x="3" y="77"/>
                    <a:pt x="1" y="56"/>
                  </a:cubicBezTo>
                  <a:cubicBezTo>
                    <a:pt x="0" y="34"/>
                    <a:pt x="14" y="14"/>
                    <a:pt x="41" y="9"/>
                  </a:cubicBezTo>
                  <a:cubicBezTo>
                    <a:pt x="66" y="3"/>
                    <a:pt x="94" y="0"/>
                    <a:pt x="116" y="19"/>
                  </a:cubicBezTo>
                  <a:cubicBezTo>
                    <a:pt x="151" y="49"/>
                    <a:pt x="142" y="113"/>
                    <a:pt x="101" y="137"/>
                  </a:cubicBezTo>
                  <a:cubicBezTo>
                    <a:pt x="76" y="151"/>
                    <a:pt x="50" y="151"/>
                    <a:pt x="20" y="148"/>
                  </a:cubicBezTo>
                  <a:close/>
                  <a:moveTo>
                    <a:pt x="73" y="82"/>
                  </a:moveTo>
                  <a:cubicBezTo>
                    <a:pt x="82" y="74"/>
                    <a:pt x="107" y="88"/>
                    <a:pt x="109" y="62"/>
                  </a:cubicBezTo>
                  <a:cubicBezTo>
                    <a:pt x="112" y="37"/>
                    <a:pt x="93" y="19"/>
                    <a:pt x="68" y="19"/>
                  </a:cubicBezTo>
                  <a:cubicBezTo>
                    <a:pt x="45" y="19"/>
                    <a:pt x="30" y="32"/>
                    <a:pt x="29" y="51"/>
                  </a:cubicBezTo>
                  <a:cubicBezTo>
                    <a:pt x="29" y="70"/>
                    <a:pt x="44" y="82"/>
                    <a:pt x="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7" name="Freeform 100"/>
            <p:cNvSpPr/>
            <p:nvPr/>
          </p:nvSpPr>
          <p:spPr bwMode="auto">
            <a:xfrm>
              <a:off x="14814324" y="3927475"/>
              <a:ext cx="757238" cy="582613"/>
            </a:xfrm>
            <a:custGeom>
              <a:avLst/>
              <a:gdLst>
                <a:gd name="T0" fmla="*/ 240 w 240"/>
                <a:gd name="T1" fmla="*/ 161 h 184"/>
                <a:gd name="T2" fmla="*/ 228 w 240"/>
                <a:gd name="T3" fmla="*/ 184 h 184"/>
                <a:gd name="T4" fmla="*/ 45 w 240"/>
                <a:gd name="T5" fmla="*/ 77 h 184"/>
                <a:gd name="T6" fmla="*/ 23 w 240"/>
                <a:gd name="T7" fmla="*/ 116 h 184"/>
                <a:gd name="T8" fmla="*/ 0 w 240"/>
                <a:gd name="T9" fmla="*/ 102 h 184"/>
                <a:gd name="T10" fmla="*/ 55 w 240"/>
                <a:gd name="T11" fmla="*/ 0 h 184"/>
                <a:gd name="T12" fmla="*/ 76 w 240"/>
                <a:gd name="T13" fmla="*/ 12 h 184"/>
                <a:gd name="T14" fmla="*/ 76 w 240"/>
                <a:gd name="T15" fmla="*/ 17 h 184"/>
                <a:gd name="T16" fmla="*/ 94 w 240"/>
                <a:gd name="T17" fmla="*/ 75 h 184"/>
                <a:gd name="T18" fmla="*/ 167 w 240"/>
                <a:gd name="T19" fmla="*/ 118 h 184"/>
                <a:gd name="T20" fmla="*/ 240 w 240"/>
                <a:gd name="T21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84">
                  <a:moveTo>
                    <a:pt x="240" y="161"/>
                  </a:moveTo>
                  <a:cubicBezTo>
                    <a:pt x="235" y="169"/>
                    <a:pt x="232" y="176"/>
                    <a:pt x="228" y="184"/>
                  </a:cubicBezTo>
                  <a:cubicBezTo>
                    <a:pt x="166" y="148"/>
                    <a:pt x="106" y="113"/>
                    <a:pt x="45" y="77"/>
                  </a:cubicBezTo>
                  <a:cubicBezTo>
                    <a:pt x="37" y="90"/>
                    <a:pt x="30" y="102"/>
                    <a:pt x="23" y="116"/>
                  </a:cubicBezTo>
                  <a:cubicBezTo>
                    <a:pt x="15" y="111"/>
                    <a:pt x="8" y="107"/>
                    <a:pt x="0" y="102"/>
                  </a:cubicBezTo>
                  <a:cubicBezTo>
                    <a:pt x="19" y="68"/>
                    <a:pt x="37" y="34"/>
                    <a:pt x="55" y="0"/>
                  </a:cubicBezTo>
                  <a:cubicBezTo>
                    <a:pt x="64" y="5"/>
                    <a:pt x="71" y="9"/>
                    <a:pt x="76" y="12"/>
                  </a:cubicBezTo>
                  <a:cubicBezTo>
                    <a:pt x="76" y="15"/>
                    <a:pt x="76" y="16"/>
                    <a:pt x="76" y="17"/>
                  </a:cubicBezTo>
                  <a:cubicBezTo>
                    <a:pt x="59" y="54"/>
                    <a:pt x="58" y="54"/>
                    <a:pt x="94" y="75"/>
                  </a:cubicBezTo>
                  <a:cubicBezTo>
                    <a:pt x="118" y="90"/>
                    <a:pt x="143" y="104"/>
                    <a:pt x="167" y="118"/>
                  </a:cubicBezTo>
                  <a:cubicBezTo>
                    <a:pt x="191" y="132"/>
                    <a:pt x="215" y="146"/>
                    <a:pt x="2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8" name="Freeform 101"/>
            <p:cNvSpPr/>
            <p:nvPr/>
          </p:nvSpPr>
          <p:spPr bwMode="auto">
            <a:xfrm>
              <a:off x="10302649" y="4960937"/>
              <a:ext cx="523875" cy="609600"/>
            </a:xfrm>
            <a:custGeom>
              <a:avLst/>
              <a:gdLst>
                <a:gd name="T0" fmla="*/ 142 w 166"/>
                <a:gd name="T1" fmla="*/ 0 h 193"/>
                <a:gd name="T2" fmla="*/ 166 w 166"/>
                <a:gd name="T3" fmla="*/ 21 h 193"/>
                <a:gd name="T4" fmla="*/ 26 w 166"/>
                <a:gd name="T5" fmla="*/ 193 h 193"/>
                <a:gd name="T6" fmla="*/ 19 w 166"/>
                <a:gd name="T7" fmla="*/ 152 h 193"/>
                <a:gd name="T8" fmla="*/ 142 w 166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93">
                  <a:moveTo>
                    <a:pt x="142" y="0"/>
                  </a:moveTo>
                  <a:cubicBezTo>
                    <a:pt x="151" y="8"/>
                    <a:pt x="158" y="14"/>
                    <a:pt x="166" y="21"/>
                  </a:cubicBezTo>
                  <a:cubicBezTo>
                    <a:pt x="119" y="80"/>
                    <a:pt x="72" y="137"/>
                    <a:pt x="26" y="193"/>
                  </a:cubicBezTo>
                  <a:cubicBezTo>
                    <a:pt x="0" y="176"/>
                    <a:pt x="0" y="176"/>
                    <a:pt x="19" y="152"/>
                  </a:cubicBezTo>
                  <a:cubicBezTo>
                    <a:pt x="59" y="102"/>
                    <a:pt x="100" y="52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9" name="Freeform 102"/>
            <p:cNvSpPr/>
            <p:nvPr/>
          </p:nvSpPr>
          <p:spPr bwMode="auto">
            <a:xfrm>
              <a:off x="13190311" y="5445125"/>
              <a:ext cx="280988" cy="698500"/>
            </a:xfrm>
            <a:custGeom>
              <a:avLst/>
              <a:gdLst>
                <a:gd name="T0" fmla="*/ 0 w 89"/>
                <a:gd name="T1" fmla="*/ 8 h 221"/>
                <a:gd name="T2" fmla="*/ 29 w 89"/>
                <a:gd name="T3" fmla="*/ 0 h 221"/>
                <a:gd name="T4" fmla="*/ 89 w 89"/>
                <a:gd name="T5" fmla="*/ 212 h 221"/>
                <a:gd name="T6" fmla="*/ 60 w 89"/>
                <a:gd name="T7" fmla="*/ 221 h 221"/>
                <a:gd name="T8" fmla="*/ 0 w 89"/>
                <a:gd name="T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1">
                  <a:moveTo>
                    <a:pt x="0" y="8"/>
                  </a:moveTo>
                  <a:cubicBezTo>
                    <a:pt x="11" y="5"/>
                    <a:pt x="18" y="3"/>
                    <a:pt x="29" y="0"/>
                  </a:cubicBezTo>
                  <a:cubicBezTo>
                    <a:pt x="49" y="70"/>
                    <a:pt x="69" y="140"/>
                    <a:pt x="89" y="212"/>
                  </a:cubicBezTo>
                  <a:cubicBezTo>
                    <a:pt x="80" y="215"/>
                    <a:pt x="71" y="217"/>
                    <a:pt x="60" y="221"/>
                  </a:cubicBezTo>
                  <a:cubicBezTo>
                    <a:pt x="40" y="150"/>
                    <a:pt x="20" y="8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0" name="Freeform 103"/>
            <p:cNvSpPr/>
            <p:nvPr/>
          </p:nvSpPr>
          <p:spPr bwMode="auto">
            <a:xfrm>
              <a:off x="14706374" y="4360862"/>
              <a:ext cx="663575" cy="449263"/>
            </a:xfrm>
            <a:custGeom>
              <a:avLst/>
              <a:gdLst>
                <a:gd name="T0" fmla="*/ 210 w 210"/>
                <a:gd name="T1" fmla="*/ 122 h 142"/>
                <a:gd name="T2" fmla="*/ 192 w 210"/>
                <a:gd name="T3" fmla="*/ 142 h 142"/>
                <a:gd name="T4" fmla="*/ 0 w 210"/>
                <a:gd name="T5" fmla="*/ 22 h 142"/>
                <a:gd name="T6" fmla="*/ 15 w 210"/>
                <a:gd name="T7" fmla="*/ 0 h 142"/>
                <a:gd name="T8" fmla="*/ 210 w 210"/>
                <a:gd name="T9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2">
                  <a:moveTo>
                    <a:pt x="210" y="122"/>
                  </a:moveTo>
                  <a:cubicBezTo>
                    <a:pt x="204" y="130"/>
                    <a:pt x="198" y="136"/>
                    <a:pt x="192" y="142"/>
                  </a:cubicBezTo>
                  <a:cubicBezTo>
                    <a:pt x="129" y="102"/>
                    <a:pt x="65" y="63"/>
                    <a:pt x="0" y="22"/>
                  </a:cubicBezTo>
                  <a:cubicBezTo>
                    <a:pt x="5" y="14"/>
                    <a:pt x="10" y="8"/>
                    <a:pt x="15" y="0"/>
                  </a:cubicBezTo>
                  <a:cubicBezTo>
                    <a:pt x="80" y="40"/>
                    <a:pt x="144" y="80"/>
                    <a:pt x="21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1" name="Freeform 104"/>
            <p:cNvSpPr/>
            <p:nvPr/>
          </p:nvSpPr>
          <p:spPr bwMode="auto">
            <a:xfrm>
              <a:off x="13203011" y="4594225"/>
              <a:ext cx="357188" cy="522288"/>
            </a:xfrm>
            <a:custGeom>
              <a:avLst/>
              <a:gdLst>
                <a:gd name="T0" fmla="*/ 0 w 113"/>
                <a:gd name="T1" fmla="*/ 54 h 165"/>
                <a:gd name="T2" fmla="*/ 93 w 113"/>
                <a:gd name="T3" fmla="*/ 6 h 165"/>
                <a:gd name="T4" fmla="*/ 113 w 113"/>
                <a:gd name="T5" fmla="*/ 17 h 165"/>
                <a:gd name="T6" fmla="*/ 110 w 113"/>
                <a:gd name="T7" fmla="*/ 141 h 165"/>
                <a:gd name="T8" fmla="*/ 97 w 113"/>
                <a:gd name="T9" fmla="*/ 165 h 165"/>
                <a:gd name="T10" fmla="*/ 90 w 113"/>
                <a:gd name="T11" fmla="*/ 162 h 165"/>
                <a:gd name="T12" fmla="*/ 90 w 113"/>
                <a:gd name="T13" fmla="*/ 30 h 165"/>
                <a:gd name="T14" fmla="*/ 18 w 113"/>
                <a:gd name="T15" fmla="*/ 65 h 165"/>
                <a:gd name="T16" fmla="*/ 0 w 113"/>
                <a:gd name="T17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5">
                  <a:moveTo>
                    <a:pt x="0" y="54"/>
                  </a:moveTo>
                  <a:cubicBezTo>
                    <a:pt x="31" y="38"/>
                    <a:pt x="62" y="22"/>
                    <a:pt x="93" y="6"/>
                  </a:cubicBezTo>
                  <a:cubicBezTo>
                    <a:pt x="105" y="0"/>
                    <a:pt x="113" y="1"/>
                    <a:pt x="113" y="17"/>
                  </a:cubicBezTo>
                  <a:cubicBezTo>
                    <a:pt x="112" y="59"/>
                    <a:pt x="112" y="100"/>
                    <a:pt x="110" y="141"/>
                  </a:cubicBezTo>
                  <a:cubicBezTo>
                    <a:pt x="109" y="149"/>
                    <a:pt x="101" y="157"/>
                    <a:pt x="97" y="165"/>
                  </a:cubicBezTo>
                  <a:cubicBezTo>
                    <a:pt x="94" y="164"/>
                    <a:pt x="92" y="163"/>
                    <a:pt x="90" y="162"/>
                  </a:cubicBezTo>
                  <a:cubicBezTo>
                    <a:pt x="90" y="119"/>
                    <a:pt x="90" y="77"/>
                    <a:pt x="90" y="30"/>
                  </a:cubicBezTo>
                  <a:cubicBezTo>
                    <a:pt x="64" y="43"/>
                    <a:pt x="41" y="53"/>
                    <a:pt x="18" y="65"/>
                  </a:cubicBezTo>
                  <a:cubicBezTo>
                    <a:pt x="8" y="71"/>
                    <a:pt x="1" y="7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2" name="Freeform 105"/>
            <p:cNvSpPr/>
            <p:nvPr/>
          </p:nvSpPr>
          <p:spPr bwMode="auto">
            <a:xfrm>
              <a:off x="11958411" y="50800"/>
              <a:ext cx="328613" cy="312738"/>
            </a:xfrm>
            <a:custGeom>
              <a:avLst/>
              <a:gdLst>
                <a:gd name="T0" fmla="*/ 104 w 104"/>
                <a:gd name="T1" fmla="*/ 17 h 99"/>
                <a:gd name="T2" fmla="*/ 63 w 104"/>
                <a:gd name="T3" fmla="*/ 88 h 99"/>
                <a:gd name="T4" fmla="*/ 2 w 104"/>
                <a:gd name="T5" fmla="*/ 68 h 99"/>
                <a:gd name="T6" fmla="*/ 11 w 104"/>
                <a:gd name="T7" fmla="*/ 48 h 99"/>
                <a:gd name="T8" fmla="*/ 80 w 104"/>
                <a:gd name="T9" fmla="*/ 6 h 99"/>
                <a:gd name="T10" fmla="*/ 98 w 104"/>
                <a:gd name="T11" fmla="*/ 2 h 99"/>
                <a:gd name="T12" fmla="*/ 104 w 104"/>
                <a:gd name="T13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17"/>
                  </a:moveTo>
                  <a:cubicBezTo>
                    <a:pt x="100" y="48"/>
                    <a:pt x="85" y="71"/>
                    <a:pt x="63" y="88"/>
                  </a:cubicBezTo>
                  <a:cubicBezTo>
                    <a:pt x="49" y="99"/>
                    <a:pt x="6" y="85"/>
                    <a:pt x="2" y="68"/>
                  </a:cubicBezTo>
                  <a:cubicBezTo>
                    <a:pt x="0" y="62"/>
                    <a:pt x="6" y="49"/>
                    <a:pt x="11" y="48"/>
                  </a:cubicBezTo>
                  <a:cubicBezTo>
                    <a:pt x="39" y="40"/>
                    <a:pt x="58" y="21"/>
                    <a:pt x="80" y="6"/>
                  </a:cubicBezTo>
                  <a:cubicBezTo>
                    <a:pt x="85" y="3"/>
                    <a:pt x="94" y="0"/>
                    <a:pt x="98" y="2"/>
                  </a:cubicBezTo>
                  <a:cubicBezTo>
                    <a:pt x="102" y="4"/>
                    <a:pt x="103" y="13"/>
                    <a:pt x="10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3" name="Freeform 106"/>
            <p:cNvSpPr/>
            <p:nvPr/>
          </p:nvSpPr>
          <p:spPr bwMode="auto">
            <a:xfrm>
              <a:off x="13885636" y="838200"/>
              <a:ext cx="239713" cy="303213"/>
            </a:xfrm>
            <a:custGeom>
              <a:avLst/>
              <a:gdLst>
                <a:gd name="T0" fmla="*/ 75 w 76"/>
                <a:gd name="T1" fmla="*/ 60 h 96"/>
                <a:gd name="T2" fmla="*/ 55 w 76"/>
                <a:gd name="T3" fmla="*/ 90 h 96"/>
                <a:gd name="T4" fmla="*/ 2 w 76"/>
                <a:gd name="T5" fmla="*/ 82 h 96"/>
                <a:gd name="T6" fmla="*/ 0 w 76"/>
                <a:gd name="T7" fmla="*/ 73 h 96"/>
                <a:gd name="T8" fmla="*/ 6 w 76"/>
                <a:gd name="T9" fmla="*/ 26 h 96"/>
                <a:gd name="T10" fmla="*/ 36 w 76"/>
                <a:gd name="T11" fmla="*/ 5 h 96"/>
                <a:gd name="T12" fmla="*/ 75 w 76"/>
                <a:gd name="T1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5" y="60"/>
                  </a:moveTo>
                  <a:cubicBezTo>
                    <a:pt x="76" y="73"/>
                    <a:pt x="71" y="85"/>
                    <a:pt x="55" y="90"/>
                  </a:cubicBezTo>
                  <a:cubicBezTo>
                    <a:pt x="36" y="96"/>
                    <a:pt x="18" y="94"/>
                    <a:pt x="2" y="82"/>
                  </a:cubicBezTo>
                  <a:cubicBezTo>
                    <a:pt x="0" y="80"/>
                    <a:pt x="0" y="76"/>
                    <a:pt x="0" y="73"/>
                  </a:cubicBezTo>
                  <a:cubicBezTo>
                    <a:pt x="2" y="57"/>
                    <a:pt x="4" y="42"/>
                    <a:pt x="6" y="26"/>
                  </a:cubicBezTo>
                  <a:cubicBezTo>
                    <a:pt x="8" y="9"/>
                    <a:pt x="19" y="0"/>
                    <a:pt x="36" y="5"/>
                  </a:cubicBezTo>
                  <a:cubicBezTo>
                    <a:pt x="63" y="13"/>
                    <a:pt x="74" y="28"/>
                    <a:pt x="7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4" name="Freeform 107"/>
            <p:cNvSpPr/>
            <p:nvPr/>
          </p:nvSpPr>
          <p:spPr bwMode="auto">
            <a:xfrm>
              <a:off x="11288486" y="4664075"/>
              <a:ext cx="360363" cy="490538"/>
            </a:xfrm>
            <a:custGeom>
              <a:avLst/>
              <a:gdLst>
                <a:gd name="T0" fmla="*/ 55 w 114"/>
                <a:gd name="T1" fmla="*/ 119 h 155"/>
                <a:gd name="T2" fmla="*/ 82 w 114"/>
                <a:gd name="T3" fmla="*/ 138 h 155"/>
                <a:gd name="T4" fmla="*/ 61 w 114"/>
                <a:gd name="T5" fmla="*/ 140 h 155"/>
                <a:gd name="T6" fmla="*/ 6 w 114"/>
                <a:gd name="T7" fmla="*/ 91 h 155"/>
                <a:gd name="T8" fmla="*/ 35 w 114"/>
                <a:gd name="T9" fmla="*/ 106 h 155"/>
                <a:gd name="T10" fmla="*/ 81 w 114"/>
                <a:gd name="T11" fmla="*/ 26 h 155"/>
                <a:gd name="T12" fmla="*/ 48 w 114"/>
                <a:gd name="T13" fmla="*/ 4 h 155"/>
                <a:gd name="T14" fmla="*/ 66 w 114"/>
                <a:gd name="T15" fmla="*/ 1 h 155"/>
                <a:gd name="T16" fmla="*/ 99 w 114"/>
                <a:gd name="T17" fmla="*/ 3 h 155"/>
                <a:gd name="T18" fmla="*/ 112 w 114"/>
                <a:gd name="T19" fmla="*/ 8 h 155"/>
                <a:gd name="T20" fmla="*/ 111 w 114"/>
                <a:gd name="T21" fmla="*/ 22 h 155"/>
                <a:gd name="T22" fmla="*/ 55 w 114"/>
                <a:gd name="T23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55">
                  <a:moveTo>
                    <a:pt x="55" y="119"/>
                  </a:moveTo>
                  <a:cubicBezTo>
                    <a:pt x="65" y="126"/>
                    <a:pt x="74" y="132"/>
                    <a:pt x="82" y="138"/>
                  </a:cubicBezTo>
                  <a:cubicBezTo>
                    <a:pt x="77" y="155"/>
                    <a:pt x="68" y="144"/>
                    <a:pt x="61" y="140"/>
                  </a:cubicBezTo>
                  <a:cubicBezTo>
                    <a:pt x="0" y="104"/>
                    <a:pt x="0" y="104"/>
                    <a:pt x="6" y="91"/>
                  </a:cubicBezTo>
                  <a:cubicBezTo>
                    <a:pt x="15" y="95"/>
                    <a:pt x="25" y="100"/>
                    <a:pt x="35" y="106"/>
                  </a:cubicBezTo>
                  <a:cubicBezTo>
                    <a:pt x="50" y="79"/>
                    <a:pt x="65" y="53"/>
                    <a:pt x="81" y="26"/>
                  </a:cubicBezTo>
                  <a:cubicBezTo>
                    <a:pt x="71" y="20"/>
                    <a:pt x="62" y="13"/>
                    <a:pt x="48" y="4"/>
                  </a:cubicBezTo>
                  <a:cubicBezTo>
                    <a:pt x="57" y="2"/>
                    <a:pt x="61" y="0"/>
                    <a:pt x="66" y="1"/>
                  </a:cubicBezTo>
                  <a:cubicBezTo>
                    <a:pt x="77" y="1"/>
                    <a:pt x="88" y="2"/>
                    <a:pt x="99" y="3"/>
                  </a:cubicBezTo>
                  <a:cubicBezTo>
                    <a:pt x="104" y="4"/>
                    <a:pt x="110" y="5"/>
                    <a:pt x="112" y="8"/>
                  </a:cubicBezTo>
                  <a:cubicBezTo>
                    <a:pt x="114" y="11"/>
                    <a:pt x="113" y="18"/>
                    <a:pt x="111" y="22"/>
                  </a:cubicBezTo>
                  <a:cubicBezTo>
                    <a:pt x="93" y="54"/>
                    <a:pt x="75" y="85"/>
                    <a:pt x="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5" name="Freeform 108"/>
            <p:cNvSpPr/>
            <p:nvPr/>
          </p:nvSpPr>
          <p:spPr bwMode="auto">
            <a:xfrm>
              <a:off x="11380561" y="-306388"/>
              <a:ext cx="261938" cy="298450"/>
            </a:xfrm>
            <a:custGeom>
              <a:avLst/>
              <a:gdLst>
                <a:gd name="T0" fmla="*/ 27 w 83"/>
                <a:gd name="T1" fmla="*/ 94 h 94"/>
                <a:gd name="T2" fmla="*/ 5 w 83"/>
                <a:gd name="T3" fmla="*/ 33 h 94"/>
                <a:gd name="T4" fmla="*/ 32 w 83"/>
                <a:gd name="T5" fmla="*/ 6 h 94"/>
                <a:gd name="T6" fmla="*/ 80 w 83"/>
                <a:gd name="T7" fmla="*/ 41 h 94"/>
                <a:gd name="T8" fmla="*/ 43 w 83"/>
                <a:gd name="T9" fmla="*/ 86 h 94"/>
                <a:gd name="T10" fmla="*/ 27 w 8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27" y="94"/>
                  </a:moveTo>
                  <a:cubicBezTo>
                    <a:pt x="19" y="71"/>
                    <a:pt x="10" y="52"/>
                    <a:pt x="5" y="33"/>
                  </a:cubicBezTo>
                  <a:cubicBezTo>
                    <a:pt x="0" y="11"/>
                    <a:pt x="11" y="0"/>
                    <a:pt x="32" y="6"/>
                  </a:cubicBezTo>
                  <a:cubicBezTo>
                    <a:pt x="52" y="12"/>
                    <a:pt x="78" y="18"/>
                    <a:pt x="80" y="41"/>
                  </a:cubicBezTo>
                  <a:cubicBezTo>
                    <a:pt x="83" y="63"/>
                    <a:pt x="61" y="75"/>
                    <a:pt x="43" y="86"/>
                  </a:cubicBezTo>
                  <a:cubicBezTo>
                    <a:pt x="39" y="89"/>
                    <a:pt x="33" y="91"/>
                    <a:pt x="2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6" name="Freeform 109"/>
            <p:cNvSpPr/>
            <p:nvPr/>
          </p:nvSpPr>
          <p:spPr bwMode="auto">
            <a:xfrm>
              <a:off x="11355161" y="57150"/>
              <a:ext cx="249238" cy="303213"/>
            </a:xfrm>
            <a:custGeom>
              <a:avLst/>
              <a:gdLst>
                <a:gd name="T0" fmla="*/ 0 w 79"/>
                <a:gd name="T1" fmla="*/ 30 h 96"/>
                <a:gd name="T2" fmla="*/ 12 w 79"/>
                <a:gd name="T3" fmla="*/ 12 h 96"/>
                <a:gd name="T4" fmla="*/ 67 w 79"/>
                <a:gd name="T5" fmla="*/ 25 h 96"/>
                <a:gd name="T6" fmla="*/ 68 w 79"/>
                <a:gd name="T7" fmla="*/ 66 h 96"/>
                <a:gd name="T8" fmla="*/ 58 w 79"/>
                <a:gd name="T9" fmla="*/ 79 h 96"/>
                <a:gd name="T10" fmla="*/ 16 w 79"/>
                <a:gd name="T11" fmla="*/ 71 h 96"/>
                <a:gd name="T12" fmla="*/ 0 w 79"/>
                <a:gd name="T1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0" y="30"/>
                  </a:moveTo>
                  <a:cubicBezTo>
                    <a:pt x="4" y="24"/>
                    <a:pt x="7" y="16"/>
                    <a:pt x="12" y="12"/>
                  </a:cubicBezTo>
                  <a:cubicBezTo>
                    <a:pt x="26" y="0"/>
                    <a:pt x="49" y="6"/>
                    <a:pt x="67" y="25"/>
                  </a:cubicBezTo>
                  <a:cubicBezTo>
                    <a:pt x="79" y="38"/>
                    <a:pt x="77" y="52"/>
                    <a:pt x="68" y="66"/>
                  </a:cubicBezTo>
                  <a:cubicBezTo>
                    <a:pt x="65" y="71"/>
                    <a:pt x="62" y="75"/>
                    <a:pt x="58" y="79"/>
                  </a:cubicBezTo>
                  <a:cubicBezTo>
                    <a:pt x="40" y="96"/>
                    <a:pt x="26" y="94"/>
                    <a:pt x="16" y="71"/>
                  </a:cubicBezTo>
                  <a:cubicBezTo>
                    <a:pt x="10" y="58"/>
                    <a:pt x="5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7" name="Freeform 110"/>
            <p:cNvSpPr/>
            <p:nvPr/>
          </p:nvSpPr>
          <p:spPr bwMode="auto">
            <a:xfrm>
              <a:off x="9291411" y="1674812"/>
              <a:ext cx="269875" cy="228600"/>
            </a:xfrm>
            <a:custGeom>
              <a:avLst/>
              <a:gdLst>
                <a:gd name="T0" fmla="*/ 75 w 85"/>
                <a:gd name="T1" fmla="*/ 72 h 72"/>
                <a:gd name="T2" fmla="*/ 37 w 85"/>
                <a:gd name="T3" fmla="*/ 59 h 72"/>
                <a:gd name="T4" fmla="*/ 1 w 85"/>
                <a:gd name="T5" fmla="*/ 23 h 72"/>
                <a:gd name="T6" fmla="*/ 9 w 85"/>
                <a:gd name="T7" fmla="*/ 10 h 72"/>
                <a:gd name="T8" fmla="*/ 51 w 85"/>
                <a:gd name="T9" fmla="*/ 3 h 72"/>
                <a:gd name="T10" fmla="*/ 84 w 85"/>
                <a:gd name="T11" fmla="*/ 30 h 72"/>
                <a:gd name="T12" fmla="*/ 75 w 8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2">
                  <a:moveTo>
                    <a:pt x="75" y="72"/>
                  </a:moveTo>
                  <a:cubicBezTo>
                    <a:pt x="59" y="66"/>
                    <a:pt x="48" y="62"/>
                    <a:pt x="37" y="59"/>
                  </a:cubicBezTo>
                  <a:cubicBezTo>
                    <a:pt x="18" y="53"/>
                    <a:pt x="4" y="43"/>
                    <a:pt x="1" y="23"/>
                  </a:cubicBezTo>
                  <a:cubicBezTo>
                    <a:pt x="0" y="19"/>
                    <a:pt x="5" y="11"/>
                    <a:pt x="9" y="10"/>
                  </a:cubicBezTo>
                  <a:cubicBezTo>
                    <a:pt x="23" y="6"/>
                    <a:pt x="37" y="6"/>
                    <a:pt x="51" y="3"/>
                  </a:cubicBezTo>
                  <a:cubicBezTo>
                    <a:pt x="71" y="0"/>
                    <a:pt x="85" y="10"/>
                    <a:pt x="84" y="30"/>
                  </a:cubicBezTo>
                  <a:cubicBezTo>
                    <a:pt x="82" y="45"/>
                    <a:pt x="78" y="59"/>
                    <a:pt x="7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8" name="Freeform 111"/>
            <p:cNvSpPr/>
            <p:nvPr/>
          </p:nvSpPr>
          <p:spPr bwMode="auto">
            <a:xfrm>
              <a:off x="9510486" y="1884362"/>
              <a:ext cx="280988" cy="239713"/>
            </a:xfrm>
            <a:custGeom>
              <a:avLst/>
              <a:gdLst>
                <a:gd name="T0" fmla="*/ 77 w 89"/>
                <a:gd name="T1" fmla="*/ 76 h 76"/>
                <a:gd name="T2" fmla="*/ 29 w 89"/>
                <a:gd name="T3" fmla="*/ 56 h 76"/>
                <a:gd name="T4" fmla="*/ 17 w 89"/>
                <a:gd name="T5" fmla="*/ 50 h 76"/>
                <a:gd name="T6" fmla="*/ 0 w 89"/>
                <a:gd name="T7" fmla="*/ 26 h 76"/>
                <a:gd name="T8" fmla="*/ 23 w 89"/>
                <a:gd name="T9" fmla="*/ 14 h 76"/>
                <a:gd name="T10" fmla="*/ 75 w 89"/>
                <a:gd name="T11" fmla="*/ 18 h 76"/>
                <a:gd name="T12" fmla="*/ 77 w 8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6">
                  <a:moveTo>
                    <a:pt x="77" y="76"/>
                  </a:moveTo>
                  <a:cubicBezTo>
                    <a:pt x="61" y="69"/>
                    <a:pt x="45" y="63"/>
                    <a:pt x="29" y="56"/>
                  </a:cubicBezTo>
                  <a:cubicBezTo>
                    <a:pt x="25" y="54"/>
                    <a:pt x="20" y="53"/>
                    <a:pt x="17" y="50"/>
                  </a:cubicBezTo>
                  <a:cubicBezTo>
                    <a:pt x="11" y="43"/>
                    <a:pt x="6" y="34"/>
                    <a:pt x="0" y="26"/>
                  </a:cubicBezTo>
                  <a:cubicBezTo>
                    <a:pt x="8" y="22"/>
                    <a:pt x="15" y="16"/>
                    <a:pt x="23" y="14"/>
                  </a:cubicBezTo>
                  <a:cubicBezTo>
                    <a:pt x="41" y="10"/>
                    <a:pt x="61" y="0"/>
                    <a:pt x="75" y="18"/>
                  </a:cubicBezTo>
                  <a:cubicBezTo>
                    <a:pt x="89" y="37"/>
                    <a:pt x="84" y="58"/>
                    <a:pt x="7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9" name="Freeform 112"/>
            <p:cNvSpPr/>
            <p:nvPr/>
          </p:nvSpPr>
          <p:spPr bwMode="auto">
            <a:xfrm>
              <a:off x="14734949" y="1489075"/>
              <a:ext cx="188913" cy="217488"/>
            </a:xfrm>
            <a:custGeom>
              <a:avLst/>
              <a:gdLst>
                <a:gd name="T0" fmla="*/ 60 w 60"/>
                <a:gd name="T1" fmla="*/ 27 h 69"/>
                <a:gd name="T2" fmla="*/ 49 w 60"/>
                <a:gd name="T3" fmla="*/ 51 h 69"/>
                <a:gd name="T4" fmla="*/ 11 w 60"/>
                <a:gd name="T5" fmla="*/ 61 h 69"/>
                <a:gd name="T6" fmla="*/ 13 w 60"/>
                <a:gd name="T7" fmla="*/ 22 h 69"/>
                <a:gd name="T8" fmla="*/ 25 w 60"/>
                <a:gd name="T9" fmla="*/ 11 h 69"/>
                <a:gd name="T10" fmla="*/ 46 w 60"/>
                <a:gd name="T11" fmla="*/ 3 h 69"/>
                <a:gd name="T12" fmla="*/ 60 w 60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60" y="27"/>
                  </a:moveTo>
                  <a:cubicBezTo>
                    <a:pt x="56" y="37"/>
                    <a:pt x="54" y="45"/>
                    <a:pt x="49" y="51"/>
                  </a:cubicBezTo>
                  <a:cubicBezTo>
                    <a:pt x="39" y="65"/>
                    <a:pt x="22" y="69"/>
                    <a:pt x="11" y="61"/>
                  </a:cubicBezTo>
                  <a:cubicBezTo>
                    <a:pt x="0" y="52"/>
                    <a:pt x="1" y="37"/>
                    <a:pt x="13" y="22"/>
                  </a:cubicBezTo>
                  <a:cubicBezTo>
                    <a:pt x="17" y="18"/>
                    <a:pt x="20" y="13"/>
                    <a:pt x="25" y="11"/>
                  </a:cubicBezTo>
                  <a:cubicBezTo>
                    <a:pt x="32" y="7"/>
                    <a:pt x="43" y="0"/>
                    <a:pt x="46" y="3"/>
                  </a:cubicBezTo>
                  <a:cubicBezTo>
                    <a:pt x="53" y="8"/>
                    <a:pt x="56" y="19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795" y="-6985"/>
            <a:ext cx="799465" cy="6413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24" h="821">
                <a:moveTo>
                  <a:pt x="0" y="0"/>
                </a:moveTo>
                <a:lnTo>
                  <a:pt x="1024" y="0"/>
                </a:lnTo>
                <a:lnTo>
                  <a:pt x="1024" y="13"/>
                </a:lnTo>
                <a:cubicBezTo>
                  <a:pt x="1001" y="463"/>
                  <a:pt x="629" y="821"/>
                  <a:pt x="174" y="821"/>
                </a:cubicBezTo>
                <a:cubicBezTo>
                  <a:pt x="117" y="821"/>
                  <a:pt x="61" y="815"/>
                  <a:pt x="7" y="805"/>
                </a:cubicBezTo>
                <a:lnTo>
                  <a:pt x="0" y="803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11304905" y="6111240"/>
            <a:ext cx="914400" cy="7594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40" h="1196">
                <a:moveTo>
                  <a:pt x="852" y="0"/>
                </a:moveTo>
                <a:cubicBezTo>
                  <a:pt x="1072" y="0"/>
                  <a:pt x="1273" y="84"/>
                  <a:pt x="1424" y="221"/>
                </a:cubicBezTo>
                <a:lnTo>
                  <a:pt x="1440" y="236"/>
                </a:lnTo>
                <a:lnTo>
                  <a:pt x="1440" y="1196"/>
                </a:lnTo>
                <a:lnTo>
                  <a:pt x="73" y="1196"/>
                </a:lnTo>
                <a:lnTo>
                  <a:pt x="67" y="1183"/>
                </a:lnTo>
                <a:cubicBezTo>
                  <a:pt x="24" y="1081"/>
                  <a:pt x="0" y="969"/>
                  <a:pt x="0" y="852"/>
                </a:cubicBezTo>
                <a:cubicBezTo>
                  <a:pt x="0" y="381"/>
                  <a:pt x="381" y="0"/>
                  <a:pt x="852" y="0"/>
                </a:cubicBez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27790" y="5535930"/>
            <a:ext cx="377825" cy="37782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00685" y="817245"/>
            <a:ext cx="271145" cy="27114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687050" y="611124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2655" y="273685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27180" y="482473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70510" y="139319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860925" y="1240155"/>
            <a:ext cx="246761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600">
                <a:solidFill>
                  <a:srgbClr val="003F88"/>
                </a:solidFill>
                <a:latin typeface="Impact" panose="020B0806030902050204" charset="0"/>
                <a:ea typeface="思源黑体 CN Bold" panose="020B0800000000000000" charset="-122"/>
                <a:cs typeface="Impact" panose="020B0806030902050204" charset="0"/>
              </a:rPr>
              <a:t>05</a:t>
            </a:r>
            <a:endParaRPr lang="en-US" altLang="zh-CN" sz="16600">
              <a:solidFill>
                <a:srgbClr val="003F88"/>
              </a:solidFill>
              <a:latin typeface="Impact" panose="020B0806030902050204" charset="0"/>
              <a:ea typeface="思源黑体 CN Bold" panose="020B0800000000000000" charset="-122"/>
              <a:cs typeface="Impact" panose="020B080603090205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77310" y="3714750"/>
            <a:ext cx="4434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相关建议及论文总结</a:t>
            </a:r>
            <a:endParaRPr lang="zh-CN" altLang="en-US" sz="3600" b="1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79053" y="4364990"/>
            <a:ext cx="7031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68180" y="176530"/>
            <a:ext cx="2409825" cy="741045"/>
            <a:chOff x="3585" y="2394"/>
            <a:chExt cx="5539" cy="1704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solidFill>
              <a:srgbClr val="00458E"/>
            </a:solidFill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 rot="0">
            <a:off x="-155575" y="82550"/>
            <a:ext cx="6897370" cy="6887210"/>
            <a:chOff x="8645299" y="-830263"/>
            <a:chExt cx="7618413" cy="7602538"/>
          </a:xfrm>
          <a:solidFill>
            <a:srgbClr val="00458E">
              <a:alpha val="6000"/>
            </a:srgbClr>
          </a:solidFill>
        </p:grpSpPr>
        <p:sp>
          <p:nvSpPr>
            <p:cNvPr id="16" name="Freeform 75"/>
            <p:cNvSpPr>
              <a:spLocks noEditPoints="1"/>
            </p:cNvSpPr>
            <p:nvPr/>
          </p:nvSpPr>
          <p:spPr bwMode="auto">
            <a:xfrm>
              <a:off x="8645299" y="-830263"/>
              <a:ext cx="7618413" cy="7602538"/>
            </a:xfrm>
            <a:custGeom>
              <a:avLst/>
              <a:gdLst>
                <a:gd name="T0" fmla="*/ 1106 w 2412"/>
                <a:gd name="T1" fmla="*/ 2355 h 2406"/>
                <a:gd name="T2" fmla="*/ 435 w 2412"/>
                <a:gd name="T3" fmla="*/ 2057 h 2406"/>
                <a:gd name="T4" fmla="*/ 57 w 2412"/>
                <a:gd name="T5" fmla="*/ 1368 h 2406"/>
                <a:gd name="T6" fmla="*/ 118 w 2412"/>
                <a:gd name="T7" fmla="*/ 767 h 2406"/>
                <a:gd name="T8" fmla="*/ 811 w 2412"/>
                <a:gd name="T9" fmla="*/ 78 h 2406"/>
                <a:gd name="T10" fmla="*/ 1443 w 2412"/>
                <a:gd name="T11" fmla="*/ 26 h 2406"/>
                <a:gd name="T12" fmla="*/ 2296 w 2412"/>
                <a:gd name="T13" fmla="*/ 701 h 2406"/>
                <a:gd name="T14" fmla="*/ 2304 w 2412"/>
                <a:gd name="T15" fmla="*/ 1645 h 2406"/>
                <a:gd name="T16" fmla="*/ 1649 w 2412"/>
                <a:gd name="T17" fmla="*/ 2280 h 2406"/>
                <a:gd name="T18" fmla="*/ 1257 w 2412"/>
                <a:gd name="T19" fmla="*/ 2363 h 2406"/>
                <a:gd name="T20" fmla="*/ 2266 w 2412"/>
                <a:gd name="T21" fmla="*/ 754 h 2406"/>
                <a:gd name="T22" fmla="*/ 121 w 2412"/>
                <a:gd name="T23" fmla="*/ 919 h 2406"/>
                <a:gd name="T24" fmla="*/ 2125 w 2412"/>
                <a:gd name="T25" fmla="*/ 1861 h 2406"/>
                <a:gd name="T26" fmla="*/ 2275 w 2412"/>
                <a:gd name="T27" fmla="*/ 773 h 2406"/>
                <a:gd name="T28" fmla="*/ 2259 w 2412"/>
                <a:gd name="T29" fmla="*/ 853 h 2406"/>
                <a:gd name="T30" fmla="*/ 2163 w 2412"/>
                <a:gd name="T31" fmla="*/ 912 h 2406"/>
                <a:gd name="T32" fmla="*/ 2031 w 2412"/>
                <a:gd name="T33" fmla="*/ 918 h 2406"/>
                <a:gd name="T34" fmla="*/ 2013 w 2412"/>
                <a:gd name="T35" fmla="*/ 929 h 2406"/>
                <a:gd name="T36" fmla="*/ 2035 w 2412"/>
                <a:gd name="T37" fmla="*/ 966 h 2406"/>
                <a:gd name="T38" fmla="*/ 1970 w 2412"/>
                <a:gd name="T39" fmla="*/ 979 h 2406"/>
                <a:gd name="T40" fmla="*/ 1872 w 2412"/>
                <a:gd name="T41" fmla="*/ 996 h 2406"/>
                <a:gd name="T42" fmla="*/ 1842 w 2412"/>
                <a:gd name="T43" fmla="*/ 942 h 2406"/>
                <a:gd name="T44" fmla="*/ 1925 w 2412"/>
                <a:gd name="T45" fmla="*/ 935 h 2406"/>
                <a:gd name="T46" fmla="*/ 1826 w 2412"/>
                <a:gd name="T47" fmla="*/ 852 h 2406"/>
                <a:gd name="T48" fmla="*/ 1886 w 2412"/>
                <a:gd name="T49" fmla="*/ 861 h 2406"/>
                <a:gd name="T50" fmla="*/ 1987 w 2412"/>
                <a:gd name="T51" fmla="*/ 894 h 2406"/>
                <a:gd name="T52" fmla="*/ 2074 w 2412"/>
                <a:gd name="T53" fmla="*/ 910 h 2406"/>
                <a:gd name="T54" fmla="*/ 2018 w 2412"/>
                <a:gd name="T55" fmla="*/ 883 h 2406"/>
                <a:gd name="T56" fmla="*/ 1910 w 2412"/>
                <a:gd name="T57" fmla="*/ 815 h 2406"/>
                <a:gd name="T58" fmla="*/ 2081 w 2412"/>
                <a:gd name="T59" fmla="*/ 840 h 2406"/>
                <a:gd name="T60" fmla="*/ 1994 w 2412"/>
                <a:gd name="T61" fmla="*/ 808 h 2406"/>
                <a:gd name="T62" fmla="*/ 2031 w 2412"/>
                <a:gd name="T63" fmla="*/ 716 h 2406"/>
                <a:gd name="T64" fmla="*/ 2059 w 2412"/>
                <a:gd name="T65" fmla="*/ 689 h 2406"/>
                <a:gd name="T66" fmla="*/ 2049 w 2412"/>
                <a:gd name="T67" fmla="*/ 805 h 2406"/>
                <a:gd name="T68" fmla="*/ 2101 w 2412"/>
                <a:gd name="T69" fmla="*/ 781 h 2406"/>
                <a:gd name="T70" fmla="*/ 2122 w 2412"/>
                <a:gd name="T71" fmla="*/ 746 h 2406"/>
                <a:gd name="T72" fmla="*/ 2167 w 2412"/>
                <a:gd name="T73" fmla="*/ 753 h 2406"/>
                <a:gd name="T74" fmla="*/ 2266 w 2412"/>
                <a:gd name="T75" fmla="*/ 754 h 2406"/>
                <a:gd name="T76" fmla="*/ 2158 w 2412"/>
                <a:gd name="T77" fmla="*/ 848 h 2406"/>
                <a:gd name="T78" fmla="*/ 2151 w 2412"/>
                <a:gd name="T79" fmla="*/ 869 h 2406"/>
                <a:gd name="T80" fmla="*/ 2169 w 2412"/>
                <a:gd name="T81" fmla="*/ 822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2" h="2406">
                  <a:moveTo>
                    <a:pt x="1189" y="2363"/>
                  </a:moveTo>
                  <a:cubicBezTo>
                    <a:pt x="1161" y="2360"/>
                    <a:pt x="1134" y="2358"/>
                    <a:pt x="1106" y="2355"/>
                  </a:cubicBezTo>
                  <a:cubicBezTo>
                    <a:pt x="947" y="2340"/>
                    <a:pt x="797" y="2293"/>
                    <a:pt x="657" y="2217"/>
                  </a:cubicBezTo>
                  <a:cubicBezTo>
                    <a:pt x="577" y="2172"/>
                    <a:pt x="503" y="2119"/>
                    <a:pt x="435" y="2057"/>
                  </a:cubicBezTo>
                  <a:cubicBezTo>
                    <a:pt x="330" y="1963"/>
                    <a:pt x="245" y="1855"/>
                    <a:pt x="179" y="1731"/>
                  </a:cubicBezTo>
                  <a:cubicBezTo>
                    <a:pt x="118" y="1617"/>
                    <a:pt x="78" y="1496"/>
                    <a:pt x="57" y="1368"/>
                  </a:cubicBezTo>
                  <a:cubicBezTo>
                    <a:pt x="42" y="1274"/>
                    <a:pt x="40" y="1178"/>
                    <a:pt x="47" y="1083"/>
                  </a:cubicBezTo>
                  <a:cubicBezTo>
                    <a:pt x="55" y="975"/>
                    <a:pt x="79" y="869"/>
                    <a:pt x="118" y="767"/>
                  </a:cubicBezTo>
                  <a:cubicBezTo>
                    <a:pt x="171" y="631"/>
                    <a:pt x="245" y="507"/>
                    <a:pt x="343" y="398"/>
                  </a:cubicBezTo>
                  <a:cubicBezTo>
                    <a:pt x="473" y="254"/>
                    <a:pt x="629" y="146"/>
                    <a:pt x="811" y="78"/>
                  </a:cubicBezTo>
                  <a:cubicBezTo>
                    <a:pt x="904" y="43"/>
                    <a:pt x="1001" y="21"/>
                    <a:pt x="1099" y="11"/>
                  </a:cubicBezTo>
                  <a:cubicBezTo>
                    <a:pt x="1215" y="0"/>
                    <a:pt x="1329" y="4"/>
                    <a:pt x="1443" y="26"/>
                  </a:cubicBezTo>
                  <a:cubicBezTo>
                    <a:pt x="1633" y="62"/>
                    <a:pt x="1803" y="141"/>
                    <a:pt x="1955" y="262"/>
                  </a:cubicBezTo>
                  <a:cubicBezTo>
                    <a:pt x="2104" y="381"/>
                    <a:pt x="2217" y="528"/>
                    <a:pt x="2296" y="701"/>
                  </a:cubicBezTo>
                  <a:cubicBezTo>
                    <a:pt x="2348" y="816"/>
                    <a:pt x="2381" y="936"/>
                    <a:pt x="2393" y="1061"/>
                  </a:cubicBezTo>
                  <a:cubicBezTo>
                    <a:pt x="2412" y="1263"/>
                    <a:pt x="2385" y="1458"/>
                    <a:pt x="2304" y="1645"/>
                  </a:cubicBezTo>
                  <a:cubicBezTo>
                    <a:pt x="2259" y="1751"/>
                    <a:pt x="2199" y="1849"/>
                    <a:pt x="2124" y="1937"/>
                  </a:cubicBezTo>
                  <a:cubicBezTo>
                    <a:pt x="1994" y="2091"/>
                    <a:pt x="1836" y="2206"/>
                    <a:pt x="1649" y="2280"/>
                  </a:cubicBezTo>
                  <a:cubicBezTo>
                    <a:pt x="1532" y="2326"/>
                    <a:pt x="1410" y="2353"/>
                    <a:pt x="1284" y="2358"/>
                  </a:cubicBezTo>
                  <a:cubicBezTo>
                    <a:pt x="1275" y="2359"/>
                    <a:pt x="1266" y="2361"/>
                    <a:pt x="1257" y="2363"/>
                  </a:cubicBezTo>
                  <a:cubicBezTo>
                    <a:pt x="1234" y="2363"/>
                    <a:pt x="1212" y="2363"/>
                    <a:pt x="1189" y="2363"/>
                  </a:cubicBezTo>
                  <a:close/>
                  <a:moveTo>
                    <a:pt x="2266" y="754"/>
                  </a:moveTo>
                  <a:cubicBezTo>
                    <a:pt x="2129" y="397"/>
                    <a:pt x="1740" y="51"/>
                    <a:pt x="1218" y="52"/>
                  </a:cubicBezTo>
                  <a:cubicBezTo>
                    <a:pt x="699" y="52"/>
                    <a:pt x="246" y="408"/>
                    <a:pt x="121" y="919"/>
                  </a:cubicBezTo>
                  <a:cubicBezTo>
                    <a:pt x="0" y="1416"/>
                    <a:pt x="233" y="1979"/>
                    <a:pt x="768" y="2219"/>
                  </a:cubicBezTo>
                  <a:cubicBezTo>
                    <a:pt x="1188" y="2406"/>
                    <a:pt x="1766" y="2330"/>
                    <a:pt x="2125" y="1861"/>
                  </a:cubicBezTo>
                  <a:cubicBezTo>
                    <a:pt x="2244" y="1706"/>
                    <a:pt x="2315" y="1529"/>
                    <a:pt x="2341" y="1334"/>
                  </a:cubicBezTo>
                  <a:cubicBezTo>
                    <a:pt x="2367" y="1140"/>
                    <a:pt x="2345" y="952"/>
                    <a:pt x="2275" y="773"/>
                  </a:cubicBezTo>
                  <a:cubicBezTo>
                    <a:pt x="2261" y="788"/>
                    <a:pt x="2247" y="802"/>
                    <a:pt x="2233" y="816"/>
                  </a:cubicBezTo>
                  <a:cubicBezTo>
                    <a:pt x="2250" y="820"/>
                    <a:pt x="2260" y="827"/>
                    <a:pt x="2259" y="853"/>
                  </a:cubicBezTo>
                  <a:cubicBezTo>
                    <a:pt x="2258" y="874"/>
                    <a:pt x="2252" y="881"/>
                    <a:pt x="2236" y="887"/>
                  </a:cubicBezTo>
                  <a:cubicBezTo>
                    <a:pt x="2212" y="896"/>
                    <a:pt x="2187" y="904"/>
                    <a:pt x="2163" y="912"/>
                  </a:cubicBezTo>
                  <a:cubicBezTo>
                    <a:pt x="2155" y="945"/>
                    <a:pt x="2133" y="967"/>
                    <a:pt x="2098" y="942"/>
                  </a:cubicBezTo>
                  <a:cubicBezTo>
                    <a:pt x="2079" y="929"/>
                    <a:pt x="2054" y="925"/>
                    <a:pt x="2031" y="918"/>
                  </a:cubicBezTo>
                  <a:cubicBezTo>
                    <a:pt x="2027" y="917"/>
                    <a:pt x="2022" y="921"/>
                    <a:pt x="2017" y="922"/>
                  </a:cubicBezTo>
                  <a:cubicBezTo>
                    <a:pt x="2016" y="924"/>
                    <a:pt x="2014" y="927"/>
                    <a:pt x="2013" y="929"/>
                  </a:cubicBezTo>
                  <a:cubicBezTo>
                    <a:pt x="2019" y="932"/>
                    <a:pt x="2025" y="935"/>
                    <a:pt x="2030" y="939"/>
                  </a:cubicBezTo>
                  <a:cubicBezTo>
                    <a:pt x="2041" y="946"/>
                    <a:pt x="2044" y="955"/>
                    <a:pt x="2035" y="966"/>
                  </a:cubicBezTo>
                  <a:cubicBezTo>
                    <a:pt x="2026" y="975"/>
                    <a:pt x="2017" y="985"/>
                    <a:pt x="2003" y="974"/>
                  </a:cubicBezTo>
                  <a:cubicBezTo>
                    <a:pt x="1990" y="964"/>
                    <a:pt x="1980" y="968"/>
                    <a:pt x="1970" y="979"/>
                  </a:cubicBezTo>
                  <a:cubicBezTo>
                    <a:pt x="1966" y="984"/>
                    <a:pt x="1961" y="989"/>
                    <a:pt x="1957" y="994"/>
                  </a:cubicBezTo>
                  <a:cubicBezTo>
                    <a:pt x="1922" y="1036"/>
                    <a:pt x="1908" y="1040"/>
                    <a:pt x="1872" y="996"/>
                  </a:cubicBezTo>
                  <a:cubicBezTo>
                    <a:pt x="1859" y="980"/>
                    <a:pt x="1849" y="963"/>
                    <a:pt x="1837" y="947"/>
                  </a:cubicBezTo>
                  <a:cubicBezTo>
                    <a:pt x="1839" y="946"/>
                    <a:pt x="1841" y="944"/>
                    <a:pt x="1842" y="942"/>
                  </a:cubicBezTo>
                  <a:cubicBezTo>
                    <a:pt x="1857" y="948"/>
                    <a:pt x="1870" y="955"/>
                    <a:pt x="1885" y="960"/>
                  </a:cubicBezTo>
                  <a:cubicBezTo>
                    <a:pt x="1906" y="968"/>
                    <a:pt x="1912" y="946"/>
                    <a:pt x="1925" y="935"/>
                  </a:cubicBezTo>
                  <a:cubicBezTo>
                    <a:pt x="1911" y="928"/>
                    <a:pt x="1896" y="921"/>
                    <a:pt x="1881" y="918"/>
                  </a:cubicBezTo>
                  <a:cubicBezTo>
                    <a:pt x="1840" y="911"/>
                    <a:pt x="1832" y="893"/>
                    <a:pt x="1826" y="852"/>
                  </a:cubicBezTo>
                  <a:cubicBezTo>
                    <a:pt x="1825" y="844"/>
                    <a:pt x="1833" y="834"/>
                    <a:pt x="1837" y="826"/>
                  </a:cubicBezTo>
                  <a:cubicBezTo>
                    <a:pt x="1856" y="840"/>
                    <a:pt x="1870" y="853"/>
                    <a:pt x="1886" y="861"/>
                  </a:cubicBezTo>
                  <a:cubicBezTo>
                    <a:pt x="1914" y="874"/>
                    <a:pt x="1943" y="883"/>
                    <a:pt x="1971" y="894"/>
                  </a:cubicBezTo>
                  <a:cubicBezTo>
                    <a:pt x="1976" y="895"/>
                    <a:pt x="1983" y="896"/>
                    <a:pt x="1987" y="894"/>
                  </a:cubicBezTo>
                  <a:cubicBezTo>
                    <a:pt x="2003" y="885"/>
                    <a:pt x="2016" y="891"/>
                    <a:pt x="2030" y="897"/>
                  </a:cubicBezTo>
                  <a:cubicBezTo>
                    <a:pt x="2044" y="903"/>
                    <a:pt x="2059" y="906"/>
                    <a:pt x="2074" y="910"/>
                  </a:cubicBezTo>
                  <a:cubicBezTo>
                    <a:pt x="2075" y="907"/>
                    <a:pt x="2075" y="904"/>
                    <a:pt x="2076" y="901"/>
                  </a:cubicBezTo>
                  <a:cubicBezTo>
                    <a:pt x="2057" y="895"/>
                    <a:pt x="2037" y="883"/>
                    <a:pt x="2018" y="883"/>
                  </a:cubicBezTo>
                  <a:cubicBezTo>
                    <a:pt x="1970" y="884"/>
                    <a:pt x="1939" y="858"/>
                    <a:pt x="1911" y="825"/>
                  </a:cubicBezTo>
                  <a:cubicBezTo>
                    <a:pt x="1910" y="823"/>
                    <a:pt x="1910" y="820"/>
                    <a:pt x="1910" y="815"/>
                  </a:cubicBezTo>
                  <a:cubicBezTo>
                    <a:pt x="1964" y="828"/>
                    <a:pt x="2016" y="841"/>
                    <a:pt x="2070" y="855"/>
                  </a:cubicBezTo>
                  <a:cubicBezTo>
                    <a:pt x="2073" y="849"/>
                    <a:pt x="2078" y="844"/>
                    <a:pt x="2081" y="840"/>
                  </a:cubicBezTo>
                  <a:cubicBezTo>
                    <a:pt x="2064" y="833"/>
                    <a:pt x="2049" y="826"/>
                    <a:pt x="2032" y="818"/>
                  </a:cubicBezTo>
                  <a:cubicBezTo>
                    <a:pt x="2020" y="815"/>
                    <a:pt x="2007" y="811"/>
                    <a:pt x="1994" y="808"/>
                  </a:cubicBezTo>
                  <a:cubicBezTo>
                    <a:pt x="1998" y="794"/>
                    <a:pt x="2000" y="780"/>
                    <a:pt x="2006" y="767"/>
                  </a:cubicBezTo>
                  <a:cubicBezTo>
                    <a:pt x="2013" y="750"/>
                    <a:pt x="2022" y="733"/>
                    <a:pt x="2031" y="716"/>
                  </a:cubicBezTo>
                  <a:cubicBezTo>
                    <a:pt x="2034" y="709"/>
                    <a:pt x="2034" y="701"/>
                    <a:pt x="2039" y="696"/>
                  </a:cubicBezTo>
                  <a:cubicBezTo>
                    <a:pt x="2044" y="691"/>
                    <a:pt x="2053" y="688"/>
                    <a:pt x="2059" y="689"/>
                  </a:cubicBezTo>
                  <a:cubicBezTo>
                    <a:pt x="2063" y="689"/>
                    <a:pt x="2068" y="699"/>
                    <a:pt x="2069" y="705"/>
                  </a:cubicBezTo>
                  <a:cubicBezTo>
                    <a:pt x="2073" y="740"/>
                    <a:pt x="2072" y="774"/>
                    <a:pt x="2049" y="805"/>
                  </a:cubicBezTo>
                  <a:cubicBezTo>
                    <a:pt x="2064" y="807"/>
                    <a:pt x="2075" y="809"/>
                    <a:pt x="2077" y="791"/>
                  </a:cubicBezTo>
                  <a:cubicBezTo>
                    <a:pt x="2079" y="776"/>
                    <a:pt x="2089" y="775"/>
                    <a:pt x="2101" y="781"/>
                  </a:cubicBezTo>
                  <a:cubicBezTo>
                    <a:pt x="2104" y="783"/>
                    <a:pt x="2108" y="786"/>
                    <a:pt x="2112" y="789"/>
                  </a:cubicBezTo>
                  <a:cubicBezTo>
                    <a:pt x="2116" y="774"/>
                    <a:pt x="2118" y="760"/>
                    <a:pt x="2122" y="746"/>
                  </a:cubicBezTo>
                  <a:cubicBezTo>
                    <a:pt x="2125" y="737"/>
                    <a:pt x="2131" y="730"/>
                    <a:pt x="2143" y="738"/>
                  </a:cubicBezTo>
                  <a:cubicBezTo>
                    <a:pt x="2151" y="744"/>
                    <a:pt x="2159" y="748"/>
                    <a:pt x="2167" y="753"/>
                  </a:cubicBezTo>
                  <a:cubicBezTo>
                    <a:pt x="2185" y="764"/>
                    <a:pt x="2202" y="765"/>
                    <a:pt x="2222" y="759"/>
                  </a:cubicBezTo>
                  <a:cubicBezTo>
                    <a:pt x="2236" y="755"/>
                    <a:pt x="2250" y="756"/>
                    <a:pt x="2266" y="754"/>
                  </a:cubicBezTo>
                  <a:close/>
                  <a:moveTo>
                    <a:pt x="2140" y="834"/>
                  </a:moveTo>
                  <a:cubicBezTo>
                    <a:pt x="2148" y="840"/>
                    <a:pt x="2153" y="843"/>
                    <a:pt x="2158" y="848"/>
                  </a:cubicBezTo>
                  <a:cubicBezTo>
                    <a:pt x="2154" y="854"/>
                    <a:pt x="2151" y="859"/>
                    <a:pt x="2148" y="863"/>
                  </a:cubicBezTo>
                  <a:cubicBezTo>
                    <a:pt x="2149" y="865"/>
                    <a:pt x="2150" y="867"/>
                    <a:pt x="2151" y="869"/>
                  </a:cubicBezTo>
                  <a:cubicBezTo>
                    <a:pt x="2161" y="864"/>
                    <a:pt x="2176" y="861"/>
                    <a:pt x="2179" y="854"/>
                  </a:cubicBezTo>
                  <a:cubicBezTo>
                    <a:pt x="2182" y="846"/>
                    <a:pt x="2173" y="834"/>
                    <a:pt x="2169" y="822"/>
                  </a:cubicBezTo>
                  <a:cubicBezTo>
                    <a:pt x="2158" y="827"/>
                    <a:pt x="2150" y="830"/>
                    <a:pt x="2140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Freeform 78"/>
            <p:cNvSpPr/>
            <p:nvPr/>
          </p:nvSpPr>
          <p:spPr bwMode="auto">
            <a:xfrm>
              <a:off x="10745561" y="1906587"/>
              <a:ext cx="3482975" cy="2900363"/>
            </a:xfrm>
            <a:custGeom>
              <a:avLst/>
              <a:gdLst>
                <a:gd name="T0" fmla="*/ 1103 w 1103"/>
                <a:gd name="T1" fmla="*/ 30 h 918"/>
                <a:gd name="T2" fmla="*/ 980 w 1103"/>
                <a:gd name="T3" fmla="*/ 112 h 918"/>
                <a:gd name="T4" fmla="*/ 922 w 1103"/>
                <a:gd name="T5" fmla="*/ 108 h 918"/>
                <a:gd name="T6" fmla="*/ 905 w 1103"/>
                <a:gd name="T7" fmla="*/ 117 h 918"/>
                <a:gd name="T8" fmla="*/ 888 w 1103"/>
                <a:gd name="T9" fmla="*/ 160 h 918"/>
                <a:gd name="T10" fmla="*/ 1030 w 1103"/>
                <a:gd name="T11" fmla="*/ 160 h 918"/>
                <a:gd name="T12" fmla="*/ 930 w 1103"/>
                <a:gd name="T13" fmla="*/ 244 h 918"/>
                <a:gd name="T14" fmla="*/ 849 w 1103"/>
                <a:gd name="T15" fmla="*/ 244 h 918"/>
                <a:gd name="T16" fmla="*/ 827 w 1103"/>
                <a:gd name="T17" fmla="*/ 297 h 918"/>
                <a:gd name="T18" fmla="*/ 943 w 1103"/>
                <a:gd name="T19" fmla="*/ 297 h 918"/>
                <a:gd name="T20" fmla="*/ 852 w 1103"/>
                <a:gd name="T21" fmla="*/ 372 h 918"/>
                <a:gd name="T22" fmla="*/ 830 w 1103"/>
                <a:gd name="T23" fmla="*/ 373 h 918"/>
                <a:gd name="T24" fmla="*/ 775 w 1103"/>
                <a:gd name="T25" fmla="*/ 424 h 918"/>
                <a:gd name="T26" fmla="*/ 862 w 1103"/>
                <a:gd name="T27" fmla="*/ 424 h 918"/>
                <a:gd name="T28" fmla="*/ 775 w 1103"/>
                <a:gd name="T29" fmla="*/ 501 h 918"/>
                <a:gd name="T30" fmla="*/ 720 w 1103"/>
                <a:gd name="T31" fmla="*/ 553 h 918"/>
                <a:gd name="T32" fmla="*/ 750 w 1103"/>
                <a:gd name="T33" fmla="*/ 553 h 918"/>
                <a:gd name="T34" fmla="*/ 780 w 1103"/>
                <a:gd name="T35" fmla="*/ 553 h 918"/>
                <a:gd name="T36" fmla="*/ 715 w 1103"/>
                <a:gd name="T37" fmla="*/ 620 h 918"/>
                <a:gd name="T38" fmla="*/ 695 w 1103"/>
                <a:gd name="T39" fmla="*/ 623 h 918"/>
                <a:gd name="T40" fmla="*/ 666 w 1103"/>
                <a:gd name="T41" fmla="*/ 701 h 918"/>
                <a:gd name="T42" fmla="*/ 682 w 1103"/>
                <a:gd name="T43" fmla="*/ 719 h 918"/>
                <a:gd name="T44" fmla="*/ 560 w 1103"/>
                <a:gd name="T45" fmla="*/ 918 h 918"/>
                <a:gd name="T46" fmla="*/ 430 w 1103"/>
                <a:gd name="T47" fmla="*/ 719 h 918"/>
                <a:gd name="T48" fmla="*/ 453 w 1103"/>
                <a:gd name="T49" fmla="*/ 676 h 918"/>
                <a:gd name="T50" fmla="*/ 416 w 1103"/>
                <a:gd name="T51" fmla="*/ 621 h 918"/>
                <a:gd name="T52" fmla="*/ 331 w 1103"/>
                <a:gd name="T53" fmla="*/ 553 h 918"/>
                <a:gd name="T54" fmla="*/ 393 w 1103"/>
                <a:gd name="T55" fmla="*/ 553 h 918"/>
                <a:gd name="T56" fmla="*/ 376 w 1103"/>
                <a:gd name="T57" fmla="*/ 508 h 918"/>
                <a:gd name="T58" fmla="*/ 360 w 1103"/>
                <a:gd name="T59" fmla="*/ 501 h 918"/>
                <a:gd name="T60" fmla="*/ 254 w 1103"/>
                <a:gd name="T61" fmla="*/ 430 h 918"/>
                <a:gd name="T62" fmla="*/ 342 w 1103"/>
                <a:gd name="T63" fmla="*/ 425 h 918"/>
                <a:gd name="T64" fmla="*/ 326 w 1103"/>
                <a:gd name="T65" fmla="*/ 386 h 918"/>
                <a:gd name="T66" fmla="*/ 309 w 1103"/>
                <a:gd name="T67" fmla="*/ 380 h 918"/>
                <a:gd name="T68" fmla="*/ 255 w 1103"/>
                <a:gd name="T69" fmla="*/ 376 h 918"/>
                <a:gd name="T70" fmla="*/ 174 w 1103"/>
                <a:gd name="T71" fmla="*/ 303 h 918"/>
                <a:gd name="T72" fmla="*/ 291 w 1103"/>
                <a:gd name="T73" fmla="*/ 303 h 918"/>
                <a:gd name="T74" fmla="*/ 266 w 1103"/>
                <a:gd name="T75" fmla="*/ 249 h 918"/>
                <a:gd name="T76" fmla="*/ 250 w 1103"/>
                <a:gd name="T77" fmla="*/ 245 h 918"/>
                <a:gd name="T78" fmla="*/ 190 w 1103"/>
                <a:gd name="T79" fmla="*/ 244 h 918"/>
                <a:gd name="T80" fmla="*/ 82 w 1103"/>
                <a:gd name="T81" fmla="*/ 165 h 918"/>
                <a:gd name="T82" fmla="*/ 225 w 1103"/>
                <a:gd name="T83" fmla="*/ 165 h 918"/>
                <a:gd name="T84" fmla="*/ 207 w 1103"/>
                <a:gd name="T85" fmla="*/ 120 h 918"/>
                <a:gd name="T86" fmla="*/ 185 w 1103"/>
                <a:gd name="T87" fmla="*/ 112 h 918"/>
                <a:gd name="T88" fmla="*/ 88 w 1103"/>
                <a:gd name="T89" fmla="*/ 106 h 918"/>
                <a:gd name="T90" fmla="*/ 0 w 1103"/>
                <a:gd name="T91" fmla="*/ 38 h 918"/>
                <a:gd name="T92" fmla="*/ 109 w 1103"/>
                <a:gd name="T93" fmla="*/ 34 h 918"/>
                <a:gd name="T94" fmla="*/ 291 w 1103"/>
                <a:gd name="T95" fmla="*/ 29 h 918"/>
                <a:gd name="T96" fmla="*/ 419 w 1103"/>
                <a:gd name="T97" fmla="*/ 112 h 918"/>
                <a:gd name="T98" fmla="*/ 450 w 1103"/>
                <a:gd name="T99" fmla="*/ 168 h 918"/>
                <a:gd name="T100" fmla="*/ 480 w 1103"/>
                <a:gd name="T101" fmla="*/ 64 h 918"/>
                <a:gd name="T102" fmla="*/ 553 w 1103"/>
                <a:gd name="T103" fmla="*/ 4 h 918"/>
                <a:gd name="T104" fmla="*/ 701 w 1103"/>
                <a:gd name="T105" fmla="*/ 46 h 918"/>
                <a:gd name="T106" fmla="*/ 612 w 1103"/>
                <a:gd name="T107" fmla="*/ 79 h 918"/>
                <a:gd name="T108" fmla="*/ 655 w 1103"/>
                <a:gd name="T109" fmla="*/ 182 h 918"/>
                <a:gd name="T110" fmla="*/ 691 w 1103"/>
                <a:gd name="T111" fmla="*/ 113 h 918"/>
                <a:gd name="T112" fmla="*/ 784 w 1103"/>
                <a:gd name="T113" fmla="*/ 32 h 918"/>
                <a:gd name="T114" fmla="*/ 802 w 1103"/>
                <a:gd name="T115" fmla="*/ 29 h 918"/>
                <a:gd name="T116" fmla="*/ 1092 w 1103"/>
                <a:gd name="T117" fmla="*/ 29 h 918"/>
                <a:gd name="T118" fmla="*/ 1103 w 1103"/>
                <a:gd name="T119" fmla="*/ 3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" h="918">
                  <a:moveTo>
                    <a:pt x="1103" y="30"/>
                  </a:moveTo>
                  <a:cubicBezTo>
                    <a:pt x="1085" y="84"/>
                    <a:pt x="1044" y="111"/>
                    <a:pt x="980" y="112"/>
                  </a:cubicBezTo>
                  <a:cubicBezTo>
                    <a:pt x="961" y="112"/>
                    <a:pt x="941" y="108"/>
                    <a:pt x="922" y="108"/>
                  </a:cubicBezTo>
                  <a:cubicBezTo>
                    <a:pt x="916" y="108"/>
                    <a:pt x="907" y="112"/>
                    <a:pt x="905" y="117"/>
                  </a:cubicBezTo>
                  <a:cubicBezTo>
                    <a:pt x="898" y="130"/>
                    <a:pt x="894" y="144"/>
                    <a:pt x="888" y="160"/>
                  </a:cubicBezTo>
                  <a:cubicBezTo>
                    <a:pt x="936" y="160"/>
                    <a:pt x="983" y="160"/>
                    <a:pt x="1030" y="160"/>
                  </a:cubicBezTo>
                  <a:cubicBezTo>
                    <a:pt x="1024" y="205"/>
                    <a:pt x="980" y="242"/>
                    <a:pt x="930" y="244"/>
                  </a:cubicBezTo>
                  <a:cubicBezTo>
                    <a:pt x="904" y="245"/>
                    <a:pt x="878" y="244"/>
                    <a:pt x="849" y="244"/>
                  </a:cubicBezTo>
                  <a:cubicBezTo>
                    <a:pt x="843" y="258"/>
                    <a:pt x="836" y="275"/>
                    <a:pt x="827" y="297"/>
                  </a:cubicBezTo>
                  <a:cubicBezTo>
                    <a:pt x="868" y="297"/>
                    <a:pt x="905" y="297"/>
                    <a:pt x="943" y="297"/>
                  </a:cubicBezTo>
                  <a:cubicBezTo>
                    <a:pt x="929" y="339"/>
                    <a:pt x="891" y="369"/>
                    <a:pt x="852" y="372"/>
                  </a:cubicBezTo>
                  <a:cubicBezTo>
                    <a:pt x="844" y="373"/>
                    <a:pt x="837" y="373"/>
                    <a:pt x="830" y="373"/>
                  </a:cubicBezTo>
                  <a:cubicBezTo>
                    <a:pt x="787" y="375"/>
                    <a:pt x="783" y="378"/>
                    <a:pt x="775" y="424"/>
                  </a:cubicBezTo>
                  <a:cubicBezTo>
                    <a:pt x="804" y="424"/>
                    <a:pt x="833" y="424"/>
                    <a:pt x="862" y="424"/>
                  </a:cubicBezTo>
                  <a:cubicBezTo>
                    <a:pt x="852" y="474"/>
                    <a:pt x="823" y="499"/>
                    <a:pt x="775" y="501"/>
                  </a:cubicBezTo>
                  <a:cubicBezTo>
                    <a:pt x="731" y="502"/>
                    <a:pt x="729" y="504"/>
                    <a:pt x="720" y="553"/>
                  </a:cubicBezTo>
                  <a:cubicBezTo>
                    <a:pt x="731" y="553"/>
                    <a:pt x="740" y="553"/>
                    <a:pt x="750" y="553"/>
                  </a:cubicBezTo>
                  <a:cubicBezTo>
                    <a:pt x="760" y="553"/>
                    <a:pt x="770" y="553"/>
                    <a:pt x="780" y="553"/>
                  </a:cubicBezTo>
                  <a:cubicBezTo>
                    <a:pt x="775" y="588"/>
                    <a:pt x="747" y="616"/>
                    <a:pt x="715" y="620"/>
                  </a:cubicBezTo>
                  <a:cubicBezTo>
                    <a:pt x="708" y="621"/>
                    <a:pt x="702" y="623"/>
                    <a:pt x="695" y="623"/>
                  </a:cubicBezTo>
                  <a:cubicBezTo>
                    <a:pt x="653" y="620"/>
                    <a:pt x="642" y="674"/>
                    <a:pt x="666" y="701"/>
                  </a:cubicBezTo>
                  <a:cubicBezTo>
                    <a:pt x="671" y="707"/>
                    <a:pt x="677" y="713"/>
                    <a:pt x="682" y="719"/>
                  </a:cubicBezTo>
                  <a:cubicBezTo>
                    <a:pt x="642" y="784"/>
                    <a:pt x="602" y="850"/>
                    <a:pt x="560" y="918"/>
                  </a:cubicBezTo>
                  <a:cubicBezTo>
                    <a:pt x="515" y="849"/>
                    <a:pt x="471" y="783"/>
                    <a:pt x="430" y="719"/>
                  </a:cubicBezTo>
                  <a:cubicBezTo>
                    <a:pt x="438" y="704"/>
                    <a:pt x="449" y="690"/>
                    <a:pt x="453" y="676"/>
                  </a:cubicBezTo>
                  <a:cubicBezTo>
                    <a:pt x="462" y="644"/>
                    <a:pt x="449" y="624"/>
                    <a:pt x="416" y="621"/>
                  </a:cubicBezTo>
                  <a:cubicBezTo>
                    <a:pt x="374" y="616"/>
                    <a:pt x="347" y="594"/>
                    <a:pt x="331" y="553"/>
                  </a:cubicBezTo>
                  <a:cubicBezTo>
                    <a:pt x="352" y="553"/>
                    <a:pt x="371" y="553"/>
                    <a:pt x="393" y="553"/>
                  </a:cubicBezTo>
                  <a:cubicBezTo>
                    <a:pt x="387" y="536"/>
                    <a:pt x="382" y="521"/>
                    <a:pt x="376" y="508"/>
                  </a:cubicBezTo>
                  <a:cubicBezTo>
                    <a:pt x="374" y="504"/>
                    <a:pt x="365" y="500"/>
                    <a:pt x="360" y="501"/>
                  </a:cubicBezTo>
                  <a:cubicBezTo>
                    <a:pt x="306" y="506"/>
                    <a:pt x="276" y="476"/>
                    <a:pt x="254" y="430"/>
                  </a:cubicBezTo>
                  <a:cubicBezTo>
                    <a:pt x="283" y="428"/>
                    <a:pt x="311" y="426"/>
                    <a:pt x="342" y="425"/>
                  </a:cubicBezTo>
                  <a:cubicBezTo>
                    <a:pt x="336" y="410"/>
                    <a:pt x="332" y="397"/>
                    <a:pt x="326" y="386"/>
                  </a:cubicBezTo>
                  <a:cubicBezTo>
                    <a:pt x="324" y="382"/>
                    <a:pt x="315" y="381"/>
                    <a:pt x="309" y="380"/>
                  </a:cubicBezTo>
                  <a:cubicBezTo>
                    <a:pt x="291" y="378"/>
                    <a:pt x="273" y="378"/>
                    <a:pt x="255" y="376"/>
                  </a:cubicBezTo>
                  <a:cubicBezTo>
                    <a:pt x="214" y="371"/>
                    <a:pt x="193" y="342"/>
                    <a:pt x="174" y="303"/>
                  </a:cubicBezTo>
                  <a:cubicBezTo>
                    <a:pt x="213" y="303"/>
                    <a:pt x="249" y="303"/>
                    <a:pt x="291" y="303"/>
                  </a:cubicBezTo>
                  <a:cubicBezTo>
                    <a:pt x="281" y="281"/>
                    <a:pt x="274" y="265"/>
                    <a:pt x="266" y="249"/>
                  </a:cubicBezTo>
                  <a:cubicBezTo>
                    <a:pt x="264" y="246"/>
                    <a:pt x="255" y="245"/>
                    <a:pt x="250" y="245"/>
                  </a:cubicBezTo>
                  <a:cubicBezTo>
                    <a:pt x="230" y="244"/>
                    <a:pt x="210" y="245"/>
                    <a:pt x="190" y="244"/>
                  </a:cubicBezTo>
                  <a:cubicBezTo>
                    <a:pt x="137" y="243"/>
                    <a:pt x="103" y="218"/>
                    <a:pt x="82" y="165"/>
                  </a:cubicBezTo>
                  <a:cubicBezTo>
                    <a:pt x="129" y="165"/>
                    <a:pt x="175" y="165"/>
                    <a:pt x="225" y="165"/>
                  </a:cubicBezTo>
                  <a:cubicBezTo>
                    <a:pt x="218" y="148"/>
                    <a:pt x="215" y="133"/>
                    <a:pt x="207" y="120"/>
                  </a:cubicBezTo>
                  <a:cubicBezTo>
                    <a:pt x="204" y="115"/>
                    <a:pt x="193" y="113"/>
                    <a:pt x="185" y="112"/>
                  </a:cubicBezTo>
                  <a:cubicBezTo>
                    <a:pt x="153" y="110"/>
                    <a:pt x="120" y="109"/>
                    <a:pt x="88" y="106"/>
                  </a:cubicBezTo>
                  <a:cubicBezTo>
                    <a:pt x="46" y="102"/>
                    <a:pt x="21" y="74"/>
                    <a:pt x="0" y="38"/>
                  </a:cubicBezTo>
                  <a:cubicBezTo>
                    <a:pt x="38" y="37"/>
                    <a:pt x="74" y="35"/>
                    <a:pt x="109" y="34"/>
                  </a:cubicBezTo>
                  <a:cubicBezTo>
                    <a:pt x="170" y="32"/>
                    <a:pt x="230" y="30"/>
                    <a:pt x="291" y="29"/>
                  </a:cubicBezTo>
                  <a:cubicBezTo>
                    <a:pt x="352" y="28"/>
                    <a:pt x="395" y="56"/>
                    <a:pt x="419" y="112"/>
                  </a:cubicBezTo>
                  <a:cubicBezTo>
                    <a:pt x="428" y="131"/>
                    <a:pt x="437" y="150"/>
                    <a:pt x="450" y="168"/>
                  </a:cubicBezTo>
                  <a:cubicBezTo>
                    <a:pt x="460" y="133"/>
                    <a:pt x="471" y="99"/>
                    <a:pt x="480" y="64"/>
                  </a:cubicBezTo>
                  <a:cubicBezTo>
                    <a:pt x="493" y="20"/>
                    <a:pt x="508" y="7"/>
                    <a:pt x="553" y="4"/>
                  </a:cubicBezTo>
                  <a:cubicBezTo>
                    <a:pt x="606" y="0"/>
                    <a:pt x="655" y="12"/>
                    <a:pt x="701" y="46"/>
                  </a:cubicBezTo>
                  <a:cubicBezTo>
                    <a:pt x="671" y="58"/>
                    <a:pt x="642" y="68"/>
                    <a:pt x="612" y="79"/>
                  </a:cubicBezTo>
                  <a:cubicBezTo>
                    <a:pt x="626" y="113"/>
                    <a:pt x="640" y="146"/>
                    <a:pt x="655" y="182"/>
                  </a:cubicBezTo>
                  <a:cubicBezTo>
                    <a:pt x="668" y="157"/>
                    <a:pt x="679" y="135"/>
                    <a:pt x="691" y="113"/>
                  </a:cubicBezTo>
                  <a:cubicBezTo>
                    <a:pt x="713" y="75"/>
                    <a:pt x="740" y="43"/>
                    <a:pt x="784" y="32"/>
                  </a:cubicBezTo>
                  <a:cubicBezTo>
                    <a:pt x="790" y="31"/>
                    <a:pt x="796" y="29"/>
                    <a:pt x="802" y="29"/>
                  </a:cubicBezTo>
                  <a:cubicBezTo>
                    <a:pt x="899" y="29"/>
                    <a:pt x="995" y="29"/>
                    <a:pt x="1092" y="29"/>
                  </a:cubicBezTo>
                  <a:cubicBezTo>
                    <a:pt x="1095" y="29"/>
                    <a:pt x="1098" y="30"/>
                    <a:pt x="1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10196286" y="627062"/>
              <a:ext cx="4621213" cy="3867150"/>
            </a:xfrm>
            <a:custGeom>
              <a:avLst/>
              <a:gdLst>
                <a:gd name="T0" fmla="*/ 1144 w 1463"/>
                <a:gd name="T1" fmla="*/ 1224 h 1224"/>
                <a:gd name="T2" fmla="*/ 1130 w 1463"/>
                <a:gd name="T3" fmla="*/ 1207 h 1224"/>
                <a:gd name="T4" fmla="*/ 1352 w 1463"/>
                <a:gd name="T5" fmla="*/ 646 h 1224"/>
                <a:gd name="T6" fmla="*/ 1129 w 1463"/>
                <a:gd name="T7" fmla="*/ 238 h 1224"/>
                <a:gd name="T8" fmla="*/ 275 w 1463"/>
                <a:gd name="T9" fmla="*/ 290 h 1224"/>
                <a:gd name="T10" fmla="*/ 104 w 1463"/>
                <a:gd name="T11" fmla="*/ 760 h 1224"/>
                <a:gd name="T12" fmla="*/ 331 w 1463"/>
                <a:gd name="T13" fmla="*/ 1206 h 1224"/>
                <a:gd name="T14" fmla="*/ 316 w 1463"/>
                <a:gd name="T15" fmla="*/ 1223 h 1224"/>
                <a:gd name="T16" fmla="*/ 233 w 1463"/>
                <a:gd name="T17" fmla="*/ 301 h 1224"/>
                <a:gd name="T18" fmla="*/ 1177 w 1463"/>
                <a:gd name="T19" fmla="*/ 248 h 1224"/>
                <a:gd name="T20" fmla="*/ 1144 w 1463"/>
                <a:gd name="T21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" h="1224">
                  <a:moveTo>
                    <a:pt x="1144" y="1224"/>
                  </a:moveTo>
                  <a:cubicBezTo>
                    <a:pt x="1139" y="1218"/>
                    <a:pt x="1135" y="1213"/>
                    <a:pt x="1130" y="1207"/>
                  </a:cubicBezTo>
                  <a:cubicBezTo>
                    <a:pt x="1297" y="1057"/>
                    <a:pt x="1378" y="871"/>
                    <a:pt x="1352" y="646"/>
                  </a:cubicBezTo>
                  <a:cubicBezTo>
                    <a:pt x="1334" y="481"/>
                    <a:pt x="1258" y="343"/>
                    <a:pt x="1129" y="238"/>
                  </a:cubicBezTo>
                  <a:cubicBezTo>
                    <a:pt x="864" y="20"/>
                    <a:pt x="494" y="58"/>
                    <a:pt x="275" y="290"/>
                  </a:cubicBezTo>
                  <a:cubicBezTo>
                    <a:pt x="152" y="422"/>
                    <a:pt x="93" y="579"/>
                    <a:pt x="104" y="760"/>
                  </a:cubicBezTo>
                  <a:cubicBezTo>
                    <a:pt x="115" y="940"/>
                    <a:pt x="194" y="1088"/>
                    <a:pt x="331" y="1206"/>
                  </a:cubicBezTo>
                  <a:cubicBezTo>
                    <a:pt x="326" y="1212"/>
                    <a:pt x="321" y="1218"/>
                    <a:pt x="316" y="1223"/>
                  </a:cubicBezTo>
                  <a:cubicBezTo>
                    <a:pt x="32" y="988"/>
                    <a:pt x="0" y="575"/>
                    <a:pt x="233" y="301"/>
                  </a:cubicBezTo>
                  <a:cubicBezTo>
                    <a:pt x="491" y="0"/>
                    <a:pt x="922" y="5"/>
                    <a:pt x="1177" y="248"/>
                  </a:cubicBezTo>
                  <a:cubicBezTo>
                    <a:pt x="1463" y="521"/>
                    <a:pt x="1447" y="970"/>
                    <a:pt x="1144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9645424" y="914400"/>
              <a:ext cx="998538" cy="1724025"/>
            </a:xfrm>
            <a:custGeom>
              <a:avLst/>
              <a:gdLst>
                <a:gd name="T0" fmla="*/ 99 w 316"/>
                <a:gd name="T1" fmla="*/ 206 h 546"/>
                <a:gd name="T2" fmla="*/ 99 w 316"/>
                <a:gd name="T3" fmla="*/ 151 h 546"/>
                <a:gd name="T4" fmla="*/ 90 w 316"/>
                <a:gd name="T5" fmla="*/ 134 h 546"/>
                <a:gd name="T6" fmla="*/ 64 w 316"/>
                <a:gd name="T7" fmla="*/ 104 h 546"/>
                <a:gd name="T8" fmla="*/ 69 w 316"/>
                <a:gd name="T9" fmla="*/ 62 h 546"/>
                <a:gd name="T10" fmla="*/ 81 w 316"/>
                <a:gd name="T11" fmla="*/ 54 h 546"/>
                <a:gd name="T12" fmla="*/ 102 w 316"/>
                <a:gd name="T13" fmla="*/ 20 h 546"/>
                <a:gd name="T14" fmla="*/ 112 w 316"/>
                <a:gd name="T15" fmla="*/ 0 h 546"/>
                <a:gd name="T16" fmla="*/ 132 w 316"/>
                <a:gd name="T17" fmla="*/ 17 h 546"/>
                <a:gd name="T18" fmla="*/ 133 w 316"/>
                <a:gd name="T19" fmla="*/ 48 h 546"/>
                <a:gd name="T20" fmla="*/ 149 w 316"/>
                <a:gd name="T21" fmla="*/ 100 h 546"/>
                <a:gd name="T22" fmla="*/ 144 w 316"/>
                <a:gd name="T23" fmla="*/ 76 h 546"/>
                <a:gd name="T24" fmla="*/ 149 w 316"/>
                <a:gd name="T25" fmla="*/ 44 h 546"/>
                <a:gd name="T26" fmla="*/ 193 w 316"/>
                <a:gd name="T27" fmla="*/ 23 h 546"/>
                <a:gd name="T28" fmla="*/ 207 w 316"/>
                <a:gd name="T29" fmla="*/ 46 h 546"/>
                <a:gd name="T30" fmla="*/ 221 w 316"/>
                <a:gd name="T31" fmla="*/ 70 h 546"/>
                <a:gd name="T32" fmla="*/ 281 w 316"/>
                <a:gd name="T33" fmla="*/ 109 h 546"/>
                <a:gd name="T34" fmla="*/ 315 w 316"/>
                <a:gd name="T35" fmla="*/ 176 h 546"/>
                <a:gd name="T36" fmla="*/ 308 w 316"/>
                <a:gd name="T37" fmla="*/ 190 h 546"/>
                <a:gd name="T38" fmla="*/ 293 w 316"/>
                <a:gd name="T39" fmla="*/ 186 h 546"/>
                <a:gd name="T40" fmla="*/ 193 w 316"/>
                <a:gd name="T41" fmla="*/ 122 h 546"/>
                <a:gd name="T42" fmla="*/ 224 w 316"/>
                <a:gd name="T43" fmla="*/ 182 h 546"/>
                <a:gd name="T44" fmla="*/ 201 w 316"/>
                <a:gd name="T45" fmla="*/ 221 h 546"/>
                <a:gd name="T46" fmla="*/ 188 w 316"/>
                <a:gd name="T47" fmla="*/ 215 h 546"/>
                <a:gd name="T48" fmla="*/ 122 w 316"/>
                <a:gd name="T49" fmla="*/ 165 h 546"/>
                <a:gd name="T50" fmla="*/ 132 w 316"/>
                <a:gd name="T51" fmla="*/ 211 h 546"/>
                <a:gd name="T52" fmla="*/ 178 w 316"/>
                <a:gd name="T53" fmla="*/ 295 h 546"/>
                <a:gd name="T54" fmla="*/ 199 w 316"/>
                <a:gd name="T55" fmla="*/ 345 h 546"/>
                <a:gd name="T56" fmla="*/ 192 w 316"/>
                <a:gd name="T57" fmla="*/ 363 h 546"/>
                <a:gd name="T58" fmla="*/ 179 w 316"/>
                <a:gd name="T59" fmla="*/ 352 h 546"/>
                <a:gd name="T60" fmla="*/ 150 w 316"/>
                <a:gd name="T61" fmla="*/ 317 h 546"/>
                <a:gd name="T62" fmla="*/ 145 w 316"/>
                <a:gd name="T63" fmla="*/ 319 h 546"/>
                <a:gd name="T64" fmla="*/ 140 w 316"/>
                <a:gd name="T65" fmla="*/ 362 h 546"/>
                <a:gd name="T66" fmla="*/ 108 w 316"/>
                <a:gd name="T67" fmla="*/ 393 h 546"/>
                <a:gd name="T68" fmla="*/ 192 w 316"/>
                <a:gd name="T69" fmla="*/ 502 h 546"/>
                <a:gd name="T70" fmla="*/ 201 w 316"/>
                <a:gd name="T71" fmla="*/ 525 h 546"/>
                <a:gd name="T72" fmla="*/ 178 w 316"/>
                <a:gd name="T73" fmla="*/ 539 h 546"/>
                <a:gd name="T74" fmla="*/ 117 w 316"/>
                <a:gd name="T75" fmla="*/ 491 h 546"/>
                <a:gd name="T76" fmla="*/ 72 w 316"/>
                <a:gd name="T77" fmla="*/ 376 h 546"/>
                <a:gd name="T78" fmla="*/ 64 w 316"/>
                <a:gd name="T79" fmla="*/ 350 h 546"/>
                <a:gd name="T80" fmla="*/ 91 w 316"/>
                <a:gd name="T81" fmla="*/ 365 h 546"/>
                <a:gd name="T82" fmla="*/ 74 w 316"/>
                <a:gd name="T83" fmla="*/ 261 h 546"/>
                <a:gd name="T84" fmla="*/ 59 w 316"/>
                <a:gd name="T85" fmla="*/ 289 h 546"/>
                <a:gd name="T86" fmla="*/ 46 w 316"/>
                <a:gd name="T87" fmla="*/ 295 h 546"/>
                <a:gd name="T88" fmla="*/ 41 w 316"/>
                <a:gd name="T89" fmla="*/ 282 h 546"/>
                <a:gd name="T90" fmla="*/ 9 w 316"/>
                <a:gd name="T91" fmla="*/ 207 h 546"/>
                <a:gd name="T92" fmla="*/ 1 w 316"/>
                <a:gd name="T93" fmla="*/ 189 h 546"/>
                <a:gd name="T94" fmla="*/ 15 w 316"/>
                <a:gd name="T95" fmla="*/ 176 h 546"/>
                <a:gd name="T96" fmla="*/ 41 w 316"/>
                <a:gd name="T97" fmla="*/ 172 h 546"/>
                <a:gd name="T98" fmla="*/ 70 w 316"/>
                <a:gd name="T99" fmla="*/ 170 h 546"/>
                <a:gd name="T100" fmla="*/ 99 w 316"/>
                <a:gd name="T101" fmla="*/ 20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46">
                  <a:moveTo>
                    <a:pt x="99" y="206"/>
                  </a:moveTo>
                  <a:cubicBezTo>
                    <a:pt x="99" y="187"/>
                    <a:pt x="100" y="169"/>
                    <a:pt x="99" y="151"/>
                  </a:cubicBezTo>
                  <a:cubicBezTo>
                    <a:pt x="98" y="145"/>
                    <a:pt x="94" y="139"/>
                    <a:pt x="90" y="134"/>
                  </a:cubicBezTo>
                  <a:cubicBezTo>
                    <a:pt x="82" y="124"/>
                    <a:pt x="72" y="115"/>
                    <a:pt x="64" y="104"/>
                  </a:cubicBezTo>
                  <a:cubicBezTo>
                    <a:pt x="48" y="86"/>
                    <a:pt x="50" y="76"/>
                    <a:pt x="69" y="62"/>
                  </a:cubicBezTo>
                  <a:cubicBezTo>
                    <a:pt x="73" y="59"/>
                    <a:pt x="77" y="56"/>
                    <a:pt x="81" y="54"/>
                  </a:cubicBezTo>
                  <a:cubicBezTo>
                    <a:pt x="98" y="49"/>
                    <a:pt x="102" y="37"/>
                    <a:pt x="102" y="20"/>
                  </a:cubicBezTo>
                  <a:cubicBezTo>
                    <a:pt x="102" y="14"/>
                    <a:pt x="108" y="7"/>
                    <a:pt x="112" y="0"/>
                  </a:cubicBezTo>
                  <a:cubicBezTo>
                    <a:pt x="119" y="5"/>
                    <a:pt x="129" y="10"/>
                    <a:pt x="132" y="17"/>
                  </a:cubicBezTo>
                  <a:cubicBezTo>
                    <a:pt x="136" y="26"/>
                    <a:pt x="133" y="38"/>
                    <a:pt x="133" y="48"/>
                  </a:cubicBezTo>
                  <a:cubicBezTo>
                    <a:pt x="132" y="65"/>
                    <a:pt x="125" y="84"/>
                    <a:pt x="149" y="100"/>
                  </a:cubicBezTo>
                  <a:cubicBezTo>
                    <a:pt x="147" y="89"/>
                    <a:pt x="147" y="82"/>
                    <a:pt x="144" y="76"/>
                  </a:cubicBezTo>
                  <a:cubicBezTo>
                    <a:pt x="136" y="64"/>
                    <a:pt x="140" y="53"/>
                    <a:pt x="149" y="44"/>
                  </a:cubicBezTo>
                  <a:cubicBezTo>
                    <a:pt x="162" y="33"/>
                    <a:pt x="174" y="17"/>
                    <a:pt x="193" y="23"/>
                  </a:cubicBezTo>
                  <a:cubicBezTo>
                    <a:pt x="200" y="25"/>
                    <a:pt x="203" y="38"/>
                    <a:pt x="207" y="46"/>
                  </a:cubicBezTo>
                  <a:cubicBezTo>
                    <a:pt x="212" y="54"/>
                    <a:pt x="214" y="65"/>
                    <a:pt x="221" y="70"/>
                  </a:cubicBezTo>
                  <a:cubicBezTo>
                    <a:pt x="240" y="84"/>
                    <a:pt x="261" y="96"/>
                    <a:pt x="281" y="109"/>
                  </a:cubicBezTo>
                  <a:cubicBezTo>
                    <a:pt x="306" y="124"/>
                    <a:pt x="311" y="150"/>
                    <a:pt x="315" y="176"/>
                  </a:cubicBezTo>
                  <a:cubicBezTo>
                    <a:pt x="316" y="180"/>
                    <a:pt x="312" y="188"/>
                    <a:pt x="308" y="190"/>
                  </a:cubicBezTo>
                  <a:cubicBezTo>
                    <a:pt x="304" y="192"/>
                    <a:pt x="297" y="189"/>
                    <a:pt x="293" y="186"/>
                  </a:cubicBezTo>
                  <a:cubicBezTo>
                    <a:pt x="260" y="166"/>
                    <a:pt x="227" y="144"/>
                    <a:pt x="193" y="122"/>
                  </a:cubicBezTo>
                  <a:cubicBezTo>
                    <a:pt x="204" y="143"/>
                    <a:pt x="215" y="162"/>
                    <a:pt x="224" y="182"/>
                  </a:cubicBezTo>
                  <a:cubicBezTo>
                    <a:pt x="233" y="202"/>
                    <a:pt x="222" y="219"/>
                    <a:pt x="201" y="221"/>
                  </a:cubicBezTo>
                  <a:cubicBezTo>
                    <a:pt x="196" y="221"/>
                    <a:pt x="189" y="218"/>
                    <a:pt x="188" y="215"/>
                  </a:cubicBezTo>
                  <a:cubicBezTo>
                    <a:pt x="177" y="185"/>
                    <a:pt x="149" y="178"/>
                    <a:pt x="122" y="165"/>
                  </a:cubicBezTo>
                  <a:cubicBezTo>
                    <a:pt x="125" y="180"/>
                    <a:pt x="130" y="195"/>
                    <a:pt x="132" y="211"/>
                  </a:cubicBezTo>
                  <a:cubicBezTo>
                    <a:pt x="137" y="245"/>
                    <a:pt x="153" y="271"/>
                    <a:pt x="178" y="295"/>
                  </a:cubicBezTo>
                  <a:cubicBezTo>
                    <a:pt x="190" y="308"/>
                    <a:pt x="194" y="328"/>
                    <a:pt x="199" y="345"/>
                  </a:cubicBezTo>
                  <a:cubicBezTo>
                    <a:pt x="201" y="350"/>
                    <a:pt x="195" y="357"/>
                    <a:pt x="192" y="363"/>
                  </a:cubicBezTo>
                  <a:cubicBezTo>
                    <a:pt x="187" y="360"/>
                    <a:pt x="182" y="357"/>
                    <a:pt x="179" y="352"/>
                  </a:cubicBezTo>
                  <a:cubicBezTo>
                    <a:pt x="169" y="341"/>
                    <a:pt x="160" y="329"/>
                    <a:pt x="150" y="317"/>
                  </a:cubicBezTo>
                  <a:cubicBezTo>
                    <a:pt x="149" y="318"/>
                    <a:pt x="147" y="318"/>
                    <a:pt x="145" y="319"/>
                  </a:cubicBezTo>
                  <a:cubicBezTo>
                    <a:pt x="144" y="333"/>
                    <a:pt x="146" y="350"/>
                    <a:pt x="140" y="362"/>
                  </a:cubicBezTo>
                  <a:cubicBezTo>
                    <a:pt x="134" y="374"/>
                    <a:pt x="120" y="382"/>
                    <a:pt x="108" y="393"/>
                  </a:cubicBezTo>
                  <a:cubicBezTo>
                    <a:pt x="134" y="426"/>
                    <a:pt x="163" y="464"/>
                    <a:pt x="192" y="502"/>
                  </a:cubicBezTo>
                  <a:cubicBezTo>
                    <a:pt x="197" y="508"/>
                    <a:pt x="204" y="520"/>
                    <a:pt x="201" y="525"/>
                  </a:cubicBezTo>
                  <a:cubicBezTo>
                    <a:pt x="198" y="532"/>
                    <a:pt x="187" y="537"/>
                    <a:pt x="178" y="539"/>
                  </a:cubicBezTo>
                  <a:cubicBezTo>
                    <a:pt x="147" y="546"/>
                    <a:pt x="130" y="530"/>
                    <a:pt x="117" y="491"/>
                  </a:cubicBezTo>
                  <a:cubicBezTo>
                    <a:pt x="103" y="452"/>
                    <a:pt x="87" y="415"/>
                    <a:pt x="72" y="376"/>
                  </a:cubicBezTo>
                  <a:cubicBezTo>
                    <a:pt x="69" y="370"/>
                    <a:pt x="68" y="363"/>
                    <a:pt x="64" y="350"/>
                  </a:cubicBezTo>
                  <a:cubicBezTo>
                    <a:pt x="77" y="357"/>
                    <a:pt x="84" y="361"/>
                    <a:pt x="91" y="365"/>
                  </a:cubicBezTo>
                  <a:cubicBezTo>
                    <a:pt x="109" y="344"/>
                    <a:pt x="98" y="275"/>
                    <a:pt x="74" y="261"/>
                  </a:cubicBezTo>
                  <a:cubicBezTo>
                    <a:pt x="69" y="271"/>
                    <a:pt x="65" y="280"/>
                    <a:pt x="59" y="289"/>
                  </a:cubicBezTo>
                  <a:cubicBezTo>
                    <a:pt x="57" y="292"/>
                    <a:pt x="50" y="293"/>
                    <a:pt x="46" y="295"/>
                  </a:cubicBezTo>
                  <a:cubicBezTo>
                    <a:pt x="44" y="291"/>
                    <a:pt x="41" y="286"/>
                    <a:pt x="41" y="282"/>
                  </a:cubicBezTo>
                  <a:cubicBezTo>
                    <a:pt x="46" y="250"/>
                    <a:pt x="39" y="224"/>
                    <a:pt x="9" y="207"/>
                  </a:cubicBezTo>
                  <a:cubicBezTo>
                    <a:pt x="4" y="204"/>
                    <a:pt x="0" y="194"/>
                    <a:pt x="1" y="189"/>
                  </a:cubicBezTo>
                  <a:cubicBezTo>
                    <a:pt x="2" y="184"/>
                    <a:pt x="9" y="178"/>
                    <a:pt x="15" y="176"/>
                  </a:cubicBezTo>
                  <a:cubicBezTo>
                    <a:pt x="23" y="173"/>
                    <a:pt x="32" y="173"/>
                    <a:pt x="41" y="172"/>
                  </a:cubicBezTo>
                  <a:cubicBezTo>
                    <a:pt x="49" y="171"/>
                    <a:pt x="56" y="171"/>
                    <a:pt x="70" y="170"/>
                  </a:cubicBezTo>
                  <a:cubicBezTo>
                    <a:pt x="80" y="176"/>
                    <a:pt x="76" y="204"/>
                    <a:pt x="9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13196661" y="-7938"/>
              <a:ext cx="1047750" cy="858838"/>
            </a:xfrm>
            <a:custGeom>
              <a:avLst/>
              <a:gdLst>
                <a:gd name="T0" fmla="*/ 36 w 332"/>
                <a:gd name="T1" fmla="*/ 247 h 272"/>
                <a:gd name="T2" fmla="*/ 149 w 332"/>
                <a:gd name="T3" fmla="*/ 203 h 272"/>
                <a:gd name="T4" fmla="*/ 78 w 332"/>
                <a:gd name="T5" fmla="*/ 204 h 272"/>
                <a:gd name="T6" fmla="*/ 3 w 332"/>
                <a:gd name="T7" fmla="*/ 159 h 272"/>
                <a:gd name="T8" fmla="*/ 3 w 332"/>
                <a:gd name="T9" fmla="*/ 137 h 272"/>
                <a:gd name="T10" fmla="*/ 22 w 332"/>
                <a:gd name="T11" fmla="*/ 132 h 272"/>
                <a:gd name="T12" fmla="*/ 153 w 332"/>
                <a:gd name="T13" fmla="*/ 148 h 272"/>
                <a:gd name="T14" fmla="*/ 214 w 332"/>
                <a:gd name="T15" fmla="*/ 109 h 272"/>
                <a:gd name="T16" fmla="*/ 249 w 332"/>
                <a:gd name="T17" fmla="*/ 22 h 272"/>
                <a:gd name="T18" fmla="*/ 269 w 332"/>
                <a:gd name="T19" fmla="*/ 1 h 272"/>
                <a:gd name="T20" fmla="*/ 293 w 332"/>
                <a:gd name="T21" fmla="*/ 18 h 272"/>
                <a:gd name="T22" fmla="*/ 308 w 332"/>
                <a:gd name="T23" fmla="*/ 48 h 272"/>
                <a:gd name="T24" fmla="*/ 298 w 332"/>
                <a:gd name="T25" fmla="*/ 83 h 272"/>
                <a:gd name="T26" fmla="*/ 255 w 332"/>
                <a:gd name="T27" fmla="*/ 151 h 272"/>
                <a:gd name="T28" fmla="*/ 307 w 332"/>
                <a:gd name="T29" fmla="*/ 147 h 272"/>
                <a:gd name="T30" fmla="*/ 331 w 332"/>
                <a:gd name="T31" fmla="*/ 159 h 272"/>
                <a:gd name="T32" fmla="*/ 309 w 332"/>
                <a:gd name="T33" fmla="*/ 182 h 272"/>
                <a:gd name="T34" fmla="*/ 253 w 332"/>
                <a:gd name="T35" fmla="*/ 184 h 272"/>
                <a:gd name="T36" fmla="*/ 229 w 332"/>
                <a:gd name="T37" fmla="*/ 194 h 272"/>
                <a:gd name="T38" fmla="*/ 36 w 332"/>
                <a:gd name="T39" fmla="*/ 2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272">
                  <a:moveTo>
                    <a:pt x="36" y="247"/>
                  </a:moveTo>
                  <a:cubicBezTo>
                    <a:pt x="76" y="230"/>
                    <a:pt x="119" y="237"/>
                    <a:pt x="149" y="203"/>
                  </a:cubicBezTo>
                  <a:cubicBezTo>
                    <a:pt x="124" y="203"/>
                    <a:pt x="101" y="202"/>
                    <a:pt x="78" y="204"/>
                  </a:cubicBezTo>
                  <a:cubicBezTo>
                    <a:pt x="41" y="207"/>
                    <a:pt x="19" y="188"/>
                    <a:pt x="3" y="159"/>
                  </a:cubicBezTo>
                  <a:cubicBezTo>
                    <a:pt x="0" y="153"/>
                    <a:pt x="0" y="142"/>
                    <a:pt x="3" y="137"/>
                  </a:cubicBezTo>
                  <a:cubicBezTo>
                    <a:pt x="5" y="133"/>
                    <a:pt x="17" y="129"/>
                    <a:pt x="22" y="132"/>
                  </a:cubicBezTo>
                  <a:cubicBezTo>
                    <a:pt x="64" y="152"/>
                    <a:pt x="109" y="144"/>
                    <a:pt x="153" y="148"/>
                  </a:cubicBezTo>
                  <a:cubicBezTo>
                    <a:pt x="186" y="151"/>
                    <a:pt x="203" y="139"/>
                    <a:pt x="214" y="109"/>
                  </a:cubicBezTo>
                  <a:cubicBezTo>
                    <a:pt x="223" y="79"/>
                    <a:pt x="236" y="50"/>
                    <a:pt x="249" y="22"/>
                  </a:cubicBezTo>
                  <a:cubicBezTo>
                    <a:pt x="253" y="13"/>
                    <a:pt x="262" y="2"/>
                    <a:pt x="269" y="1"/>
                  </a:cubicBezTo>
                  <a:cubicBezTo>
                    <a:pt x="277" y="0"/>
                    <a:pt x="287" y="10"/>
                    <a:pt x="293" y="18"/>
                  </a:cubicBezTo>
                  <a:cubicBezTo>
                    <a:pt x="300" y="27"/>
                    <a:pt x="303" y="38"/>
                    <a:pt x="308" y="48"/>
                  </a:cubicBezTo>
                  <a:cubicBezTo>
                    <a:pt x="315" y="63"/>
                    <a:pt x="313" y="73"/>
                    <a:pt x="298" y="83"/>
                  </a:cubicBezTo>
                  <a:cubicBezTo>
                    <a:pt x="275" y="98"/>
                    <a:pt x="266" y="123"/>
                    <a:pt x="255" y="151"/>
                  </a:cubicBezTo>
                  <a:cubicBezTo>
                    <a:pt x="275" y="150"/>
                    <a:pt x="291" y="148"/>
                    <a:pt x="307" y="147"/>
                  </a:cubicBezTo>
                  <a:cubicBezTo>
                    <a:pt x="316" y="147"/>
                    <a:pt x="330" y="144"/>
                    <a:pt x="331" y="159"/>
                  </a:cubicBezTo>
                  <a:cubicBezTo>
                    <a:pt x="332" y="173"/>
                    <a:pt x="322" y="181"/>
                    <a:pt x="309" y="182"/>
                  </a:cubicBezTo>
                  <a:cubicBezTo>
                    <a:pt x="290" y="184"/>
                    <a:pt x="271" y="183"/>
                    <a:pt x="253" y="184"/>
                  </a:cubicBezTo>
                  <a:cubicBezTo>
                    <a:pt x="245" y="185"/>
                    <a:pt x="234" y="188"/>
                    <a:pt x="229" y="194"/>
                  </a:cubicBezTo>
                  <a:cubicBezTo>
                    <a:pt x="170" y="259"/>
                    <a:pt x="127" y="272"/>
                    <a:pt x="3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10912249" y="5257800"/>
              <a:ext cx="663575" cy="809625"/>
            </a:xfrm>
            <a:custGeom>
              <a:avLst/>
              <a:gdLst>
                <a:gd name="T0" fmla="*/ 30 w 210"/>
                <a:gd name="T1" fmla="*/ 218 h 256"/>
                <a:gd name="T2" fmla="*/ 0 w 210"/>
                <a:gd name="T3" fmla="*/ 204 h 256"/>
                <a:gd name="T4" fmla="*/ 103 w 210"/>
                <a:gd name="T5" fmla="*/ 0 h 256"/>
                <a:gd name="T6" fmla="*/ 129 w 210"/>
                <a:gd name="T7" fmla="*/ 38 h 256"/>
                <a:gd name="T8" fmla="*/ 123 w 210"/>
                <a:gd name="T9" fmla="*/ 153 h 256"/>
                <a:gd name="T10" fmla="*/ 185 w 210"/>
                <a:gd name="T11" fmla="*/ 38 h 256"/>
                <a:gd name="T12" fmla="*/ 210 w 210"/>
                <a:gd name="T13" fmla="*/ 48 h 256"/>
                <a:gd name="T14" fmla="*/ 109 w 210"/>
                <a:gd name="T15" fmla="*/ 256 h 256"/>
                <a:gd name="T16" fmla="*/ 80 w 210"/>
                <a:gd name="T17" fmla="*/ 216 h 256"/>
                <a:gd name="T18" fmla="*/ 90 w 210"/>
                <a:gd name="T19" fmla="*/ 94 h 256"/>
                <a:gd name="T20" fmla="*/ 30 w 210"/>
                <a:gd name="T21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56">
                  <a:moveTo>
                    <a:pt x="30" y="218"/>
                  </a:moveTo>
                  <a:cubicBezTo>
                    <a:pt x="20" y="214"/>
                    <a:pt x="11" y="210"/>
                    <a:pt x="0" y="204"/>
                  </a:cubicBezTo>
                  <a:cubicBezTo>
                    <a:pt x="35" y="135"/>
                    <a:pt x="69" y="67"/>
                    <a:pt x="103" y="0"/>
                  </a:cubicBezTo>
                  <a:cubicBezTo>
                    <a:pt x="127" y="4"/>
                    <a:pt x="132" y="16"/>
                    <a:pt x="129" y="38"/>
                  </a:cubicBezTo>
                  <a:cubicBezTo>
                    <a:pt x="124" y="76"/>
                    <a:pt x="122" y="113"/>
                    <a:pt x="123" y="153"/>
                  </a:cubicBezTo>
                  <a:cubicBezTo>
                    <a:pt x="143" y="115"/>
                    <a:pt x="164" y="78"/>
                    <a:pt x="185" y="38"/>
                  </a:cubicBezTo>
                  <a:cubicBezTo>
                    <a:pt x="193" y="41"/>
                    <a:pt x="201" y="44"/>
                    <a:pt x="210" y="48"/>
                  </a:cubicBezTo>
                  <a:cubicBezTo>
                    <a:pt x="176" y="118"/>
                    <a:pt x="142" y="187"/>
                    <a:pt x="109" y="256"/>
                  </a:cubicBezTo>
                  <a:cubicBezTo>
                    <a:pt x="77" y="246"/>
                    <a:pt x="77" y="246"/>
                    <a:pt x="80" y="216"/>
                  </a:cubicBezTo>
                  <a:cubicBezTo>
                    <a:pt x="84" y="176"/>
                    <a:pt x="89" y="136"/>
                    <a:pt x="90" y="94"/>
                  </a:cubicBezTo>
                  <a:cubicBezTo>
                    <a:pt x="70" y="135"/>
                    <a:pt x="50" y="176"/>
                    <a:pt x="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12772799" y="5489575"/>
              <a:ext cx="433388" cy="757238"/>
            </a:xfrm>
            <a:custGeom>
              <a:avLst/>
              <a:gdLst>
                <a:gd name="T0" fmla="*/ 137 w 137"/>
                <a:gd name="T1" fmla="*/ 221 h 240"/>
                <a:gd name="T2" fmla="*/ 112 w 137"/>
                <a:gd name="T3" fmla="*/ 226 h 240"/>
                <a:gd name="T4" fmla="*/ 38 w 137"/>
                <a:gd name="T5" fmla="*/ 85 h 240"/>
                <a:gd name="T6" fmla="*/ 35 w 137"/>
                <a:gd name="T7" fmla="*/ 86 h 240"/>
                <a:gd name="T8" fmla="*/ 46 w 137"/>
                <a:gd name="T9" fmla="*/ 237 h 240"/>
                <a:gd name="T10" fmla="*/ 17 w 137"/>
                <a:gd name="T11" fmla="*/ 240 h 240"/>
                <a:gd name="T12" fmla="*/ 0 w 137"/>
                <a:gd name="T13" fmla="*/ 17 h 240"/>
                <a:gd name="T14" fmla="*/ 49 w 137"/>
                <a:gd name="T15" fmla="*/ 37 h 240"/>
                <a:gd name="T16" fmla="*/ 95 w 137"/>
                <a:gd name="T17" fmla="*/ 105 h 240"/>
                <a:gd name="T18" fmla="*/ 86 w 137"/>
                <a:gd name="T19" fmla="*/ 5 h 240"/>
                <a:gd name="T20" fmla="*/ 110 w 137"/>
                <a:gd name="T21" fmla="*/ 0 h 240"/>
                <a:gd name="T22" fmla="*/ 137 w 137"/>
                <a:gd name="T23" fmla="*/ 2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240">
                  <a:moveTo>
                    <a:pt x="137" y="221"/>
                  </a:moveTo>
                  <a:cubicBezTo>
                    <a:pt x="127" y="223"/>
                    <a:pt x="120" y="224"/>
                    <a:pt x="112" y="226"/>
                  </a:cubicBezTo>
                  <a:cubicBezTo>
                    <a:pt x="87" y="179"/>
                    <a:pt x="63" y="132"/>
                    <a:pt x="38" y="85"/>
                  </a:cubicBezTo>
                  <a:cubicBezTo>
                    <a:pt x="37" y="85"/>
                    <a:pt x="36" y="86"/>
                    <a:pt x="35" y="86"/>
                  </a:cubicBezTo>
                  <a:cubicBezTo>
                    <a:pt x="39" y="136"/>
                    <a:pt x="42" y="185"/>
                    <a:pt x="46" y="237"/>
                  </a:cubicBezTo>
                  <a:cubicBezTo>
                    <a:pt x="36" y="238"/>
                    <a:pt x="28" y="238"/>
                    <a:pt x="17" y="240"/>
                  </a:cubicBezTo>
                  <a:cubicBezTo>
                    <a:pt x="11" y="164"/>
                    <a:pt x="5" y="91"/>
                    <a:pt x="0" y="17"/>
                  </a:cubicBezTo>
                  <a:cubicBezTo>
                    <a:pt x="33" y="10"/>
                    <a:pt x="33" y="10"/>
                    <a:pt x="49" y="37"/>
                  </a:cubicBezTo>
                  <a:cubicBezTo>
                    <a:pt x="63" y="60"/>
                    <a:pt x="77" y="83"/>
                    <a:pt x="95" y="105"/>
                  </a:cubicBezTo>
                  <a:cubicBezTo>
                    <a:pt x="92" y="72"/>
                    <a:pt x="89" y="39"/>
                    <a:pt x="86" y="5"/>
                  </a:cubicBezTo>
                  <a:cubicBezTo>
                    <a:pt x="94" y="3"/>
                    <a:pt x="101" y="2"/>
                    <a:pt x="110" y="0"/>
                  </a:cubicBezTo>
                  <a:cubicBezTo>
                    <a:pt x="119" y="73"/>
                    <a:pt x="128" y="146"/>
                    <a:pt x="137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84"/>
            <p:cNvSpPr>
              <a:spLocks noEditPoints="1"/>
            </p:cNvSpPr>
            <p:nvPr/>
          </p:nvSpPr>
          <p:spPr bwMode="auto">
            <a:xfrm>
              <a:off x="14103124" y="4878387"/>
              <a:ext cx="720725" cy="762000"/>
            </a:xfrm>
            <a:custGeom>
              <a:avLst/>
              <a:gdLst>
                <a:gd name="T0" fmla="*/ 124 w 228"/>
                <a:gd name="T1" fmla="*/ 122 h 241"/>
                <a:gd name="T2" fmla="*/ 104 w 228"/>
                <a:gd name="T3" fmla="*/ 142 h 241"/>
                <a:gd name="T4" fmla="*/ 158 w 228"/>
                <a:gd name="T5" fmla="*/ 216 h 241"/>
                <a:gd name="T6" fmla="*/ 135 w 228"/>
                <a:gd name="T7" fmla="*/ 241 h 241"/>
                <a:gd name="T8" fmla="*/ 0 w 228"/>
                <a:gd name="T9" fmla="*/ 51 h 241"/>
                <a:gd name="T10" fmla="*/ 49 w 228"/>
                <a:gd name="T11" fmla="*/ 16 h 241"/>
                <a:gd name="T12" fmla="*/ 122 w 228"/>
                <a:gd name="T13" fmla="*/ 15 h 241"/>
                <a:gd name="T14" fmla="*/ 148 w 228"/>
                <a:gd name="T15" fmla="*/ 87 h 241"/>
                <a:gd name="T16" fmla="*/ 159 w 228"/>
                <a:gd name="T17" fmla="*/ 115 h 241"/>
                <a:gd name="T18" fmla="*/ 228 w 228"/>
                <a:gd name="T19" fmla="*/ 169 h 241"/>
                <a:gd name="T20" fmla="*/ 186 w 228"/>
                <a:gd name="T21" fmla="*/ 174 h 241"/>
                <a:gd name="T22" fmla="*/ 124 w 228"/>
                <a:gd name="T23" fmla="*/ 122 h 241"/>
                <a:gd name="T24" fmla="*/ 85 w 228"/>
                <a:gd name="T25" fmla="*/ 113 h 241"/>
                <a:gd name="T26" fmla="*/ 117 w 228"/>
                <a:gd name="T27" fmla="*/ 72 h 241"/>
                <a:gd name="T28" fmla="*/ 90 w 228"/>
                <a:gd name="T29" fmla="*/ 39 h 241"/>
                <a:gd name="T30" fmla="*/ 41 w 228"/>
                <a:gd name="T31" fmla="*/ 55 h 241"/>
                <a:gd name="T32" fmla="*/ 85 w 228"/>
                <a:gd name="T33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41">
                  <a:moveTo>
                    <a:pt x="124" y="122"/>
                  </a:moveTo>
                  <a:cubicBezTo>
                    <a:pt x="116" y="129"/>
                    <a:pt x="111" y="135"/>
                    <a:pt x="104" y="142"/>
                  </a:cubicBezTo>
                  <a:cubicBezTo>
                    <a:pt x="122" y="167"/>
                    <a:pt x="140" y="191"/>
                    <a:pt x="158" y="216"/>
                  </a:cubicBezTo>
                  <a:cubicBezTo>
                    <a:pt x="150" y="225"/>
                    <a:pt x="143" y="232"/>
                    <a:pt x="135" y="241"/>
                  </a:cubicBezTo>
                  <a:cubicBezTo>
                    <a:pt x="90" y="177"/>
                    <a:pt x="46" y="115"/>
                    <a:pt x="0" y="51"/>
                  </a:cubicBezTo>
                  <a:cubicBezTo>
                    <a:pt x="17" y="39"/>
                    <a:pt x="33" y="27"/>
                    <a:pt x="49" y="16"/>
                  </a:cubicBezTo>
                  <a:cubicBezTo>
                    <a:pt x="73" y="1"/>
                    <a:pt x="97" y="0"/>
                    <a:pt x="122" y="15"/>
                  </a:cubicBezTo>
                  <a:cubicBezTo>
                    <a:pt x="150" y="33"/>
                    <a:pt x="153" y="60"/>
                    <a:pt x="148" y="87"/>
                  </a:cubicBezTo>
                  <a:cubicBezTo>
                    <a:pt x="145" y="101"/>
                    <a:pt x="150" y="107"/>
                    <a:pt x="159" y="115"/>
                  </a:cubicBezTo>
                  <a:cubicBezTo>
                    <a:pt x="183" y="132"/>
                    <a:pt x="205" y="151"/>
                    <a:pt x="228" y="169"/>
                  </a:cubicBezTo>
                  <a:cubicBezTo>
                    <a:pt x="208" y="191"/>
                    <a:pt x="208" y="191"/>
                    <a:pt x="186" y="174"/>
                  </a:cubicBezTo>
                  <a:cubicBezTo>
                    <a:pt x="166" y="157"/>
                    <a:pt x="145" y="140"/>
                    <a:pt x="124" y="122"/>
                  </a:cubicBezTo>
                  <a:close/>
                  <a:moveTo>
                    <a:pt x="85" y="113"/>
                  </a:moveTo>
                  <a:cubicBezTo>
                    <a:pt x="102" y="103"/>
                    <a:pt x="118" y="94"/>
                    <a:pt x="117" y="72"/>
                  </a:cubicBezTo>
                  <a:cubicBezTo>
                    <a:pt x="116" y="55"/>
                    <a:pt x="104" y="45"/>
                    <a:pt x="90" y="39"/>
                  </a:cubicBezTo>
                  <a:cubicBezTo>
                    <a:pt x="70" y="30"/>
                    <a:pt x="56" y="40"/>
                    <a:pt x="41" y="55"/>
                  </a:cubicBezTo>
                  <a:cubicBezTo>
                    <a:pt x="55" y="74"/>
                    <a:pt x="69" y="93"/>
                    <a:pt x="8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9386661" y="3990975"/>
              <a:ext cx="820738" cy="669925"/>
            </a:xfrm>
            <a:custGeom>
              <a:avLst/>
              <a:gdLst>
                <a:gd name="T0" fmla="*/ 108 w 260"/>
                <a:gd name="T1" fmla="*/ 81 h 212"/>
                <a:gd name="T2" fmla="*/ 12 w 260"/>
                <a:gd name="T3" fmla="*/ 129 h 212"/>
                <a:gd name="T4" fmla="*/ 0 w 260"/>
                <a:gd name="T5" fmla="*/ 106 h 212"/>
                <a:gd name="T6" fmla="*/ 204 w 260"/>
                <a:gd name="T7" fmla="*/ 0 h 212"/>
                <a:gd name="T8" fmla="*/ 217 w 260"/>
                <a:gd name="T9" fmla="*/ 24 h 212"/>
                <a:gd name="T10" fmla="*/ 131 w 260"/>
                <a:gd name="T11" fmla="*/ 69 h 212"/>
                <a:gd name="T12" fmla="*/ 161 w 260"/>
                <a:gd name="T13" fmla="*/ 126 h 212"/>
                <a:gd name="T14" fmla="*/ 247 w 260"/>
                <a:gd name="T15" fmla="*/ 84 h 212"/>
                <a:gd name="T16" fmla="*/ 260 w 260"/>
                <a:gd name="T17" fmla="*/ 107 h 212"/>
                <a:gd name="T18" fmla="*/ 55 w 260"/>
                <a:gd name="T19" fmla="*/ 212 h 212"/>
                <a:gd name="T20" fmla="*/ 42 w 260"/>
                <a:gd name="T21" fmla="*/ 189 h 212"/>
                <a:gd name="T22" fmla="*/ 138 w 260"/>
                <a:gd name="T23" fmla="*/ 139 h 212"/>
                <a:gd name="T24" fmla="*/ 108 w 260"/>
                <a:gd name="T25" fmla="*/ 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108" y="81"/>
                  </a:moveTo>
                  <a:cubicBezTo>
                    <a:pt x="75" y="97"/>
                    <a:pt x="44" y="113"/>
                    <a:pt x="12" y="129"/>
                  </a:cubicBezTo>
                  <a:cubicBezTo>
                    <a:pt x="8" y="121"/>
                    <a:pt x="4" y="114"/>
                    <a:pt x="0" y="106"/>
                  </a:cubicBezTo>
                  <a:cubicBezTo>
                    <a:pt x="68" y="70"/>
                    <a:pt x="135" y="36"/>
                    <a:pt x="204" y="0"/>
                  </a:cubicBezTo>
                  <a:cubicBezTo>
                    <a:pt x="208" y="9"/>
                    <a:pt x="212" y="16"/>
                    <a:pt x="217" y="24"/>
                  </a:cubicBezTo>
                  <a:cubicBezTo>
                    <a:pt x="188" y="39"/>
                    <a:pt x="160" y="54"/>
                    <a:pt x="131" y="69"/>
                  </a:cubicBezTo>
                  <a:cubicBezTo>
                    <a:pt x="141" y="88"/>
                    <a:pt x="151" y="106"/>
                    <a:pt x="161" y="126"/>
                  </a:cubicBezTo>
                  <a:cubicBezTo>
                    <a:pt x="190" y="112"/>
                    <a:pt x="217" y="99"/>
                    <a:pt x="247" y="84"/>
                  </a:cubicBezTo>
                  <a:cubicBezTo>
                    <a:pt x="251" y="91"/>
                    <a:pt x="255" y="99"/>
                    <a:pt x="260" y="107"/>
                  </a:cubicBezTo>
                  <a:cubicBezTo>
                    <a:pt x="191" y="142"/>
                    <a:pt x="124" y="177"/>
                    <a:pt x="55" y="212"/>
                  </a:cubicBezTo>
                  <a:cubicBezTo>
                    <a:pt x="51" y="205"/>
                    <a:pt x="47" y="198"/>
                    <a:pt x="42" y="189"/>
                  </a:cubicBezTo>
                  <a:cubicBezTo>
                    <a:pt x="74" y="172"/>
                    <a:pt x="105" y="156"/>
                    <a:pt x="138" y="139"/>
                  </a:cubicBezTo>
                  <a:cubicBezTo>
                    <a:pt x="127" y="119"/>
                    <a:pt x="118" y="101"/>
                    <a:pt x="10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86"/>
            <p:cNvSpPr>
              <a:spLocks noEditPoints="1"/>
            </p:cNvSpPr>
            <p:nvPr/>
          </p:nvSpPr>
          <p:spPr bwMode="auto">
            <a:xfrm>
              <a:off x="10480449" y="5126037"/>
              <a:ext cx="615950" cy="741363"/>
            </a:xfrm>
            <a:custGeom>
              <a:avLst/>
              <a:gdLst>
                <a:gd name="T0" fmla="*/ 0 w 195"/>
                <a:gd name="T1" fmla="*/ 167 h 235"/>
                <a:gd name="T2" fmla="*/ 160 w 195"/>
                <a:gd name="T3" fmla="*/ 0 h 235"/>
                <a:gd name="T4" fmla="*/ 195 w 195"/>
                <a:gd name="T5" fmla="*/ 22 h 235"/>
                <a:gd name="T6" fmla="*/ 107 w 195"/>
                <a:gd name="T7" fmla="*/ 235 h 235"/>
                <a:gd name="T8" fmla="*/ 79 w 195"/>
                <a:gd name="T9" fmla="*/ 219 h 235"/>
                <a:gd name="T10" fmla="*/ 98 w 195"/>
                <a:gd name="T11" fmla="*/ 178 h 235"/>
                <a:gd name="T12" fmla="*/ 90 w 195"/>
                <a:gd name="T13" fmla="*/ 145 h 235"/>
                <a:gd name="T14" fmla="*/ 70 w 195"/>
                <a:gd name="T15" fmla="*/ 131 h 235"/>
                <a:gd name="T16" fmla="*/ 25 w 195"/>
                <a:gd name="T17" fmla="*/ 187 h 235"/>
                <a:gd name="T18" fmla="*/ 0 w 195"/>
                <a:gd name="T19" fmla="*/ 167 h 235"/>
                <a:gd name="T20" fmla="*/ 121 w 195"/>
                <a:gd name="T21" fmla="*/ 127 h 235"/>
                <a:gd name="T22" fmla="*/ 154 w 195"/>
                <a:gd name="T23" fmla="*/ 50 h 235"/>
                <a:gd name="T24" fmla="*/ 95 w 195"/>
                <a:gd name="T25" fmla="*/ 108 h 235"/>
                <a:gd name="T26" fmla="*/ 121 w 195"/>
                <a:gd name="T27" fmla="*/ 1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35">
                  <a:moveTo>
                    <a:pt x="0" y="167"/>
                  </a:moveTo>
                  <a:cubicBezTo>
                    <a:pt x="54" y="111"/>
                    <a:pt x="107" y="56"/>
                    <a:pt x="160" y="0"/>
                  </a:cubicBezTo>
                  <a:cubicBezTo>
                    <a:pt x="173" y="8"/>
                    <a:pt x="183" y="14"/>
                    <a:pt x="195" y="22"/>
                  </a:cubicBezTo>
                  <a:cubicBezTo>
                    <a:pt x="166" y="92"/>
                    <a:pt x="137" y="163"/>
                    <a:pt x="107" y="235"/>
                  </a:cubicBezTo>
                  <a:cubicBezTo>
                    <a:pt x="97" y="230"/>
                    <a:pt x="89" y="225"/>
                    <a:pt x="79" y="219"/>
                  </a:cubicBezTo>
                  <a:cubicBezTo>
                    <a:pt x="85" y="205"/>
                    <a:pt x="90" y="191"/>
                    <a:pt x="98" y="178"/>
                  </a:cubicBezTo>
                  <a:cubicBezTo>
                    <a:pt x="107" y="163"/>
                    <a:pt x="106" y="153"/>
                    <a:pt x="90" y="145"/>
                  </a:cubicBezTo>
                  <a:cubicBezTo>
                    <a:pt x="84" y="142"/>
                    <a:pt x="79" y="137"/>
                    <a:pt x="70" y="131"/>
                  </a:cubicBezTo>
                  <a:cubicBezTo>
                    <a:pt x="55" y="149"/>
                    <a:pt x="40" y="168"/>
                    <a:pt x="25" y="187"/>
                  </a:cubicBezTo>
                  <a:cubicBezTo>
                    <a:pt x="12" y="177"/>
                    <a:pt x="5" y="171"/>
                    <a:pt x="0" y="167"/>
                  </a:cubicBezTo>
                  <a:close/>
                  <a:moveTo>
                    <a:pt x="121" y="127"/>
                  </a:moveTo>
                  <a:cubicBezTo>
                    <a:pt x="132" y="100"/>
                    <a:pt x="143" y="76"/>
                    <a:pt x="154" y="50"/>
                  </a:cubicBezTo>
                  <a:cubicBezTo>
                    <a:pt x="133" y="71"/>
                    <a:pt x="115" y="89"/>
                    <a:pt x="95" y="108"/>
                  </a:cubicBezTo>
                  <a:cubicBezTo>
                    <a:pt x="103" y="114"/>
                    <a:pt x="111" y="119"/>
                    <a:pt x="12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11399611" y="5441950"/>
              <a:ext cx="520700" cy="785813"/>
            </a:xfrm>
            <a:custGeom>
              <a:avLst/>
              <a:gdLst>
                <a:gd name="T0" fmla="*/ 110 w 165"/>
                <a:gd name="T1" fmla="*/ 156 h 249"/>
                <a:gd name="T2" fmla="*/ 76 w 165"/>
                <a:gd name="T3" fmla="*/ 143 h 249"/>
                <a:gd name="T4" fmla="*/ 83 w 165"/>
                <a:gd name="T5" fmla="*/ 120 h 249"/>
                <a:gd name="T6" fmla="*/ 141 w 165"/>
                <a:gd name="T7" fmla="*/ 139 h 249"/>
                <a:gd name="T8" fmla="*/ 107 w 165"/>
                <a:gd name="T9" fmla="*/ 249 h 249"/>
                <a:gd name="T10" fmla="*/ 83 w 165"/>
                <a:gd name="T11" fmla="*/ 227 h 249"/>
                <a:gd name="T12" fmla="*/ 11 w 165"/>
                <a:gd name="T13" fmla="*/ 147 h 249"/>
                <a:gd name="T14" fmla="*/ 47 w 165"/>
                <a:gd name="T15" fmla="*/ 47 h 249"/>
                <a:gd name="T16" fmla="*/ 93 w 165"/>
                <a:gd name="T17" fmla="*/ 12 h 249"/>
                <a:gd name="T18" fmla="*/ 162 w 165"/>
                <a:gd name="T19" fmla="*/ 55 h 249"/>
                <a:gd name="T20" fmla="*/ 165 w 165"/>
                <a:gd name="T21" fmla="*/ 93 h 249"/>
                <a:gd name="T22" fmla="*/ 134 w 165"/>
                <a:gd name="T23" fmla="*/ 90 h 249"/>
                <a:gd name="T24" fmla="*/ 134 w 165"/>
                <a:gd name="T25" fmla="*/ 69 h 249"/>
                <a:gd name="T26" fmla="*/ 115 w 165"/>
                <a:gd name="T27" fmla="*/ 38 h 249"/>
                <a:gd name="T28" fmla="*/ 74 w 165"/>
                <a:gd name="T29" fmla="*/ 54 h 249"/>
                <a:gd name="T30" fmla="*/ 38 w 165"/>
                <a:gd name="T31" fmla="*/ 159 h 249"/>
                <a:gd name="T32" fmla="*/ 64 w 165"/>
                <a:gd name="T33" fmla="*/ 205 h 249"/>
                <a:gd name="T34" fmla="*/ 104 w 165"/>
                <a:gd name="T35" fmla="*/ 175 h 249"/>
                <a:gd name="T36" fmla="*/ 110 w 165"/>
                <a:gd name="T37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49">
                  <a:moveTo>
                    <a:pt x="110" y="156"/>
                  </a:moveTo>
                  <a:cubicBezTo>
                    <a:pt x="99" y="151"/>
                    <a:pt x="88" y="147"/>
                    <a:pt x="76" y="143"/>
                  </a:cubicBezTo>
                  <a:cubicBezTo>
                    <a:pt x="78" y="136"/>
                    <a:pt x="80" y="129"/>
                    <a:pt x="83" y="120"/>
                  </a:cubicBezTo>
                  <a:cubicBezTo>
                    <a:pt x="102" y="126"/>
                    <a:pt x="121" y="132"/>
                    <a:pt x="141" y="139"/>
                  </a:cubicBezTo>
                  <a:cubicBezTo>
                    <a:pt x="130" y="175"/>
                    <a:pt x="119" y="210"/>
                    <a:pt x="107" y="249"/>
                  </a:cubicBezTo>
                  <a:cubicBezTo>
                    <a:pt x="97" y="241"/>
                    <a:pt x="91" y="234"/>
                    <a:pt x="83" y="227"/>
                  </a:cubicBezTo>
                  <a:cubicBezTo>
                    <a:pt x="36" y="234"/>
                    <a:pt x="0" y="200"/>
                    <a:pt x="11" y="147"/>
                  </a:cubicBezTo>
                  <a:cubicBezTo>
                    <a:pt x="18" y="112"/>
                    <a:pt x="31" y="78"/>
                    <a:pt x="47" y="47"/>
                  </a:cubicBezTo>
                  <a:cubicBezTo>
                    <a:pt x="56" y="31"/>
                    <a:pt x="76" y="18"/>
                    <a:pt x="93" y="12"/>
                  </a:cubicBezTo>
                  <a:cubicBezTo>
                    <a:pt x="127" y="0"/>
                    <a:pt x="154" y="19"/>
                    <a:pt x="162" y="55"/>
                  </a:cubicBezTo>
                  <a:cubicBezTo>
                    <a:pt x="164" y="66"/>
                    <a:pt x="164" y="78"/>
                    <a:pt x="165" y="93"/>
                  </a:cubicBezTo>
                  <a:cubicBezTo>
                    <a:pt x="153" y="92"/>
                    <a:pt x="144" y="91"/>
                    <a:pt x="134" y="90"/>
                  </a:cubicBezTo>
                  <a:cubicBezTo>
                    <a:pt x="134" y="82"/>
                    <a:pt x="134" y="76"/>
                    <a:pt x="134" y="69"/>
                  </a:cubicBezTo>
                  <a:cubicBezTo>
                    <a:pt x="134" y="55"/>
                    <a:pt x="130" y="42"/>
                    <a:pt x="115" y="38"/>
                  </a:cubicBezTo>
                  <a:cubicBezTo>
                    <a:pt x="98" y="34"/>
                    <a:pt x="80" y="38"/>
                    <a:pt x="74" y="54"/>
                  </a:cubicBezTo>
                  <a:cubicBezTo>
                    <a:pt x="60" y="88"/>
                    <a:pt x="48" y="123"/>
                    <a:pt x="38" y="159"/>
                  </a:cubicBezTo>
                  <a:cubicBezTo>
                    <a:pt x="33" y="181"/>
                    <a:pt x="46" y="201"/>
                    <a:pt x="64" y="205"/>
                  </a:cubicBezTo>
                  <a:cubicBezTo>
                    <a:pt x="80" y="210"/>
                    <a:pt x="96" y="198"/>
                    <a:pt x="104" y="175"/>
                  </a:cubicBezTo>
                  <a:cubicBezTo>
                    <a:pt x="107" y="170"/>
                    <a:pt x="108" y="164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12312424" y="5551487"/>
              <a:ext cx="412750" cy="714375"/>
            </a:xfrm>
            <a:custGeom>
              <a:avLst/>
              <a:gdLst>
                <a:gd name="T0" fmla="*/ 1 w 131"/>
                <a:gd name="T1" fmla="*/ 0 h 226"/>
                <a:gd name="T2" fmla="*/ 30 w 131"/>
                <a:gd name="T3" fmla="*/ 0 h 226"/>
                <a:gd name="T4" fmla="*/ 30 w 131"/>
                <a:gd name="T5" fmla="*/ 98 h 226"/>
                <a:gd name="T6" fmla="*/ 28 w 131"/>
                <a:gd name="T7" fmla="*/ 164 h 226"/>
                <a:gd name="T8" fmla="*/ 68 w 131"/>
                <a:gd name="T9" fmla="*/ 199 h 226"/>
                <a:gd name="T10" fmla="*/ 97 w 131"/>
                <a:gd name="T11" fmla="*/ 163 h 226"/>
                <a:gd name="T12" fmla="*/ 102 w 131"/>
                <a:gd name="T13" fmla="*/ 15 h 226"/>
                <a:gd name="T14" fmla="*/ 103 w 131"/>
                <a:gd name="T15" fmla="*/ 4 h 226"/>
                <a:gd name="T16" fmla="*/ 131 w 131"/>
                <a:gd name="T17" fmla="*/ 4 h 226"/>
                <a:gd name="T18" fmla="*/ 123 w 131"/>
                <a:gd name="T19" fmla="*/ 176 h 226"/>
                <a:gd name="T20" fmla="*/ 64 w 131"/>
                <a:gd name="T21" fmla="*/ 226 h 226"/>
                <a:gd name="T22" fmla="*/ 1 w 131"/>
                <a:gd name="T23" fmla="*/ 172 h 226"/>
                <a:gd name="T24" fmla="*/ 1 w 131"/>
                <a:gd name="T2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6">
                  <a:moveTo>
                    <a:pt x="1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0" y="33"/>
                    <a:pt x="30" y="66"/>
                    <a:pt x="30" y="98"/>
                  </a:cubicBezTo>
                  <a:cubicBezTo>
                    <a:pt x="30" y="120"/>
                    <a:pt x="28" y="142"/>
                    <a:pt x="28" y="164"/>
                  </a:cubicBezTo>
                  <a:cubicBezTo>
                    <a:pt x="28" y="189"/>
                    <a:pt x="44" y="201"/>
                    <a:pt x="68" y="199"/>
                  </a:cubicBezTo>
                  <a:cubicBezTo>
                    <a:pt x="86" y="197"/>
                    <a:pt x="96" y="186"/>
                    <a:pt x="97" y="163"/>
                  </a:cubicBezTo>
                  <a:cubicBezTo>
                    <a:pt x="99" y="114"/>
                    <a:pt x="100" y="65"/>
                    <a:pt x="102" y="15"/>
                  </a:cubicBezTo>
                  <a:cubicBezTo>
                    <a:pt x="102" y="12"/>
                    <a:pt x="103" y="9"/>
                    <a:pt x="103" y="4"/>
                  </a:cubicBezTo>
                  <a:cubicBezTo>
                    <a:pt x="112" y="4"/>
                    <a:pt x="121" y="4"/>
                    <a:pt x="131" y="4"/>
                  </a:cubicBezTo>
                  <a:cubicBezTo>
                    <a:pt x="129" y="62"/>
                    <a:pt x="127" y="119"/>
                    <a:pt x="123" y="176"/>
                  </a:cubicBezTo>
                  <a:cubicBezTo>
                    <a:pt x="121" y="206"/>
                    <a:pt x="95" y="226"/>
                    <a:pt x="64" y="226"/>
                  </a:cubicBezTo>
                  <a:cubicBezTo>
                    <a:pt x="28" y="225"/>
                    <a:pt x="2" y="205"/>
                    <a:pt x="1" y="172"/>
                  </a:cubicBezTo>
                  <a:cubicBezTo>
                    <a:pt x="0" y="115"/>
                    <a:pt x="1" y="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9635899" y="4373562"/>
              <a:ext cx="825500" cy="698500"/>
            </a:xfrm>
            <a:custGeom>
              <a:avLst/>
              <a:gdLst>
                <a:gd name="T0" fmla="*/ 192 w 261"/>
                <a:gd name="T1" fmla="*/ 0 h 221"/>
                <a:gd name="T2" fmla="*/ 261 w 261"/>
                <a:gd name="T3" fmla="*/ 96 h 221"/>
                <a:gd name="T4" fmla="*/ 240 w 261"/>
                <a:gd name="T5" fmla="*/ 110 h 221"/>
                <a:gd name="T6" fmla="*/ 196 w 261"/>
                <a:gd name="T7" fmla="*/ 49 h 221"/>
                <a:gd name="T8" fmla="*/ 175 w 261"/>
                <a:gd name="T9" fmla="*/ 44 h 221"/>
                <a:gd name="T10" fmla="*/ 128 w 261"/>
                <a:gd name="T11" fmla="*/ 73 h 221"/>
                <a:gd name="T12" fmla="*/ 175 w 261"/>
                <a:gd name="T13" fmla="*/ 140 h 221"/>
                <a:gd name="T14" fmla="*/ 156 w 261"/>
                <a:gd name="T15" fmla="*/ 155 h 221"/>
                <a:gd name="T16" fmla="*/ 106 w 261"/>
                <a:gd name="T17" fmla="*/ 87 h 221"/>
                <a:gd name="T18" fmla="*/ 38 w 261"/>
                <a:gd name="T19" fmla="*/ 129 h 221"/>
                <a:gd name="T20" fmla="*/ 93 w 261"/>
                <a:gd name="T21" fmla="*/ 207 h 221"/>
                <a:gd name="T22" fmla="*/ 73 w 261"/>
                <a:gd name="T23" fmla="*/ 221 h 221"/>
                <a:gd name="T24" fmla="*/ 0 w 261"/>
                <a:gd name="T25" fmla="*/ 120 h 221"/>
                <a:gd name="T26" fmla="*/ 192 w 261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21">
                  <a:moveTo>
                    <a:pt x="192" y="0"/>
                  </a:moveTo>
                  <a:cubicBezTo>
                    <a:pt x="215" y="32"/>
                    <a:pt x="237" y="63"/>
                    <a:pt x="261" y="96"/>
                  </a:cubicBezTo>
                  <a:cubicBezTo>
                    <a:pt x="254" y="101"/>
                    <a:pt x="248" y="105"/>
                    <a:pt x="240" y="110"/>
                  </a:cubicBezTo>
                  <a:cubicBezTo>
                    <a:pt x="225" y="89"/>
                    <a:pt x="210" y="69"/>
                    <a:pt x="196" y="49"/>
                  </a:cubicBezTo>
                  <a:cubicBezTo>
                    <a:pt x="190" y="39"/>
                    <a:pt x="184" y="38"/>
                    <a:pt x="175" y="44"/>
                  </a:cubicBezTo>
                  <a:cubicBezTo>
                    <a:pt x="160" y="54"/>
                    <a:pt x="145" y="63"/>
                    <a:pt x="128" y="73"/>
                  </a:cubicBezTo>
                  <a:cubicBezTo>
                    <a:pt x="144" y="96"/>
                    <a:pt x="159" y="117"/>
                    <a:pt x="175" y="140"/>
                  </a:cubicBezTo>
                  <a:cubicBezTo>
                    <a:pt x="169" y="145"/>
                    <a:pt x="164" y="149"/>
                    <a:pt x="156" y="155"/>
                  </a:cubicBezTo>
                  <a:cubicBezTo>
                    <a:pt x="139" y="132"/>
                    <a:pt x="122" y="109"/>
                    <a:pt x="106" y="87"/>
                  </a:cubicBezTo>
                  <a:cubicBezTo>
                    <a:pt x="83" y="101"/>
                    <a:pt x="62" y="114"/>
                    <a:pt x="38" y="129"/>
                  </a:cubicBezTo>
                  <a:cubicBezTo>
                    <a:pt x="56" y="154"/>
                    <a:pt x="74" y="180"/>
                    <a:pt x="93" y="207"/>
                  </a:cubicBezTo>
                  <a:cubicBezTo>
                    <a:pt x="87" y="211"/>
                    <a:pt x="81" y="216"/>
                    <a:pt x="73" y="221"/>
                  </a:cubicBezTo>
                  <a:cubicBezTo>
                    <a:pt x="49" y="188"/>
                    <a:pt x="25" y="155"/>
                    <a:pt x="0" y="120"/>
                  </a:cubicBezTo>
                  <a:cubicBezTo>
                    <a:pt x="64" y="80"/>
                    <a:pt x="128" y="4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13347474" y="5267325"/>
              <a:ext cx="487363" cy="777875"/>
            </a:xfrm>
            <a:custGeom>
              <a:avLst/>
              <a:gdLst>
                <a:gd name="T0" fmla="*/ 117 w 154"/>
                <a:gd name="T1" fmla="*/ 0 h 246"/>
                <a:gd name="T2" fmla="*/ 135 w 154"/>
                <a:gd name="T3" fmla="*/ 115 h 246"/>
                <a:gd name="T4" fmla="*/ 149 w 154"/>
                <a:gd name="T5" fmla="*/ 208 h 246"/>
                <a:gd name="T6" fmla="*/ 124 w 154"/>
                <a:gd name="T7" fmla="*/ 246 h 246"/>
                <a:gd name="T8" fmla="*/ 0 w 154"/>
                <a:gd name="T9" fmla="*/ 48 h 246"/>
                <a:gd name="T10" fmla="*/ 27 w 154"/>
                <a:gd name="T11" fmla="*/ 36 h 246"/>
                <a:gd name="T12" fmla="*/ 108 w 154"/>
                <a:gd name="T13" fmla="*/ 162 h 246"/>
                <a:gd name="T14" fmla="*/ 112 w 154"/>
                <a:gd name="T15" fmla="*/ 160 h 246"/>
                <a:gd name="T16" fmla="*/ 99 w 154"/>
                <a:gd name="T17" fmla="*/ 70 h 246"/>
                <a:gd name="T18" fmla="*/ 92 w 154"/>
                <a:gd name="T19" fmla="*/ 28 h 246"/>
                <a:gd name="T20" fmla="*/ 117 w 154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46">
                  <a:moveTo>
                    <a:pt x="117" y="0"/>
                  </a:moveTo>
                  <a:cubicBezTo>
                    <a:pt x="123" y="39"/>
                    <a:pt x="129" y="77"/>
                    <a:pt x="135" y="115"/>
                  </a:cubicBezTo>
                  <a:cubicBezTo>
                    <a:pt x="140" y="146"/>
                    <a:pt x="144" y="177"/>
                    <a:pt x="149" y="208"/>
                  </a:cubicBezTo>
                  <a:cubicBezTo>
                    <a:pt x="153" y="236"/>
                    <a:pt x="154" y="236"/>
                    <a:pt x="124" y="246"/>
                  </a:cubicBezTo>
                  <a:cubicBezTo>
                    <a:pt x="83" y="181"/>
                    <a:pt x="42" y="115"/>
                    <a:pt x="0" y="48"/>
                  </a:cubicBezTo>
                  <a:cubicBezTo>
                    <a:pt x="9" y="44"/>
                    <a:pt x="17" y="40"/>
                    <a:pt x="27" y="36"/>
                  </a:cubicBezTo>
                  <a:cubicBezTo>
                    <a:pt x="54" y="78"/>
                    <a:pt x="81" y="120"/>
                    <a:pt x="108" y="162"/>
                  </a:cubicBezTo>
                  <a:cubicBezTo>
                    <a:pt x="109" y="161"/>
                    <a:pt x="111" y="161"/>
                    <a:pt x="112" y="160"/>
                  </a:cubicBezTo>
                  <a:cubicBezTo>
                    <a:pt x="108" y="130"/>
                    <a:pt x="103" y="100"/>
                    <a:pt x="99" y="70"/>
                  </a:cubicBezTo>
                  <a:cubicBezTo>
                    <a:pt x="97" y="56"/>
                    <a:pt x="94" y="42"/>
                    <a:pt x="92" y="28"/>
                  </a:cubicBezTo>
                  <a:cubicBezTo>
                    <a:pt x="90" y="7"/>
                    <a:pt x="91" y="7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11237686" y="209550"/>
              <a:ext cx="533400" cy="842963"/>
            </a:xfrm>
            <a:custGeom>
              <a:avLst/>
              <a:gdLst>
                <a:gd name="T0" fmla="*/ 169 w 169"/>
                <a:gd name="T1" fmla="*/ 10 h 267"/>
                <a:gd name="T2" fmla="*/ 164 w 169"/>
                <a:gd name="T3" fmla="*/ 22 h 267"/>
                <a:gd name="T4" fmla="*/ 144 w 169"/>
                <a:gd name="T5" fmla="*/ 89 h 267"/>
                <a:gd name="T6" fmla="*/ 121 w 169"/>
                <a:gd name="T7" fmla="*/ 163 h 267"/>
                <a:gd name="T8" fmla="*/ 94 w 169"/>
                <a:gd name="T9" fmla="*/ 233 h 267"/>
                <a:gd name="T10" fmla="*/ 47 w 169"/>
                <a:gd name="T11" fmla="*/ 252 h 267"/>
                <a:gd name="T12" fmla="*/ 34 w 169"/>
                <a:gd name="T13" fmla="*/ 188 h 267"/>
                <a:gd name="T14" fmla="*/ 100 w 169"/>
                <a:gd name="T15" fmla="*/ 98 h 267"/>
                <a:gd name="T16" fmla="*/ 141 w 169"/>
                <a:gd name="T17" fmla="*/ 11 h 267"/>
                <a:gd name="T18" fmla="*/ 157 w 169"/>
                <a:gd name="T19" fmla="*/ 0 h 267"/>
                <a:gd name="T20" fmla="*/ 169 w 169"/>
                <a:gd name="T21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67">
                  <a:moveTo>
                    <a:pt x="169" y="10"/>
                  </a:moveTo>
                  <a:cubicBezTo>
                    <a:pt x="166" y="16"/>
                    <a:pt x="165" y="19"/>
                    <a:pt x="164" y="22"/>
                  </a:cubicBezTo>
                  <a:cubicBezTo>
                    <a:pt x="157" y="44"/>
                    <a:pt x="150" y="67"/>
                    <a:pt x="144" y="89"/>
                  </a:cubicBezTo>
                  <a:cubicBezTo>
                    <a:pt x="136" y="114"/>
                    <a:pt x="129" y="139"/>
                    <a:pt x="121" y="163"/>
                  </a:cubicBezTo>
                  <a:cubicBezTo>
                    <a:pt x="113" y="187"/>
                    <a:pt x="103" y="210"/>
                    <a:pt x="94" y="233"/>
                  </a:cubicBezTo>
                  <a:cubicBezTo>
                    <a:pt x="84" y="261"/>
                    <a:pt x="72" y="267"/>
                    <a:pt x="47" y="252"/>
                  </a:cubicBezTo>
                  <a:cubicBezTo>
                    <a:pt x="9" y="228"/>
                    <a:pt x="0" y="230"/>
                    <a:pt x="34" y="188"/>
                  </a:cubicBezTo>
                  <a:cubicBezTo>
                    <a:pt x="57" y="159"/>
                    <a:pt x="81" y="130"/>
                    <a:pt x="100" y="98"/>
                  </a:cubicBezTo>
                  <a:cubicBezTo>
                    <a:pt x="117" y="71"/>
                    <a:pt x="127" y="40"/>
                    <a:pt x="141" y="11"/>
                  </a:cubicBezTo>
                  <a:cubicBezTo>
                    <a:pt x="144" y="6"/>
                    <a:pt x="151" y="1"/>
                    <a:pt x="157" y="0"/>
                  </a:cubicBezTo>
                  <a:cubicBezTo>
                    <a:pt x="160" y="0"/>
                    <a:pt x="165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14469836" y="4581525"/>
              <a:ext cx="693738" cy="644525"/>
            </a:xfrm>
            <a:custGeom>
              <a:avLst/>
              <a:gdLst>
                <a:gd name="T0" fmla="*/ 116 w 220"/>
                <a:gd name="T1" fmla="*/ 190 h 204"/>
                <a:gd name="T2" fmla="*/ 126 w 220"/>
                <a:gd name="T3" fmla="*/ 168 h 204"/>
                <a:gd name="T4" fmla="*/ 154 w 220"/>
                <a:gd name="T5" fmla="*/ 170 h 204"/>
                <a:gd name="T6" fmla="*/ 188 w 220"/>
                <a:gd name="T7" fmla="*/ 138 h 204"/>
                <a:gd name="T8" fmla="*/ 158 w 220"/>
                <a:gd name="T9" fmla="*/ 102 h 204"/>
                <a:gd name="T10" fmla="*/ 105 w 220"/>
                <a:gd name="T11" fmla="*/ 112 h 204"/>
                <a:gd name="T12" fmla="*/ 63 w 220"/>
                <a:gd name="T13" fmla="*/ 124 h 204"/>
                <a:gd name="T14" fmla="*/ 9 w 220"/>
                <a:gd name="T15" fmla="*/ 86 h 204"/>
                <a:gd name="T16" fmla="*/ 28 w 220"/>
                <a:gd name="T17" fmla="*/ 13 h 204"/>
                <a:gd name="T18" fmla="*/ 97 w 220"/>
                <a:gd name="T19" fmla="*/ 13 h 204"/>
                <a:gd name="T20" fmla="*/ 87 w 220"/>
                <a:gd name="T21" fmla="*/ 35 h 204"/>
                <a:gd name="T22" fmla="*/ 63 w 220"/>
                <a:gd name="T23" fmla="*/ 33 h 204"/>
                <a:gd name="T24" fmla="*/ 32 w 220"/>
                <a:gd name="T25" fmla="*/ 65 h 204"/>
                <a:gd name="T26" fmla="*/ 65 w 220"/>
                <a:gd name="T27" fmla="*/ 94 h 204"/>
                <a:gd name="T28" fmla="*/ 109 w 220"/>
                <a:gd name="T29" fmla="*/ 77 h 204"/>
                <a:gd name="T30" fmla="*/ 213 w 220"/>
                <a:gd name="T31" fmla="*/ 120 h 204"/>
                <a:gd name="T32" fmla="*/ 189 w 220"/>
                <a:gd name="T33" fmla="*/ 187 h 204"/>
                <a:gd name="T34" fmla="*/ 116 w 220"/>
                <a:gd name="T35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04">
                  <a:moveTo>
                    <a:pt x="116" y="190"/>
                  </a:moveTo>
                  <a:cubicBezTo>
                    <a:pt x="120" y="182"/>
                    <a:pt x="123" y="175"/>
                    <a:pt x="126" y="168"/>
                  </a:cubicBezTo>
                  <a:cubicBezTo>
                    <a:pt x="135" y="169"/>
                    <a:pt x="145" y="171"/>
                    <a:pt x="154" y="170"/>
                  </a:cubicBezTo>
                  <a:cubicBezTo>
                    <a:pt x="173" y="170"/>
                    <a:pt x="187" y="156"/>
                    <a:pt x="188" y="138"/>
                  </a:cubicBezTo>
                  <a:cubicBezTo>
                    <a:pt x="188" y="120"/>
                    <a:pt x="176" y="101"/>
                    <a:pt x="158" y="102"/>
                  </a:cubicBezTo>
                  <a:cubicBezTo>
                    <a:pt x="140" y="102"/>
                    <a:pt x="122" y="108"/>
                    <a:pt x="105" y="112"/>
                  </a:cubicBezTo>
                  <a:cubicBezTo>
                    <a:pt x="91" y="116"/>
                    <a:pt x="77" y="123"/>
                    <a:pt x="63" y="124"/>
                  </a:cubicBezTo>
                  <a:cubicBezTo>
                    <a:pt x="35" y="125"/>
                    <a:pt x="18" y="111"/>
                    <a:pt x="9" y="86"/>
                  </a:cubicBezTo>
                  <a:cubicBezTo>
                    <a:pt x="0" y="59"/>
                    <a:pt x="8" y="29"/>
                    <a:pt x="28" y="13"/>
                  </a:cubicBezTo>
                  <a:cubicBezTo>
                    <a:pt x="44" y="0"/>
                    <a:pt x="74" y="0"/>
                    <a:pt x="97" y="13"/>
                  </a:cubicBezTo>
                  <a:cubicBezTo>
                    <a:pt x="94" y="20"/>
                    <a:pt x="91" y="27"/>
                    <a:pt x="87" y="35"/>
                  </a:cubicBezTo>
                  <a:cubicBezTo>
                    <a:pt x="79" y="34"/>
                    <a:pt x="71" y="33"/>
                    <a:pt x="63" y="33"/>
                  </a:cubicBezTo>
                  <a:cubicBezTo>
                    <a:pt x="41" y="33"/>
                    <a:pt x="30" y="44"/>
                    <a:pt x="32" y="65"/>
                  </a:cubicBezTo>
                  <a:cubicBezTo>
                    <a:pt x="33" y="86"/>
                    <a:pt x="44" y="97"/>
                    <a:pt x="65" y="94"/>
                  </a:cubicBezTo>
                  <a:cubicBezTo>
                    <a:pt x="80" y="91"/>
                    <a:pt x="95" y="84"/>
                    <a:pt x="109" y="77"/>
                  </a:cubicBezTo>
                  <a:cubicBezTo>
                    <a:pt x="152" y="57"/>
                    <a:pt x="202" y="77"/>
                    <a:pt x="213" y="120"/>
                  </a:cubicBezTo>
                  <a:cubicBezTo>
                    <a:pt x="220" y="146"/>
                    <a:pt x="210" y="171"/>
                    <a:pt x="189" y="187"/>
                  </a:cubicBezTo>
                  <a:cubicBezTo>
                    <a:pt x="168" y="203"/>
                    <a:pt x="141" y="204"/>
                    <a:pt x="11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13752286" y="5072062"/>
              <a:ext cx="695325" cy="788988"/>
            </a:xfrm>
            <a:custGeom>
              <a:avLst/>
              <a:gdLst>
                <a:gd name="T0" fmla="*/ 208 w 220"/>
                <a:gd name="T1" fmla="*/ 171 h 250"/>
                <a:gd name="T2" fmla="*/ 220 w 220"/>
                <a:gd name="T3" fmla="*/ 194 h 250"/>
                <a:gd name="T4" fmla="*/ 115 w 220"/>
                <a:gd name="T5" fmla="*/ 250 h 250"/>
                <a:gd name="T6" fmla="*/ 0 w 220"/>
                <a:gd name="T7" fmla="*/ 53 h 250"/>
                <a:gd name="T8" fmla="*/ 99 w 220"/>
                <a:gd name="T9" fmla="*/ 0 h 250"/>
                <a:gd name="T10" fmla="*/ 113 w 220"/>
                <a:gd name="T11" fmla="*/ 21 h 250"/>
                <a:gd name="T12" fmla="*/ 37 w 220"/>
                <a:gd name="T13" fmla="*/ 63 h 250"/>
                <a:gd name="T14" fmla="*/ 72 w 220"/>
                <a:gd name="T15" fmla="*/ 123 h 250"/>
                <a:gd name="T16" fmla="*/ 142 w 220"/>
                <a:gd name="T17" fmla="*/ 86 h 250"/>
                <a:gd name="T18" fmla="*/ 155 w 220"/>
                <a:gd name="T19" fmla="*/ 108 h 250"/>
                <a:gd name="T20" fmla="*/ 86 w 220"/>
                <a:gd name="T21" fmla="*/ 145 h 250"/>
                <a:gd name="T22" fmla="*/ 125 w 220"/>
                <a:gd name="T23" fmla="*/ 215 h 250"/>
                <a:gd name="T24" fmla="*/ 208 w 220"/>
                <a:gd name="T25" fmla="*/ 17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250">
                  <a:moveTo>
                    <a:pt x="208" y="171"/>
                  </a:moveTo>
                  <a:cubicBezTo>
                    <a:pt x="212" y="179"/>
                    <a:pt x="216" y="186"/>
                    <a:pt x="220" y="194"/>
                  </a:cubicBezTo>
                  <a:cubicBezTo>
                    <a:pt x="185" y="212"/>
                    <a:pt x="151" y="231"/>
                    <a:pt x="115" y="250"/>
                  </a:cubicBezTo>
                  <a:cubicBezTo>
                    <a:pt x="77" y="184"/>
                    <a:pt x="39" y="119"/>
                    <a:pt x="0" y="53"/>
                  </a:cubicBezTo>
                  <a:cubicBezTo>
                    <a:pt x="33" y="35"/>
                    <a:pt x="66" y="18"/>
                    <a:pt x="99" y="0"/>
                  </a:cubicBezTo>
                  <a:cubicBezTo>
                    <a:pt x="104" y="6"/>
                    <a:pt x="108" y="13"/>
                    <a:pt x="113" y="21"/>
                  </a:cubicBezTo>
                  <a:cubicBezTo>
                    <a:pt x="88" y="35"/>
                    <a:pt x="64" y="48"/>
                    <a:pt x="37" y="63"/>
                  </a:cubicBezTo>
                  <a:cubicBezTo>
                    <a:pt x="49" y="83"/>
                    <a:pt x="60" y="102"/>
                    <a:pt x="72" y="123"/>
                  </a:cubicBezTo>
                  <a:cubicBezTo>
                    <a:pt x="96" y="111"/>
                    <a:pt x="118" y="99"/>
                    <a:pt x="142" y="86"/>
                  </a:cubicBezTo>
                  <a:cubicBezTo>
                    <a:pt x="146" y="93"/>
                    <a:pt x="150" y="100"/>
                    <a:pt x="155" y="108"/>
                  </a:cubicBezTo>
                  <a:cubicBezTo>
                    <a:pt x="131" y="120"/>
                    <a:pt x="109" y="132"/>
                    <a:pt x="86" y="145"/>
                  </a:cubicBezTo>
                  <a:cubicBezTo>
                    <a:pt x="99" y="168"/>
                    <a:pt x="111" y="190"/>
                    <a:pt x="125" y="215"/>
                  </a:cubicBezTo>
                  <a:cubicBezTo>
                    <a:pt x="152" y="201"/>
                    <a:pt x="179" y="187"/>
                    <a:pt x="20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9172349" y="3549650"/>
              <a:ext cx="827088" cy="603250"/>
            </a:xfrm>
            <a:custGeom>
              <a:avLst/>
              <a:gdLst>
                <a:gd name="T0" fmla="*/ 198 w 262"/>
                <a:gd name="T1" fmla="*/ 10 h 191"/>
                <a:gd name="T2" fmla="*/ 221 w 262"/>
                <a:gd name="T3" fmla="*/ 0 h 191"/>
                <a:gd name="T4" fmla="*/ 262 w 262"/>
                <a:gd name="T5" fmla="*/ 108 h 191"/>
                <a:gd name="T6" fmla="*/ 207 w 262"/>
                <a:gd name="T7" fmla="*/ 114 h 191"/>
                <a:gd name="T8" fmla="*/ 35 w 262"/>
                <a:gd name="T9" fmla="*/ 88 h 191"/>
                <a:gd name="T10" fmla="*/ 69 w 262"/>
                <a:gd name="T11" fmla="*/ 180 h 191"/>
                <a:gd name="T12" fmla="*/ 46 w 262"/>
                <a:gd name="T13" fmla="*/ 191 h 191"/>
                <a:gd name="T14" fmla="*/ 0 w 262"/>
                <a:gd name="T15" fmla="*/ 69 h 191"/>
                <a:gd name="T16" fmla="*/ 39 w 262"/>
                <a:gd name="T17" fmla="*/ 65 h 191"/>
                <a:gd name="T18" fmla="*/ 214 w 262"/>
                <a:gd name="T19" fmla="*/ 91 h 191"/>
                <a:gd name="T20" fmla="*/ 228 w 262"/>
                <a:gd name="T21" fmla="*/ 92 h 191"/>
                <a:gd name="T22" fmla="*/ 198 w 262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91">
                  <a:moveTo>
                    <a:pt x="198" y="10"/>
                  </a:moveTo>
                  <a:cubicBezTo>
                    <a:pt x="205" y="7"/>
                    <a:pt x="212" y="4"/>
                    <a:pt x="221" y="0"/>
                  </a:cubicBezTo>
                  <a:cubicBezTo>
                    <a:pt x="235" y="37"/>
                    <a:pt x="248" y="72"/>
                    <a:pt x="262" y="108"/>
                  </a:cubicBezTo>
                  <a:cubicBezTo>
                    <a:pt x="245" y="123"/>
                    <a:pt x="225" y="117"/>
                    <a:pt x="207" y="114"/>
                  </a:cubicBezTo>
                  <a:cubicBezTo>
                    <a:pt x="151" y="106"/>
                    <a:pt x="95" y="97"/>
                    <a:pt x="35" y="88"/>
                  </a:cubicBezTo>
                  <a:cubicBezTo>
                    <a:pt x="47" y="121"/>
                    <a:pt x="58" y="150"/>
                    <a:pt x="69" y="180"/>
                  </a:cubicBezTo>
                  <a:cubicBezTo>
                    <a:pt x="62" y="183"/>
                    <a:pt x="55" y="186"/>
                    <a:pt x="46" y="191"/>
                  </a:cubicBezTo>
                  <a:cubicBezTo>
                    <a:pt x="31" y="151"/>
                    <a:pt x="16" y="112"/>
                    <a:pt x="0" y="69"/>
                  </a:cubicBezTo>
                  <a:cubicBezTo>
                    <a:pt x="14" y="67"/>
                    <a:pt x="27" y="63"/>
                    <a:pt x="39" y="65"/>
                  </a:cubicBezTo>
                  <a:cubicBezTo>
                    <a:pt x="97" y="73"/>
                    <a:pt x="156" y="82"/>
                    <a:pt x="214" y="91"/>
                  </a:cubicBezTo>
                  <a:cubicBezTo>
                    <a:pt x="217" y="92"/>
                    <a:pt x="221" y="92"/>
                    <a:pt x="228" y="92"/>
                  </a:cubicBezTo>
                  <a:cubicBezTo>
                    <a:pt x="217" y="64"/>
                    <a:pt x="208" y="37"/>
                    <a:pt x="19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15009586" y="3498850"/>
              <a:ext cx="749300" cy="492125"/>
            </a:xfrm>
            <a:custGeom>
              <a:avLst/>
              <a:gdLst>
                <a:gd name="T0" fmla="*/ 1 w 237"/>
                <a:gd name="T1" fmla="*/ 123 h 156"/>
                <a:gd name="T2" fmla="*/ 27 w 237"/>
                <a:gd name="T3" fmla="*/ 100 h 156"/>
                <a:gd name="T4" fmla="*/ 107 w 237"/>
                <a:gd name="T5" fmla="*/ 101 h 156"/>
                <a:gd name="T6" fmla="*/ 114 w 237"/>
                <a:gd name="T7" fmla="*/ 98 h 156"/>
                <a:gd name="T8" fmla="*/ 57 w 237"/>
                <a:gd name="T9" fmla="*/ 45 h 156"/>
                <a:gd name="T10" fmla="*/ 50 w 237"/>
                <a:gd name="T11" fmla="*/ 0 h 156"/>
                <a:gd name="T12" fmla="*/ 237 w 237"/>
                <a:gd name="T13" fmla="*/ 128 h 156"/>
                <a:gd name="T14" fmla="*/ 226 w 237"/>
                <a:gd name="T15" fmla="*/ 156 h 156"/>
                <a:gd name="T16" fmla="*/ 1 w 237"/>
                <a:gd name="T1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6">
                  <a:moveTo>
                    <a:pt x="1" y="123"/>
                  </a:moveTo>
                  <a:cubicBezTo>
                    <a:pt x="0" y="104"/>
                    <a:pt x="9" y="99"/>
                    <a:pt x="27" y="100"/>
                  </a:cubicBezTo>
                  <a:cubicBezTo>
                    <a:pt x="53" y="102"/>
                    <a:pt x="80" y="101"/>
                    <a:pt x="107" y="101"/>
                  </a:cubicBezTo>
                  <a:cubicBezTo>
                    <a:pt x="108" y="101"/>
                    <a:pt x="109" y="100"/>
                    <a:pt x="114" y="98"/>
                  </a:cubicBezTo>
                  <a:cubicBezTo>
                    <a:pt x="94" y="80"/>
                    <a:pt x="76" y="63"/>
                    <a:pt x="57" y="45"/>
                  </a:cubicBezTo>
                  <a:cubicBezTo>
                    <a:pt x="38" y="27"/>
                    <a:pt x="38" y="27"/>
                    <a:pt x="50" y="0"/>
                  </a:cubicBezTo>
                  <a:cubicBezTo>
                    <a:pt x="110" y="47"/>
                    <a:pt x="157" y="112"/>
                    <a:pt x="237" y="128"/>
                  </a:cubicBezTo>
                  <a:cubicBezTo>
                    <a:pt x="233" y="138"/>
                    <a:pt x="230" y="145"/>
                    <a:pt x="226" y="156"/>
                  </a:cubicBezTo>
                  <a:cubicBezTo>
                    <a:pt x="155" y="113"/>
                    <a:pt x="77" y="13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" name="Freeform 96"/>
            <p:cNvSpPr>
              <a:spLocks noEditPoints="1"/>
            </p:cNvSpPr>
            <p:nvPr/>
          </p:nvSpPr>
          <p:spPr bwMode="auto">
            <a:xfrm>
              <a:off x="11859986" y="4851400"/>
              <a:ext cx="496888" cy="469900"/>
            </a:xfrm>
            <a:custGeom>
              <a:avLst/>
              <a:gdLst>
                <a:gd name="T0" fmla="*/ 129 w 157"/>
                <a:gd name="T1" fmla="*/ 71 h 149"/>
                <a:gd name="T2" fmla="*/ 148 w 157"/>
                <a:gd name="T3" fmla="*/ 114 h 149"/>
                <a:gd name="T4" fmla="*/ 105 w 157"/>
                <a:gd name="T5" fmla="*/ 145 h 149"/>
                <a:gd name="T6" fmla="*/ 25 w 157"/>
                <a:gd name="T7" fmla="*/ 129 h 149"/>
                <a:gd name="T8" fmla="*/ 32 w 157"/>
                <a:gd name="T9" fmla="*/ 70 h 149"/>
                <a:gd name="T10" fmla="*/ 47 w 157"/>
                <a:gd name="T11" fmla="*/ 63 h 149"/>
                <a:gd name="T12" fmla="*/ 44 w 157"/>
                <a:gd name="T13" fmla="*/ 59 h 149"/>
                <a:gd name="T14" fmla="*/ 30 w 157"/>
                <a:gd name="T15" fmla="*/ 26 h 149"/>
                <a:gd name="T16" fmla="*/ 67 w 157"/>
                <a:gd name="T17" fmla="*/ 2 h 149"/>
                <a:gd name="T18" fmla="*/ 133 w 157"/>
                <a:gd name="T19" fmla="*/ 11 h 149"/>
                <a:gd name="T20" fmla="*/ 156 w 157"/>
                <a:gd name="T21" fmla="*/ 41 h 149"/>
                <a:gd name="T22" fmla="*/ 133 w 157"/>
                <a:gd name="T23" fmla="*/ 68 h 149"/>
                <a:gd name="T24" fmla="*/ 129 w 157"/>
                <a:gd name="T25" fmla="*/ 71 h 149"/>
                <a:gd name="T26" fmla="*/ 92 w 157"/>
                <a:gd name="T27" fmla="*/ 136 h 149"/>
                <a:gd name="T28" fmla="*/ 118 w 157"/>
                <a:gd name="T29" fmla="*/ 112 h 149"/>
                <a:gd name="T30" fmla="*/ 100 w 157"/>
                <a:gd name="T31" fmla="*/ 84 h 149"/>
                <a:gd name="T32" fmla="*/ 80 w 157"/>
                <a:gd name="T33" fmla="*/ 76 h 149"/>
                <a:gd name="T34" fmla="*/ 39 w 157"/>
                <a:gd name="T35" fmla="*/ 92 h 149"/>
                <a:gd name="T36" fmla="*/ 58 w 157"/>
                <a:gd name="T37" fmla="*/ 127 h 149"/>
                <a:gd name="T38" fmla="*/ 92 w 157"/>
                <a:gd name="T39" fmla="*/ 136 h 149"/>
                <a:gd name="T40" fmla="*/ 81 w 157"/>
                <a:gd name="T41" fmla="*/ 11 h 149"/>
                <a:gd name="T42" fmla="*/ 59 w 157"/>
                <a:gd name="T43" fmla="*/ 28 h 149"/>
                <a:gd name="T44" fmla="*/ 76 w 157"/>
                <a:gd name="T45" fmla="*/ 55 h 149"/>
                <a:gd name="T46" fmla="*/ 91 w 157"/>
                <a:gd name="T47" fmla="*/ 61 h 149"/>
                <a:gd name="T48" fmla="*/ 128 w 157"/>
                <a:gd name="T49" fmla="*/ 44 h 149"/>
                <a:gd name="T50" fmla="*/ 107 w 157"/>
                <a:gd name="T51" fmla="*/ 16 h 149"/>
                <a:gd name="T52" fmla="*/ 81 w 157"/>
                <a:gd name="T5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49">
                  <a:moveTo>
                    <a:pt x="129" y="71"/>
                  </a:moveTo>
                  <a:cubicBezTo>
                    <a:pt x="136" y="86"/>
                    <a:pt x="150" y="101"/>
                    <a:pt x="148" y="114"/>
                  </a:cubicBezTo>
                  <a:cubicBezTo>
                    <a:pt x="145" y="134"/>
                    <a:pt x="125" y="143"/>
                    <a:pt x="105" y="145"/>
                  </a:cubicBezTo>
                  <a:cubicBezTo>
                    <a:pt x="76" y="149"/>
                    <a:pt x="49" y="146"/>
                    <a:pt x="25" y="129"/>
                  </a:cubicBezTo>
                  <a:cubicBezTo>
                    <a:pt x="0" y="110"/>
                    <a:pt x="3" y="84"/>
                    <a:pt x="32" y="70"/>
                  </a:cubicBezTo>
                  <a:cubicBezTo>
                    <a:pt x="37" y="68"/>
                    <a:pt x="42" y="66"/>
                    <a:pt x="47" y="63"/>
                  </a:cubicBezTo>
                  <a:cubicBezTo>
                    <a:pt x="46" y="61"/>
                    <a:pt x="45" y="60"/>
                    <a:pt x="44" y="59"/>
                  </a:cubicBezTo>
                  <a:cubicBezTo>
                    <a:pt x="35" y="49"/>
                    <a:pt x="20" y="39"/>
                    <a:pt x="30" y="26"/>
                  </a:cubicBezTo>
                  <a:cubicBezTo>
                    <a:pt x="38" y="14"/>
                    <a:pt x="54" y="3"/>
                    <a:pt x="67" y="2"/>
                  </a:cubicBezTo>
                  <a:cubicBezTo>
                    <a:pt x="89" y="0"/>
                    <a:pt x="112" y="4"/>
                    <a:pt x="133" y="11"/>
                  </a:cubicBezTo>
                  <a:cubicBezTo>
                    <a:pt x="144" y="14"/>
                    <a:pt x="156" y="30"/>
                    <a:pt x="156" y="41"/>
                  </a:cubicBezTo>
                  <a:cubicBezTo>
                    <a:pt x="157" y="49"/>
                    <a:pt x="142" y="59"/>
                    <a:pt x="133" y="68"/>
                  </a:cubicBezTo>
                  <a:cubicBezTo>
                    <a:pt x="131" y="71"/>
                    <a:pt x="127" y="71"/>
                    <a:pt x="129" y="71"/>
                  </a:cubicBezTo>
                  <a:close/>
                  <a:moveTo>
                    <a:pt x="92" y="136"/>
                  </a:moveTo>
                  <a:cubicBezTo>
                    <a:pt x="100" y="129"/>
                    <a:pt x="113" y="123"/>
                    <a:pt x="118" y="112"/>
                  </a:cubicBezTo>
                  <a:cubicBezTo>
                    <a:pt x="125" y="97"/>
                    <a:pt x="110" y="90"/>
                    <a:pt x="100" y="84"/>
                  </a:cubicBezTo>
                  <a:cubicBezTo>
                    <a:pt x="94" y="80"/>
                    <a:pt x="86" y="78"/>
                    <a:pt x="80" y="76"/>
                  </a:cubicBezTo>
                  <a:cubicBezTo>
                    <a:pt x="65" y="69"/>
                    <a:pt x="44" y="78"/>
                    <a:pt x="39" y="92"/>
                  </a:cubicBezTo>
                  <a:cubicBezTo>
                    <a:pt x="34" y="106"/>
                    <a:pt x="42" y="121"/>
                    <a:pt x="58" y="127"/>
                  </a:cubicBezTo>
                  <a:cubicBezTo>
                    <a:pt x="67" y="130"/>
                    <a:pt x="76" y="132"/>
                    <a:pt x="92" y="136"/>
                  </a:cubicBezTo>
                  <a:close/>
                  <a:moveTo>
                    <a:pt x="81" y="11"/>
                  </a:moveTo>
                  <a:cubicBezTo>
                    <a:pt x="75" y="15"/>
                    <a:pt x="63" y="20"/>
                    <a:pt x="59" y="28"/>
                  </a:cubicBezTo>
                  <a:cubicBezTo>
                    <a:pt x="53" y="42"/>
                    <a:pt x="66" y="49"/>
                    <a:pt x="76" y="55"/>
                  </a:cubicBezTo>
                  <a:cubicBezTo>
                    <a:pt x="81" y="57"/>
                    <a:pt x="86" y="59"/>
                    <a:pt x="91" y="61"/>
                  </a:cubicBezTo>
                  <a:cubicBezTo>
                    <a:pt x="106" y="68"/>
                    <a:pt x="124" y="60"/>
                    <a:pt x="128" y="44"/>
                  </a:cubicBezTo>
                  <a:cubicBezTo>
                    <a:pt x="133" y="27"/>
                    <a:pt x="121" y="20"/>
                    <a:pt x="107" y="16"/>
                  </a:cubicBezTo>
                  <a:cubicBezTo>
                    <a:pt x="100" y="14"/>
                    <a:pt x="93" y="14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11859986" y="-317500"/>
              <a:ext cx="423863" cy="431800"/>
            </a:xfrm>
            <a:custGeom>
              <a:avLst/>
              <a:gdLst>
                <a:gd name="T0" fmla="*/ 64 w 134"/>
                <a:gd name="T1" fmla="*/ 137 h 137"/>
                <a:gd name="T2" fmla="*/ 64 w 134"/>
                <a:gd name="T3" fmla="*/ 92 h 137"/>
                <a:gd name="T4" fmla="*/ 8 w 134"/>
                <a:gd name="T5" fmla="*/ 79 h 137"/>
                <a:gd name="T6" fmla="*/ 14 w 134"/>
                <a:gd name="T7" fmla="*/ 51 h 137"/>
                <a:gd name="T8" fmla="*/ 68 w 134"/>
                <a:gd name="T9" fmla="*/ 14 h 137"/>
                <a:gd name="T10" fmla="*/ 112 w 134"/>
                <a:gd name="T11" fmla="*/ 10 h 137"/>
                <a:gd name="T12" fmla="*/ 129 w 134"/>
                <a:gd name="T13" fmla="*/ 53 h 137"/>
                <a:gd name="T14" fmla="*/ 64 w 13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7">
                  <a:moveTo>
                    <a:pt x="64" y="137"/>
                  </a:moveTo>
                  <a:cubicBezTo>
                    <a:pt x="64" y="123"/>
                    <a:pt x="64" y="109"/>
                    <a:pt x="64" y="92"/>
                  </a:cubicBezTo>
                  <a:cubicBezTo>
                    <a:pt x="40" y="103"/>
                    <a:pt x="22" y="98"/>
                    <a:pt x="8" y="79"/>
                  </a:cubicBezTo>
                  <a:cubicBezTo>
                    <a:pt x="0" y="68"/>
                    <a:pt x="3" y="58"/>
                    <a:pt x="14" y="51"/>
                  </a:cubicBezTo>
                  <a:cubicBezTo>
                    <a:pt x="32" y="39"/>
                    <a:pt x="51" y="27"/>
                    <a:pt x="68" y="14"/>
                  </a:cubicBezTo>
                  <a:cubicBezTo>
                    <a:pt x="83" y="3"/>
                    <a:pt x="98" y="0"/>
                    <a:pt x="112" y="10"/>
                  </a:cubicBezTo>
                  <a:cubicBezTo>
                    <a:pt x="125" y="20"/>
                    <a:pt x="134" y="34"/>
                    <a:pt x="129" y="53"/>
                  </a:cubicBezTo>
                  <a:cubicBezTo>
                    <a:pt x="119" y="89"/>
                    <a:pt x="91" y="126"/>
                    <a:pt x="6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9926411" y="4838700"/>
              <a:ext cx="758825" cy="536575"/>
            </a:xfrm>
            <a:custGeom>
              <a:avLst/>
              <a:gdLst>
                <a:gd name="T0" fmla="*/ 217 w 240"/>
                <a:gd name="T1" fmla="*/ 0 h 170"/>
                <a:gd name="T2" fmla="*/ 235 w 240"/>
                <a:gd name="T3" fmla="*/ 22 h 170"/>
                <a:gd name="T4" fmla="*/ 240 w 240"/>
                <a:gd name="T5" fmla="*/ 28 h 170"/>
                <a:gd name="T6" fmla="*/ 198 w 240"/>
                <a:gd name="T7" fmla="*/ 63 h 170"/>
                <a:gd name="T8" fmla="*/ 107 w 240"/>
                <a:gd name="T9" fmla="*/ 150 h 170"/>
                <a:gd name="T10" fmla="*/ 30 w 240"/>
                <a:gd name="T11" fmla="*/ 149 h 170"/>
                <a:gd name="T12" fmla="*/ 14 w 240"/>
                <a:gd name="T13" fmla="*/ 73 h 170"/>
                <a:gd name="T14" fmla="*/ 36 w 240"/>
                <a:gd name="T15" fmla="*/ 102 h 170"/>
                <a:gd name="T16" fmla="*/ 87 w 240"/>
                <a:gd name="T17" fmla="*/ 128 h 170"/>
                <a:gd name="T18" fmla="*/ 135 w 240"/>
                <a:gd name="T19" fmla="*/ 83 h 170"/>
                <a:gd name="T20" fmla="*/ 217 w 24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70">
                  <a:moveTo>
                    <a:pt x="217" y="0"/>
                  </a:moveTo>
                  <a:cubicBezTo>
                    <a:pt x="224" y="9"/>
                    <a:pt x="230" y="15"/>
                    <a:pt x="235" y="22"/>
                  </a:cubicBezTo>
                  <a:cubicBezTo>
                    <a:pt x="237" y="24"/>
                    <a:pt x="239" y="26"/>
                    <a:pt x="240" y="28"/>
                  </a:cubicBezTo>
                  <a:cubicBezTo>
                    <a:pt x="226" y="39"/>
                    <a:pt x="211" y="51"/>
                    <a:pt x="198" y="63"/>
                  </a:cubicBezTo>
                  <a:cubicBezTo>
                    <a:pt x="167" y="92"/>
                    <a:pt x="138" y="122"/>
                    <a:pt x="107" y="150"/>
                  </a:cubicBezTo>
                  <a:cubicBezTo>
                    <a:pt x="83" y="170"/>
                    <a:pt x="52" y="168"/>
                    <a:pt x="30" y="149"/>
                  </a:cubicBezTo>
                  <a:cubicBezTo>
                    <a:pt x="6" y="128"/>
                    <a:pt x="0" y="100"/>
                    <a:pt x="14" y="73"/>
                  </a:cubicBezTo>
                  <a:cubicBezTo>
                    <a:pt x="27" y="78"/>
                    <a:pt x="39" y="81"/>
                    <a:pt x="36" y="102"/>
                  </a:cubicBezTo>
                  <a:cubicBezTo>
                    <a:pt x="33" y="127"/>
                    <a:pt x="66" y="143"/>
                    <a:pt x="87" y="128"/>
                  </a:cubicBezTo>
                  <a:cubicBezTo>
                    <a:pt x="104" y="115"/>
                    <a:pt x="119" y="99"/>
                    <a:pt x="135" y="83"/>
                  </a:cubicBezTo>
                  <a:cubicBezTo>
                    <a:pt x="162" y="57"/>
                    <a:pt x="188" y="29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" name="Freeform 99"/>
            <p:cNvSpPr>
              <a:spLocks noEditPoints="1"/>
            </p:cNvSpPr>
            <p:nvPr/>
          </p:nvSpPr>
          <p:spPr bwMode="auto">
            <a:xfrm>
              <a:off x="12596586" y="4835525"/>
              <a:ext cx="476250" cy="476250"/>
            </a:xfrm>
            <a:custGeom>
              <a:avLst/>
              <a:gdLst>
                <a:gd name="T0" fmla="*/ 20 w 151"/>
                <a:gd name="T1" fmla="*/ 148 h 151"/>
                <a:gd name="T2" fmla="*/ 20 w 151"/>
                <a:gd name="T3" fmla="*/ 132 h 151"/>
                <a:gd name="T4" fmla="*/ 105 w 151"/>
                <a:gd name="T5" fmla="*/ 93 h 151"/>
                <a:gd name="T6" fmla="*/ 45 w 151"/>
                <a:gd name="T7" fmla="*/ 95 h 151"/>
                <a:gd name="T8" fmla="*/ 1 w 151"/>
                <a:gd name="T9" fmla="*/ 56 h 151"/>
                <a:gd name="T10" fmla="*/ 41 w 151"/>
                <a:gd name="T11" fmla="*/ 9 h 151"/>
                <a:gd name="T12" fmla="*/ 116 w 151"/>
                <a:gd name="T13" fmla="*/ 19 h 151"/>
                <a:gd name="T14" fmla="*/ 101 w 151"/>
                <a:gd name="T15" fmla="*/ 137 h 151"/>
                <a:gd name="T16" fmla="*/ 20 w 151"/>
                <a:gd name="T17" fmla="*/ 148 h 151"/>
                <a:gd name="T18" fmla="*/ 73 w 151"/>
                <a:gd name="T19" fmla="*/ 82 h 151"/>
                <a:gd name="T20" fmla="*/ 109 w 151"/>
                <a:gd name="T21" fmla="*/ 62 h 151"/>
                <a:gd name="T22" fmla="*/ 68 w 151"/>
                <a:gd name="T23" fmla="*/ 19 h 151"/>
                <a:gd name="T24" fmla="*/ 29 w 151"/>
                <a:gd name="T25" fmla="*/ 51 h 151"/>
                <a:gd name="T26" fmla="*/ 73 w 151"/>
                <a:gd name="T27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1">
                  <a:moveTo>
                    <a:pt x="20" y="148"/>
                  </a:moveTo>
                  <a:cubicBezTo>
                    <a:pt x="20" y="142"/>
                    <a:pt x="20" y="137"/>
                    <a:pt x="20" y="132"/>
                  </a:cubicBezTo>
                  <a:cubicBezTo>
                    <a:pt x="72" y="141"/>
                    <a:pt x="104" y="125"/>
                    <a:pt x="105" y="93"/>
                  </a:cubicBezTo>
                  <a:cubicBezTo>
                    <a:pt x="85" y="94"/>
                    <a:pt x="65" y="97"/>
                    <a:pt x="45" y="95"/>
                  </a:cubicBezTo>
                  <a:cubicBezTo>
                    <a:pt x="17" y="92"/>
                    <a:pt x="3" y="77"/>
                    <a:pt x="1" y="56"/>
                  </a:cubicBezTo>
                  <a:cubicBezTo>
                    <a:pt x="0" y="34"/>
                    <a:pt x="14" y="14"/>
                    <a:pt x="41" y="9"/>
                  </a:cubicBezTo>
                  <a:cubicBezTo>
                    <a:pt x="66" y="3"/>
                    <a:pt x="94" y="0"/>
                    <a:pt x="116" y="19"/>
                  </a:cubicBezTo>
                  <a:cubicBezTo>
                    <a:pt x="151" y="49"/>
                    <a:pt x="142" y="113"/>
                    <a:pt x="101" y="137"/>
                  </a:cubicBezTo>
                  <a:cubicBezTo>
                    <a:pt x="76" y="151"/>
                    <a:pt x="50" y="151"/>
                    <a:pt x="20" y="148"/>
                  </a:cubicBezTo>
                  <a:close/>
                  <a:moveTo>
                    <a:pt x="73" y="82"/>
                  </a:moveTo>
                  <a:cubicBezTo>
                    <a:pt x="82" y="74"/>
                    <a:pt x="107" y="88"/>
                    <a:pt x="109" y="62"/>
                  </a:cubicBezTo>
                  <a:cubicBezTo>
                    <a:pt x="112" y="37"/>
                    <a:pt x="93" y="19"/>
                    <a:pt x="68" y="19"/>
                  </a:cubicBezTo>
                  <a:cubicBezTo>
                    <a:pt x="45" y="19"/>
                    <a:pt x="30" y="32"/>
                    <a:pt x="29" y="51"/>
                  </a:cubicBezTo>
                  <a:cubicBezTo>
                    <a:pt x="29" y="70"/>
                    <a:pt x="44" y="82"/>
                    <a:pt x="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14814324" y="3927475"/>
              <a:ext cx="757238" cy="582613"/>
            </a:xfrm>
            <a:custGeom>
              <a:avLst/>
              <a:gdLst>
                <a:gd name="T0" fmla="*/ 240 w 240"/>
                <a:gd name="T1" fmla="*/ 161 h 184"/>
                <a:gd name="T2" fmla="*/ 228 w 240"/>
                <a:gd name="T3" fmla="*/ 184 h 184"/>
                <a:gd name="T4" fmla="*/ 45 w 240"/>
                <a:gd name="T5" fmla="*/ 77 h 184"/>
                <a:gd name="T6" fmla="*/ 23 w 240"/>
                <a:gd name="T7" fmla="*/ 116 h 184"/>
                <a:gd name="T8" fmla="*/ 0 w 240"/>
                <a:gd name="T9" fmla="*/ 102 h 184"/>
                <a:gd name="T10" fmla="*/ 55 w 240"/>
                <a:gd name="T11" fmla="*/ 0 h 184"/>
                <a:gd name="T12" fmla="*/ 76 w 240"/>
                <a:gd name="T13" fmla="*/ 12 h 184"/>
                <a:gd name="T14" fmla="*/ 76 w 240"/>
                <a:gd name="T15" fmla="*/ 17 h 184"/>
                <a:gd name="T16" fmla="*/ 94 w 240"/>
                <a:gd name="T17" fmla="*/ 75 h 184"/>
                <a:gd name="T18" fmla="*/ 167 w 240"/>
                <a:gd name="T19" fmla="*/ 118 h 184"/>
                <a:gd name="T20" fmla="*/ 240 w 240"/>
                <a:gd name="T21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84">
                  <a:moveTo>
                    <a:pt x="240" y="161"/>
                  </a:moveTo>
                  <a:cubicBezTo>
                    <a:pt x="235" y="169"/>
                    <a:pt x="232" y="176"/>
                    <a:pt x="228" y="184"/>
                  </a:cubicBezTo>
                  <a:cubicBezTo>
                    <a:pt x="166" y="148"/>
                    <a:pt x="106" y="113"/>
                    <a:pt x="45" y="77"/>
                  </a:cubicBezTo>
                  <a:cubicBezTo>
                    <a:pt x="37" y="90"/>
                    <a:pt x="30" y="102"/>
                    <a:pt x="23" y="116"/>
                  </a:cubicBezTo>
                  <a:cubicBezTo>
                    <a:pt x="15" y="111"/>
                    <a:pt x="8" y="107"/>
                    <a:pt x="0" y="102"/>
                  </a:cubicBezTo>
                  <a:cubicBezTo>
                    <a:pt x="19" y="68"/>
                    <a:pt x="37" y="34"/>
                    <a:pt x="55" y="0"/>
                  </a:cubicBezTo>
                  <a:cubicBezTo>
                    <a:pt x="64" y="5"/>
                    <a:pt x="71" y="9"/>
                    <a:pt x="76" y="12"/>
                  </a:cubicBezTo>
                  <a:cubicBezTo>
                    <a:pt x="76" y="15"/>
                    <a:pt x="76" y="16"/>
                    <a:pt x="76" y="17"/>
                  </a:cubicBezTo>
                  <a:cubicBezTo>
                    <a:pt x="59" y="54"/>
                    <a:pt x="58" y="54"/>
                    <a:pt x="94" y="75"/>
                  </a:cubicBezTo>
                  <a:cubicBezTo>
                    <a:pt x="118" y="90"/>
                    <a:pt x="143" y="104"/>
                    <a:pt x="167" y="118"/>
                  </a:cubicBezTo>
                  <a:cubicBezTo>
                    <a:pt x="191" y="132"/>
                    <a:pt x="215" y="146"/>
                    <a:pt x="2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10302649" y="4960937"/>
              <a:ext cx="523875" cy="609600"/>
            </a:xfrm>
            <a:custGeom>
              <a:avLst/>
              <a:gdLst>
                <a:gd name="T0" fmla="*/ 142 w 166"/>
                <a:gd name="T1" fmla="*/ 0 h 193"/>
                <a:gd name="T2" fmla="*/ 166 w 166"/>
                <a:gd name="T3" fmla="*/ 21 h 193"/>
                <a:gd name="T4" fmla="*/ 26 w 166"/>
                <a:gd name="T5" fmla="*/ 193 h 193"/>
                <a:gd name="T6" fmla="*/ 19 w 166"/>
                <a:gd name="T7" fmla="*/ 152 h 193"/>
                <a:gd name="T8" fmla="*/ 142 w 166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93">
                  <a:moveTo>
                    <a:pt x="142" y="0"/>
                  </a:moveTo>
                  <a:cubicBezTo>
                    <a:pt x="151" y="8"/>
                    <a:pt x="158" y="14"/>
                    <a:pt x="166" y="21"/>
                  </a:cubicBezTo>
                  <a:cubicBezTo>
                    <a:pt x="119" y="80"/>
                    <a:pt x="72" y="137"/>
                    <a:pt x="26" y="193"/>
                  </a:cubicBezTo>
                  <a:cubicBezTo>
                    <a:pt x="0" y="176"/>
                    <a:pt x="0" y="176"/>
                    <a:pt x="19" y="152"/>
                  </a:cubicBezTo>
                  <a:cubicBezTo>
                    <a:pt x="59" y="102"/>
                    <a:pt x="100" y="52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Freeform 102"/>
            <p:cNvSpPr/>
            <p:nvPr/>
          </p:nvSpPr>
          <p:spPr bwMode="auto">
            <a:xfrm>
              <a:off x="13190311" y="5445125"/>
              <a:ext cx="280988" cy="698500"/>
            </a:xfrm>
            <a:custGeom>
              <a:avLst/>
              <a:gdLst>
                <a:gd name="T0" fmla="*/ 0 w 89"/>
                <a:gd name="T1" fmla="*/ 8 h 221"/>
                <a:gd name="T2" fmla="*/ 29 w 89"/>
                <a:gd name="T3" fmla="*/ 0 h 221"/>
                <a:gd name="T4" fmla="*/ 89 w 89"/>
                <a:gd name="T5" fmla="*/ 212 h 221"/>
                <a:gd name="T6" fmla="*/ 60 w 89"/>
                <a:gd name="T7" fmla="*/ 221 h 221"/>
                <a:gd name="T8" fmla="*/ 0 w 89"/>
                <a:gd name="T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1">
                  <a:moveTo>
                    <a:pt x="0" y="8"/>
                  </a:moveTo>
                  <a:cubicBezTo>
                    <a:pt x="11" y="5"/>
                    <a:pt x="18" y="3"/>
                    <a:pt x="29" y="0"/>
                  </a:cubicBezTo>
                  <a:cubicBezTo>
                    <a:pt x="49" y="70"/>
                    <a:pt x="69" y="140"/>
                    <a:pt x="89" y="212"/>
                  </a:cubicBezTo>
                  <a:cubicBezTo>
                    <a:pt x="80" y="215"/>
                    <a:pt x="71" y="217"/>
                    <a:pt x="60" y="221"/>
                  </a:cubicBezTo>
                  <a:cubicBezTo>
                    <a:pt x="40" y="150"/>
                    <a:pt x="20" y="8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14706374" y="4360862"/>
              <a:ext cx="663575" cy="449263"/>
            </a:xfrm>
            <a:custGeom>
              <a:avLst/>
              <a:gdLst>
                <a:gd name="T0" fmla="*/ 210 w 210"/>
                <a:gd name="T1" fmla="*/ 122 h 142"/>
                <a:gd name="T2" fmla="*/ 192 w 210"/>
                <a:gd name="T3" fmla="*/ 142 h 142"/>
                <a:gd name="T4" fmla="*/ 0 w 210"/>
                <a:gd name="T5" fmla="*/ 22 h 142"/>
                <a:gd name="T6" fmla="*/ 15 w 210"/>
                <a:gd name="T7" fmla="*/ 0 h 142"/>
                <a:gd name="T8" fmla="*/ 210 w 210"/>
                <a:gd name="T9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2">
                  <a:moveTo>
                    <a:pt x="210" y="122"/>
                  </a:moveTo>
                  <a:cubicBezTo>
                    <a:pt x="204" y="130"/>
                    <a:pt x="198" y="136"/>
                    <a:pt x="192" y="142"/>
                  </a:cubicBezTo>
                  <a:cubicBezTo>
                    <a:pt x="129" y="102"/>
                    <a:pt x="65" y="63"/>
                    <a:pt x="0" y="22"/>
                  </a:cubicBezTo>
                  <a:cubicBezTo>
                    <a:pt x="5" y="14"/>
                    <a:pt x="10" y="8"/>
                    <a:pt x="15" y="0"/>
                  </a:cubicBezTo>
                  <a:cubicBezTo>
                    <a:pt x="80" y="40"/>
                    <a:pt x="144" y="80"/>
                    <a:pt x="21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13203011" y="4594225"/>
              <a:ext cx="357188" cy="522288"/>
            </a:xfrm>
            <a:custGeom>
              <a:avLst/>
              <a:gdLst>
                <a:gd name="T0" fmla="*/ 0 w 113"/>
                <a:gd name="T1" fmla="*/ 54 h 165"/>
                <a:gd name="T2" fmla="*/ 93 w 113"/>
                <a:gd name="T3" fmla="*/ 6 h 165"/>
                <a:gd name="T4" fmla="*/ 113 w 113"/>
                <a:gd name="T5" fmla="*/ 17 h 165"/>
                <a:gd name="T6" fmla="*/ 110 w 113"/>
                <a:gd name="T7" fmla="*/ 141 h 165"/>
                <a:gd name="T8" fmla="*/ 97 w 113"/>
                <a:gd name="T9" fmla="*/ 165 h 165"/>
                <a:gd name="T10" fmla="*/ 90 w 113"/>
                <a:gd name="T11" fmla="*/ 162 h 165"/>
                <a:gd name="T12" fmla="*/ 90 w 113"/>
                <a:gd name="T13" fmla="*/ 30 h 165"/>
                <a:gd name="T14" fmla="*/ 18 w 113"/>
                <a:gd name="T15" fmla="*/ 65 h 165"/>
                <a:gd name="T16" fmla="*/ 0 w 113"/>
                <a:gd name="T17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5">
                  <a:moveTo>
                    <a:pt x="0" y="54"/>
                  </a:moveTo>
                  <a:cubicBezTo>
                    <a:pt x="31" y="38"/>
                    <a:pt x="62" y="22"/>
                    <a:pt x="93" y="6"/>
                  </a:cubicBezTo>
                  <a:cubicBezTo>
                    <a:pt x="105" y="0"/>
                    <a:pt x="113" y="1"/>
                    <a:pt x="113" y="17"/>
                  </a:cubicBezTo>
                  <a:cubicBezTo>
                    <a:pt x="112" y="59"/>
                    <a:pt x="112" y="100"/>
                    <a:pt x="110" y="141"/>
                  </a:cubicBezTo>
                  <a:cubicBezTo>
                    <a:pt x="109" y="149"/>
                    <a:pt x="101" y="157"/>
                    <a:pt x="97" y="165"/>
                  </a:cubicBezTo>
                  <a:cubicBezTo>
                    <a:pt x="94" y="164"/>
                    <a:pt x="92" y="163"/>
                    <a:pt x="90" y="162"/>
                  </a:cubicBezTo>
                  <a:cubicBezTo>
                    <a:pt x="90" y="119"/>
                    <a:pt x="90" y="77"/>
                    <a:pt x="90" y="30"/>
                  </a:cubicBezTo>
                  <a:cubicBezTo>
                    <a:pt x="64" y="43"/>
                    <a:pt x="41" y="53"/>
                    <a:pt x="18" y="65"/>
                  </a:cubicBezTo>
                  <a:cubicBezTo>
                    <a:pt x="8" y="71"/>
                    <a:pt x="1" y="7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11958411" y="50800"/>
              <a:ext cx="328613" cy="312738"/>
            </a:xfrm>
            <a:custGeom>
              <a:avLst/>
              <a:gdLst>
                <a:gd name="T0" fmla="*/ 104 w 104"/>
                <a:gd name="T1" fmla="*/ 17 h 99"/>
                <a:gd name="T2" fmla="*/ 63 w 104"/>
                <a:gd name="T3" fmla="*/ 88 h 99"/>
                <a:gd name="T4" fmla="*/ 2 w 104"/>
                <a:gd name="T5" fmla="*/ 68 h 99"/>
                <a:gd name="T6" fmla="*/ 11 w 104"/>
                <a:gd name="T7" fmla="*/ 48 h 99"/>
                <a:gd name="T8" fmla="*/ 80 w 104"/>
                <a:gd name="T9" fmla="*/ 6 h 99"/>
                <a:gd name="T10" fmla="*/ 98 w 104"/>
                <a:gd name="T11" fmla="*/ 2 h 99"/>
                <a:gd name="T12" fmla="*/ 104 w 104"/>
                <a:gd name="T13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17"/>
                  </a:moveTo>
                  <a:cubicBezTo>
                    <a:pt x="100" y="48"/>
                    <a:pt x="85" y="71"/>
                    <a:pt x="63" y="88"/>
                  </a:cubicBezTo>
                  <a:cubicBezTo>
                    <a:pt x="49" y="99"/>
                    <a:pt x="6" y="85"/>
                    <a:pt x="2" y="68"/>
                  </a:cubicBezTo>
                  <a:cubicBezTo>
                    <a:pt x="0" y="62"/>
                    <a:pt x="6" y="49"/>
                    <a:pt x="11" y="48"/>
                  </a:cubicBezTo>
                  <a:cubicBezTo>
                    <a:pt x="39" y="40"/>
                    <a:pt x="58" y="21"/>
                    <a:pt x="80" y="6"/>
                  </a:cubicBezTo>
                  <a:cubicBezTo>
                    <a:pt x="85" y="3"/>
                    <a:pt x="94" y="0"/>
                    <a:pt x="98" y="2"/>
                  </a:cubicBezTo>
                  <a:cubicBezTo>
                    <a:pt x="102" y="4"/>
                    <a:pt x="103" y="13"/>
                    <a:pt x="10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13885636" y="838200"/>
              <a:ext cx="239713" cy="303213"/>
            </a:xfrm>
            <a:custGeom>
              <a:avLst/>
              <a:gdLst>
                <a:gd name="T0" fmla="*/ 75 w 76"/>
                <a:gd name="T1" fmla="*/ 60 h 96"/>
                <a:gd name="T2" fmla="*/ 55 w 76"/>
                <a:gd name="T3" fmla="*/ 90 h 96"/>
                <a:gd name="T4" fmla="*/ 2 w 76"/>
                <a:gd name="T5" fmla="*/ 82 h 96"/>
                <a:gd name="T6" fmla="*/ 0 w 76"/>
                <a:gd name="T7" fmla="*/ 73 h 96"/>
                <a:gd name="T8" fmla="*/ 6 w 76"/>
                <a:gd name="T9" fmla="*/ 26 h 96"/>
                <a:gd name="T10" fmla="*/ 36 w 76"/>
                <a:gd name="T11" fmla="*/ 5 h 96"/>
                <a:gd name="T12" fmla="*/ 75 w 76"/>
                <a:gd name="T1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5" y="60"/>
                  </a:moveTo>
                  <a:cubicBezTo>
                    <a:pt x="76" y="73"/>
                    <a:pt x="71" y="85"/>
                    <a:pt x="55" y="90"/>
                  </a:cubicBezTo>
                  <a:cubicBezTo>
                    <a:pt x="36" y="96"/>
                    <a:pt x="18" y="94"/>
                    <a:pt x="2" y="82"/>
                  </a:cubicBezTo>
                  <a:cubicBezTo>
                    <a:pt x="0" y="80"/>
                    <a:pt x="0" y="76"/>
                    <a:pt x="0" y="73"/>
                  </a:cubicBezTo>
                  <a:cubicBezTo>
                    <a:pt x="2" y="57"/>
                    <a:pt x="4" y="42"/>
                    <a:pt x="6" y="26"/>
                  </a:cubicBezTo>
                  <a:cubicBezTo>
                    <a:pt x="8" y="9"/>
                    <a:pt x="19" y="0"/>
                    <a:pt x="36" y="5"/>
                  </a:cubicBezTo>
                  <a:cubicBezTo>
                    <a:pt x="63" y="13"/>
                    <a:pt x="74" y="28"/>
                    <a:pt x="7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11288486" y="4664075"/>
              <a:ext cx="360363" cy="490538"/>
            </a:xfrm>
            <a:custGeom>
              <a:avLst/>
              <a:gdLst>
                <a:gd name="T0" fmla="*/ 55 w 114"/>
                <a:gd name="T1" fmla="*/ 119 h 155"/>
                <a:gd name="T2" fmla="*/ 82 w 114"/>
                <a:gd name="T3" fmla="*/ 138 h 155"/>
                <a:gd name="T4" fmla="*/ 61 w 114"/>
                <a:gd name="T5" fmla="*/ 140 h 155"/>
                <a:gd name="T6" fmla="*/ 6 w 114"/>
                <a:gd name="T7" fmla="*/ 91 h 155"/>
                <a:gd name="T8" fmla="*/ 35 w 114"/>
                <a:gd name="T9" fmla="*/ 106 h 155"/>
                <a:gd name="T10" fmla="*/ 81 w 114"/>
                <a:gd name="T11" fmla="*/ 26 h 155"/>
                <a:gd name="T12" fmla="*/ 48 w 114"/>
                <a:gd name="T13" fmla="*/ 4 h 155"/>
                <a:gd name="T14" fmla="*/ 66 w 114"/>
                <a:gd name="T15" fmla="*/ 1 h 155"/>
                <a:gd name="T16" fmla="*/ 99 w 114"/>
                <a:gd name="T17" fmla="*/ 3 h 155"/>
                <a:gd name="T18" fmla="*/ 112 w 114"/>
                <a:gd name="T19" fmla="*/ 8 h 155"/>
                <a:gd name="T20" fmla="*/ 111 w 114"/>
                <a:gd name="T21" fmla="*/ 22 h 155"/>
                <a:gd name="T22" fmla="*/ 55 w 114"/>
                <a:gd name="T23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55">
                  <a:moveTo>
                    <a:pt x="55" y="119"/>
                  </a:moveTo>
                  <a:cubicBezTo>
                    <a:pt x="65" y="126"/>
                    <a:pt x="74" y="132"/>
                    <a:pt x="82" y="138"/>
                  </a:cubicBezTo>
                  <a:cubicBezTo>
                    <a:pt x="77" y="155"/>
                    <a:pt x="68" y="144"/>
                    <a:pt x="61" y="140"/>
                  </a:cubicBezTo>
                  <a:cubicBezTo>
                    <a:pt x="0" y="104"/>
                    <a:pt x="0" y="104"/>
                    <a:pt x="6" y="91"/>
                  </a:cubicBezTo>
                  <a:cubicBezTo>
                    <a:pt x="15" y="95"/>
                    <a:pt x="25" y="100"/>
                    <a:pt x="35" y="106"/>
                  </a:cubicBezTo>
                  <a:cubicBezTo>
                    <a:pt x="50" y="79"/>
                    <a:pt x="65" y="53"/>
                    <a:pt x="81" y="26"/>
                  </a:cubicBezTo>
                  <a:cubicBezTo>
                    <a:pt x="71" y="20"/>
                    <a:pt x="62" y="13"/>
                    <a:pt x="48" y="4"/>
                  </a:cubicBezTo>
                  <a:cubicBezTo>
                    <a:pt x="57" y="2"/>
                    <a:pt x="61" y="0"/>
                    <a:pt x="66" y="1"/>
                  </a:cubicBezTo>
                  <a:cubicBezTo>
                    <a:pt x="77" y="1"/>
                    <a:pt x="88" y="2"/>
                    <a:pt x="99" y="3"/>
                  </a:cubicBezTo>
                  <a:cubicBezTo>
                    <a:pt x="104" y="4"/>
                    <a:pt x="110" y="5"/>
                    <a:pt x="112" y="8"/>
                  </a:cubicBezTo>
                  <a:cubicBezTo>
                    <a:pt x="114" y="11"/>
                    <a:pt x="113" y="18"/>
                    <a:pt x="111" y="22"/>
                  </a:cubicBezTo>
                  <a:cubicBezTo>
                    <a:pt x="93" y="54"/>
                    <a:pt x="75" y="85"/>
                    <a:pt x="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11380561" y="-306388"/>
              <a:ext cx="261938" cy="298450"/>
            </a:xfrm>
            <a:custGeom>
              <a:avLst/>
              <a:gdLst>
                <a:gd name="T0" fmla="*/ 27 w 83"/>
                <a:gd name="T1" fmla="*/ 94 h 94"/>
                <a:gd name="T2" fmla="*/ 5 w 83"/>
                <a:gd name="T3" fmla="*/ 33 h 94"/>
                <a:gd name="T4" fmla="*/ 32 w 83"/>
                <a:gd name="T5" fmla="*/ 6 h 94"/>
                <a:gd name="T6" fmla="*/ 80 w 83"/>
                <a:gd name="T7" fmla="*/ 41 h 94"/>
                <a:gd name="T8" fmla="*/ 43 w 83"/>
                <a:gd name="T9" fmla="*/ 86 h 94"/>
                <a:gd name="T10" fmla="*/ 27 w 8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27" y="94"/>
                  </a:moveTo>
                  <a:cubicBezTo>
                    <a:pt x="19" y="71"/>
                    <a:pt x="10" y="52"/>
                    <a:pt x="5" y="33"/>
                  </a:cubicBezTo>
                  <a:cubicBezTo>
                    <a:pt x="0" y="11"/>
                    <a:pt x="11" y="0"/>
                    <a:pt x="32" y="6"/>
                  </a:cubicBezTo>
                  <a:cubicBezTo>
                    <a:pt x="52" y="12"/>
                    <a:pt x="78" y="18"/>
                    <a:pt x="80" y="41"/>
                  </a:cubicBezTo>
                  <a:cubicBezTo>
                    <a:pt x="83" y="63"/>
                    <a:pt x="61" y="75"/>
                    <a:pt x="43" y="86"/>
                  </a:cubicBezTo>
                  <a:cubicBezTo>
                    <a:pt x="39" y="89"/>
                    <a:pt x="33" y="91"/>
                    <a:pt x="2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11355161" y="57150"/>
              <a:ext cx="249238" cy="303213"/>
            </a:xfrm>
            <a:custGeom>
              <a:avLst/>
              <a:gdLst>
                <a:gd name="T0" fmla="*/ 0 w 79"/>
                <a:gd name="T1" fmla="*/ 30 h 96"/>
                <a:gd name="T2" fmla="*/ 12 w 79"/>
                <a:gd name="T3" fmla="*/ 12 h 96"/>
                <a:gd name="T4" fmla="*/ 67 w 79"/>
                <a:gd name="T5" fmla="*/ 25 h 96"/>
                <a:gd name="T6" fmla="*/ 68 w 79"/>
                <a:gd name="T7" fmla="*/ 66 h 96"/>
                <a:gd name="T8" fmla="*/ 58 w 79"/>
                <a:gd name="T9" fmla="*/ 79 h 96"/>
                <a:gd name="T10" fmla="*/ 16 w 79"/>
                <a:gd name="T11" fmla="*/ 71 h 96"/>
                <a:gd name="T12" fmla="*/ 0 w 79"/>
                <a:gd name="T1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0" y="30"/>
                  </a:moveTo>
                  <a:cubicBezTo>
                    <a:pt x="4" y="24"/>
                    <a:pt x="7" y="16"/>
                    <a:pt x="12" y="12"/>
                  </a:cubicBezTo>
                  <a:cubicBezTo>
                    <a:pt x="26" y="0"/>
                    <a:pt x="49" y="6"/>
                    <a:pt x="67" y="25"/>
                  </a:cubicBezTo>
                  <a:cubicBezTo>
                    <a:pt x="79" y="38"/>
                    <a:pt x="77" y="52"/>
                    <a:pt x="68" y="66"/>
                  </a:cubicBezTo>
                  <a:cubicBezTo>
                    <a:pt x="65" y="71"/>
                    <a:pt x="62" y="75"/>
                    <a:pt x="58" y="79"/>
                  </a:cubicBezTo>
                  <a:cubicBezTo>
                    <a:pt x="40" y="96"/>
                    <a:pt x="26" y="94"/>
                    <a:pt x="16" y="71"/>
                  </a:cubicBezTo>
                  <a:cubicBezTo>
                    <a:pt x="10" y="58"/>
                    <a:pt x="5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9291411" y="1674812"/>
              <a:ext cx="269875" cy="228600"/>
            </a:xfrm>
            <a:custGeom>
              <a:avLst/>
              <a:gdLst>
                <a:gd name="T0" fmla="*/ 75 w 85"/>
                <a:gd name="T1" fmla="*/ 72 h 72"/>
                <a:gd name="T2" fmla="*/ 37 w 85"/>
                <a:gd name="T3" fmla="*/ 59 h 72"/>
                <a:gd name="T4" fmla="*/ 1 w 85"/>
                <a:gd name="T5" fmla="*/ 23 h 72"/>
                <a:gd name="T6" fmla="*/ 9 w 85"/>
                <a:gd name="T7" fmla="*/ 10 h 72"/>
                <a:gd name="T8" fmla="*/ 51 w 85"/>
                <a:gd name="T9" fmla="*/ 3 h 72"/>
                <a:gd name="T10" fmla="*/ 84 w 85"/>
                <a:gd name="T11" fmla="*/ 30 h 72"/>
                <a:gd name="T12" fmla="*/ 75 w 8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2">
                  <a:moveTo>
                    <a:pt x="75" y="72"/>
                  </a:moveTo>
                  <a:cubicBezTo>
                    <a:pt x="59" y="66"/>
                    <a:pt x="48" y="62"/>
                    <a:pt x="37" y="59"/>
                  </a:cubicBezTo>
                  <a:cubicBezTo>
                    <a:pt x="18" y="53"/>
                    <a:pt x="4" y="43"/>
                    <a:pt x="1" y="23"/>
                  </a:cubicBezTo>
                  <a:cubicBezTo>
                    <a:pt x="0" y="19"/>
                    <a:pt x="5" y="11"/>
                    <a:pt x="9" y="10"/>
                  </a:cubicBezTo>
                  <a:cubicBezTo>
                    <a:pt x="23" y="6"/>
                    <a:pt x="37" y="6"/>
                    <a:pt x="51" y="3"/>
                  </a:cubicBezTo>
                  <a:cubicBezTo>
                    <a:pt x="71" y="0"/>
                    <a:pt x="85" y="10"/>
                    <a:pt x="84" y="30"/>
                  </a:cubicBezTo>
                  <a:cubicBezTo>
                    <a:pt x="82" y="45"/>
                    <a:pt x="78" y="59"/>
                    <a:pt x="7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9510486" y="1884362"/>
              <a:ext cx="280988" cy="239713"/>
            </a:xfrm>
            <a:custGeom>
              <a:avLst/>
              <a:gdLst>
                <a:gd name="T0" fmla="*/ 77 w 89"/>
                <a:gd name="T1" fmla="*/ 76 h 76"/>
                <a:gd name="T2" fmla="*/ 29 w 89"/>
                <a:gd name="T3" fmla="*/ 56 h 76"/>
                <a:gd name="T4" fmla="*/ 17 w 89"/>
                <a:gd name="T5" fmla="*/ 50 h 76"/>
                <a:gd name="T6" fmla="*/ 0 w 89"/>
                <a:gd name="T7" fmla="*/ 26 h 76"/>
                <a:gd name="T8" fmla="*/ 23 w 89"/>
                <a:gd name="T9" fmla="*/ 14 h 76"/>
                <a:gd name="T10" fmla="*/ 75 w 89"/>
                <a:gd name="T11" fmla="*/ 18 h 76"/>
                <a:gd name="T12" fmla="*/ 77 w 8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6">
                  <a:moveTo>
                    <a:pt x="77" y="76"/>
                  </a:moveTo>
                  <a:cubicBezTo>
                    <a:pt x="61" y="69"/>
                    <a:pt x="45" y="63"/>
                    <a:pt x="29" y="56"/>
                  </a:cubicBezTo>
                  <a:cubicBezTo>
                    <a:pt x="25" y="54"/>
                    <a:pt x="20" y="53"/>
                    <a:pt x="17" y="50"/>
                  </a:cubicBezTo>
                  <a:cubicBezTo>
                    <a:pt x="11" y="43"/>
                    <a:pt x="6" y="34"/>
                    <a:pt x="0" y="26"/>
                  </a:cubicBezTo>
                  <a:cubicBezTo>
                    <a:pt x="8" y="22"/>
                    <a:pt x="15" y="16"/>
                    <a:pt x="23" y="14"/>
                  </a:cubicBezTo>
                  <a:cubicBezTo>
                    <a:pt x="41" y="10"/>
                    <a:pt x="61" y="0"/>
                    <a:pt x="75" y="18"/>
                  </a:cubicBezTo>
                  <a:cubicBezTo>
                    <a:pt x="89" y="37"/>
                    <a:pt x="84" y="58"/>
                    <a:pt x="7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14734949" y="1489075"/>
              <a:ext cx="188913" cy="217488"/>
            </a:xfrm>
            <a:custGeom>
              <a:avLst/>
              <a:gdLst>
                <a:gd name="T0" fmla="*/ 60 w 60"/>
                <a:gd name="T1" fmla="*/ 27 h 69"/>
                <a:gd name="T2" fmla="*/ 49 w 60"/>
                <a:gd name="T3" fmla="*/ 51 h 69"/>
                <a:gd name="T4" fmla="*/ 11 w 60"/>
                <a:gd name="T5" fmla="*/ 61 h 69"/>
                <a:gd name="T6" fmla="*/ 13 w 60"/>
                <a:gd name="T7" fmla="*/ 22 h 69"/>
                <a:gd name="T8" fmla="*/ 25 w 60"/>
                <a:gd name="T9" fmla="*/ 11 h 69"/>
                <a:gd name="T10" fmla="*/ 46 w 60"/>
                <a:gd name="T11" fmla="*/ 3 h 69"/>
                <a:gd name="T12" fmla="*/ 60 w 60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60" y="27"/>
                  </a:moveTo>
                  <a:cubicBezTo>
                    <a:pt x="56" y="37"/>
                    <a:pt x="54" y="45"/>
                    <a:pt x="49" y="51"/>
                  </a:cubicBezTo>
                  <a:cubicBezTo>
                    <a:pt x="39" y="65"/>
                    <a:pt x="22" y="69"/>
                    <a:pt x="11" y="61"/>
                  </a:cubicBezTo>
                  <a:cubicBezTo>
                    <a:pt x="0" y="52"/>
                    <a:pt x="1" y="37"/>
                    <a:pt x="13" y="22"/>
                  </a:cubicBezTo>
                  <a:cubicBezTo>
                    <a:pt x="17" y="18"/>
                    <a:pt x="20" y="13"/>
                    <a:pt x="25" y="11"/>
                  </a:cubicBezTo>
                  <a:cubicBezTo>
                    <a:pt x="32" y="7"/>
                    <a:pt x="43" y="0"/>
                    <a:pt x="46" y="3"/>
                  </a:cubicBezTo>
                  <a:cubicBezTo>
                    <a:pt x="53" y="8"/>
                    <a:pt x="56" y="19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568180" y="176530"/>
            <a:ext cx="2409825" cy="741045"/>
            <a:chOff x="3585" y="2394"/>
            <a:chExt cx="5539" cy="1704"/>
          </a:xfrm>
        </p:grpSpPr>
        <p:grpSp>
          <p:nvGrpSpPr>
            <p:cNvPr id="702" name="组合 701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solidFill>
              <a:srgbClr val="00458E"/>
            </a:solidFill>
          </p:grpSpPr>
          <p:sp>
            <p:nvSpPr>
              <p:cNvPr id="764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5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6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7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8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9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0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1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2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3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4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5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6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7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8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9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0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1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2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3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4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5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6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7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8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9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0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1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2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3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4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5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6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7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8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9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91" name="椭圆 90"/>
          <p:cNvSpPr/>
          <p:nvPr/>
        </p:nvSpPr>
        <p:spPr>
          <a:xfrm>
            <a:off x="-409575" y="-567055"/>
            <a:ext cx="1081405" cy="108140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11304905" y="6111240"/>
            <a:ext cx="1081405" cy="108140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27790" y="5535930"/>
            <a:ext cx="377825" cy="37782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276225" y="634365"/>
            <a:ext cx="271145" cy="27114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687050" y="611124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08685" y="17653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27180" y="482473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63830" y="1323975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39875" y="2421890"/>
            <a:ext cx="2299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solidFill>
                  <a:srgbClr val="003F88"/>
                </a:solidFill>
              </a:rPr>
              <a:t>目录</a:t>
            </a:r>
            <a:endParaRPr lang="zh-CN" altLang="en-US" sz="8000" b="1">
              <a:solidFill>
                <a:srgbClr val="003F88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26540" y="3743960"/>
            <a:ext cx="2326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400">
                <a:solidFill>
                  <a:srgbClr val="003F88"/>
                </a:solidFill>
              </a:rPr>
              <a:t>CONTENTS</a:t>
            </a:r>
            <a:endParaRPr lang="en-US" altLang="zh-CN" sz="1400">
              <a:solidFill>
                <a:srgbClr val="003F88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52615" y="1710055"/>
            <a:ext cx="3206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选题背景及意义</a:t>
            </a:r>
            <a:endParaRPr lang="zh-CN" altLang="en-US" sz="20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952615" y="2581910"/>
            <a:ext cx="2631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研究方法与思路</a:t>
            </a:r>
            <a:endParaRPr lang="zh-CN" altLang="en-US" sz="20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52615" y="3446145"/>
            <a:ext cx="2773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关键技术与实践难点</a:t>
            </a:r>
            <a:endParaRPr lang="zh-CN" altLang="en-US" sz="20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52615" y="4303395"/>
            <a:ext cx="2397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研究成果与应用</a:t>
            </a:r>
            <a:endParaRPr lang="zh-CN" altLang="en-US" sz="20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952615" y="5177790"/>
            <a:ext cx="2790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相关建议及论文总结</a:t>
            </a:r>
            <a:endParaRPr lang="zh-CN" altLang="en-US" sz="20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79490" y="1644015"/>
            <a:ext cx="873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36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966585" y="1974215"/>
            <a:ext cx="3186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7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966585" y="2860675"/>
            <a:ext cx="3186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7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966585" y="3724910"/>
            <a:ext cx="3186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7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66585" y="4582160"/>
            <a:ext cx="3186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7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966585" y="5456555"/>
            <a:ext cx="3186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7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079490" y="2530475"/>
            <a:ext cx="873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36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079490" y="3300730"/>
            <a:ext cx="873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36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079490" y="4157980"/>
            <a:ext cx="873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36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079490" y="5124450"/>
            <a:ext cx="873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3600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125730" y="385445"/>
            <a:ext cx="284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05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相关建议及论文总结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sp>
        <p:nvSpPr>
          <p:cNvPr id="561" name="Freeform 106"/>
          <p:cNvSpPr>
            <a:spLocks noEditPoints="1"/>
          </p:cNvSpPr>
          <p:nvPr/>
        </p:nvSpPr>
        <p:spPr bwMode="auto">
          <a:xfrm>
            <a:off x="3518535" y="2575243"/>
            <a:ext cx="650875" cy="1430338"/>
          </a:xfrm>
          <a:custGeom>
            <a:avLst/>
            <a:gdLst>
              <a:gd name="T0" fmla="*/ 98 w 221"/>
              <a:gd name="T1" fmla="*/ 117 h 486"/>
              <a:gd name="T2" fmla="*/ 101 w 221"/>
              <a:gd name="T3" fmla="*/ 101 h 486"/>
              <a:gd name="T4" fmla="*/ 84 w 221"/>
              <a:gd name="T5" fmla="*/ 99 h 486"/>
              <a:gd name="T6" fmla="*/ 212 w 221"/>
              <a:gd name="T7" fmla="*/ 79 h 486"/>
              <a:gd name="T8" fmla="*/ 152 w 221"/>
              <a:gd name="T9" fmla="*/ 0 h 486"/>
              <a:gd name="T10" fmla="*/ 125 w 221"/>
              <a:gd name="T11" fmla="*/ 82 h 486"/>
              <a:gd name="T12" fmla="*/ 141 w 221"/>
              <a:gd name="T13" fmla="*/ 84 h 486"/>
              <a:gd name="T14" fmla="*/ 127 w 221"/>
              <a:gd name="T15" fmla="*/ 67 h 486"/>
              <a:gd name="T16" fmla="*/ 43 w 221"/>
              <a:gd name="T17" fmla="*/ 150 h 486"/>
              <a:gd name="T18" fmla="*/ 61 w 221"/>
              <a:gd name="T19" fmla="*/ 151 h 486"/>
              <a:gd name="T20" fmla="*/ 59 w 221"/>
              <a:gd name="T21" fmla="*/ 135 h 486"/>
              <a:gd name="T22" fmla="*/ 43 w 221"/>
              <a:gd name="T23" fmla="*/ 150 h 486"/>
              <a:gd name="T24" fmla="*/ 20 w 221"/>
              <a:gd name="T25" fmla="*/ 199 h 486"/>
              <a:gd name="T26" fmla="*/ 35 w 221"/>
              <a:gd name="T27" fmla="*/ 193 h 486"/>
              <a:gd name="T28" fmla="*/ 14 w 221"/>
              <a:gd name="T29" fmla="*/ 185 h 486"/>
              <a:gd name="T30" fmla="*/ 2 w 221"/>
              <a:gd name="T31" fmla="*/ 247 h 486"/>
              <a:gd name="T32" fmla="*/ 22 w 221"/>
              <a:gd name="T33" fmla="*/ 242 h 486"/>
              <a:gd name="T34" fmla="*/ 12 w 221"/>
              <a:gd name="T35" fmla="*/ 229 h 486"/>
              <a:gd name="T36" fmla="*/ 2 w 221"/>
              <a:gd name="T37" fmla="*/ 247 h 486"/>
              <a:gd name="T38" fmla="*/ 15 w 221"/>
              <a:gd name="T39" fmla="*/ 305 h 486"/>
              <a:gd name="T40" fmla="*/ 23 w 221"/>
              <a:gd name="T41" fmla="*/ 291 h 486"/>
              <a:gd name="T42" fmla="*/ 1 w 221"/>
              <a:gd name="T43" fmla="*/ 295 h 486"/>
              <a:gd name="T44" fmla="*/ 4 w 221"/>
              <a:gd name="T45" fmla="*/ 300 h 486"/>
              <a:gd name="T46" fmla="*/ 34 w 221"/>
              <a:gd name="T47" fmla="*/ 354 h 486"/>
              <a:gd name="T48" fmla="*/ 39 w 221"/>
              <a:gd name="T49" fmla="*/ 339 h 486"/>
              <a:gd name="T50" fmla="*/ 19 w 221"/>
              <a:gd name="T51" fmla="*/ 348 h 486"/>
              <a:gd name="T52" fmla="*/ 20 w 221"/>
              <a:gd name="T53" fmla="*/ 351 h 486"/>
              <a:gd name="T54" fmla="*/ 114 w 221"/>
              <a:gd name="T55" fmla="*/ 480 h 486"/>
              <a:gd name="T56" fmla="*/ 132 w 221"/>
              <a:gd name="T57" fmla="*/ 467 h 486"/>
              <a:gd name="T58" fmla="*/ 116 w 221"/>
              <a:gd name="T59" fmla="*/ 464 h 486"/>
              <a:gd name="T60" fmla="*/ 81 w 221"/>
              <a:gd name="T61" fmla="*/ 437 h 486"/>
              <a:gd name="T62" fmla="*/ 97 w 221"/>
              <a:gd name="T63" fmla="*/ 440 h 486"/>
              <a:gd name="T64" fmla="*/ 99 w 221"/>
              <a:gd name="T65" fmla="*/ 424 h 486"/>
              <a:gd name="T66" fmla="*/ 81 w 221"/>
              <a:gd name="T67" fmla="*/ 437 h 486"/>
              <a:gd name="T68" fmla="*/ 50 w 221"/>
              <a:gd name="T69" fmla="*/ 395 h 486"/>
              <a:gd name="T70" fmla="*/ 67 w 221"/>
              <a:gd name="T71" fmla="*/ 382 h 486"/>
              <a:gd name="T72" fmla="*/ 51 w 221"/>
              <a:gd name="T73" fmla="*/ 379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486">
                <a:moveTo>
                  <a:pt x="82" y="115"/>
                </a:moveTo>
                <a:cubicBezTo>
                  <a:pt x="86" y="119"/>
                  <a:pt x="93" y="120"/>
                  <a:pt x="98" y="117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103" y="113"/>
                  <a:pt x="104" y="106"/>
                  <a:pt x="101" y="101"/>
                </a:cubicBezTo>
                <a:cubicBezTo>
                  <a:pt x="97" y="96"/>
                  <a:pt x="90" y="95"/>
                  <a:pt x="85" y="99"/>
                </a:cubicBezTo>
                <a:cubicBezTo>
                  <a:pt x="84" y="99"/>
                  <a:pt x="84" y="99"/>
                  <a:pt x="84" y="99"/>
                </a:cubicBezTo>
                <a:cubicBezTo>
                  <a:pt x="79" y="103"/>
                  <a:pt x="78" y="110"/>
                  <a:pt x="82" y="115"/>
                </a:cubicBezTo>
                <a:close/>
                <a:moveTo>
                  <a:pt x="212" y="79"/>
                </a:moveTo>
                <a:cubicBezTo>
                  <a:pt x="221" y="9"/>
                  <a:pt x="221" y="9"/>
                  <a:pt x="221" y="9"/>
                </a:cubicBezTo>
                <a:cubicBezTo>
                  <a:pt x="152" y="0"/>
                  <a:pt x="152" y="0"/>
                  <a:pt x="152" y="0"/>
                </a:cubicBezTo>
                <a:cubicBezTo>
                  <a:pt x="212" y="79"/>
                  <a:pt x="212" y="79"/>
                  <a:pt x="212" y="79"/>
                </a:cubicBezTo>
                <a:close/>
                <a:moveTo>
                  <a:pt x="125" y="82"/>
                </a:moveTo>
                <a:cubicBezTo>
                  <a:pt x="129" y="87"/>
                  <a:pt x="135" y="88"/>
                  <a:pt x="140" y="84"/>
                </a:cubicBezTo>
                <a:cubicBezTo>
                  <a:pt x="141" y="84"/>
                  <a:pt x="141" y="84"/>
                  <a:pt x="141" y="84"/>
                </a:cubicBezTo>
                <a:cubicBezTo>
                  <a:pt x="146" y="81"/>
                  <a:pt x="147" y="74"/>
                  <a:pt x="143" y="69"/>
                </a:cubicBezTo>
                <a:cubicBezTo>
                  <a:pt x="139" y="64"/>
                  <a:pt x="132" y="63"/>
                  <a:pt x="127" y="67"/>
                </a:cubicBezTo>
                <a:cubicBezTo>
                  <a:pt x="122" y="70"/>
                  <a:pt x="121" y="77"/>
                  <a:pt x="125" y="82"/>
                </a:cubicBezTo>
                <a:close/>
                <a:moveTo>
                  <a:pt x="43" y="150"/>
                </a:moveTo>
                <a:cubicBezTo>
                  <a:pt x="44" y="151"/>
                  <a:pt x="44" y="152"/>
                  <a:pt x="45" y="152"/>
                </a:cubicBezTo>
                <a:cubicBezTo>
                  <a:pt x="50" y="156"/>
                  <a:pt x="57" y="156"/>
                  <a:pt x="61" y="151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5" y="146"/>
                  <a:pt x="64" y="139"/>
                  <a:pt x="59" y="135"/>
                </a:cubicBezTo>
                <a:cubicBezTo>
                  <a:pt x="55" y="131"/>
                  <a:pt x="48" y="131"/>
                  <a:pt x="44" y="136"/>
                </a:cubicBezTo>
                <a:cubicBezTo>
                  <a:pt x="40" y="140"/>
                  <a:pt x="40" y="146"/>
                  <a:pt x="43" y="150"/>
                </a:cubicBezTo>
                <a:close/>
                <a:moveTo>
                  <a:pt x="16" y="196"/>
                </a:moveTo>
                <a:cubicBezTo>
                  <a:pt x="17" y="197"/>
                  <a:pt x="18" y="199"/>
                  <a:pt x="20" y="199"/>
                </a:cubicBezTo>
                <a:cubicBezTo>
                  <a:pt x="26" y="202"/>
                  <a:pt x="32" y="199"/>
                  <a:pt x="35" y="194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7" y="187"/>
                  <a:pt x="35" y="180"/>
                  <a:pt x="29" y="178"/>
                </a:cubicBezTo>
                <a:cubicBezTo>
                  <a:pt x="23" y="176"/>
                  <a:pt x="17" y="179"/>
                  <a:pt x="14" y="185"/>
                </a:cubicBezTo>
                <a:cubicBezTo>
                  <a:pt x="13" y="188"/>
                  <a:pt x="13" y="193"/>
                  <a:pt x="16" y="196"/>
                </a:cubicBezTo>
                <a:close/>
                <a:moveTo>
                  <a:pt x="2" y="247"/>
                </a:moveTo>
                <a:cubicBezTo>
                  <a:pt x="4" y="249"/>
                  <a:pt x="7" y="251"/>
                  <a:pt x="10" y="251"/>
                </a:cubicBezTo>
                <a:cubicBezTo>
                  <a:pt x="16" y="252"/>
                  <a:pt x="21" y="248"/>
                  <a:pt x="22" y="242"/>
                </a:cubicBezTo>
                <a:cubicBezTo>
                  <a:pt x="22" y="241"/>
                  <a:pt x="22" y="241"/>
                  <a:pt x="22" y="241"/>
                </a:cubicBezTo>
                <a:cubicBezTo>
                  <a:pt x="23" y="235"/>
                  <a:pt x="18" y="229"/>
                  <a:pt x="12" y="229"/>
                </a:cubicBezTo>
                <a:cubicBezTo>
                  <a:pt x="6" y="228"/>
                  <a:pt x="1" y="233"/>
                  <a:pt x="0" y="239"/>
                </a:cubicBezTo>
                <a:cubicBezTo>
                  <a:pt x="0" y="242"/>
                  <a:pt x="1" y="245"/>
                  <a:pt x="2" y="247"/>
                </a:cubicBezTo>
                <a:close/>
                <a:moveTo>
                  <a:pt x="4" y="300"/>
                </a:moveTo>
                <a:cubicBezTo>
                  <a:pt x="6" y="304"/>
                  <a:pt x="10" y="305"/>
                  <a:pt x="15" y="305"/>
                </a:cubicBezTo>
                <a:cubicBezTo>
                  <a:pt x="21" y="304"/>
                  <a:pt x="25" y="298"/>
                  <a:pt x="24" y="292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85"/>
                  <a:pt x="17" y="281"/>
                  <a:pt x="11" y="282"/>
                </a:cubicBezTo>
                <a:cubicBezTo>
                  <a:pt x="5" y="283"/>
                  <a:pt x="1" y="289"/>
                  <a:pt x="1" y="295"/>
                </a:cubicBezTo>
                <a:cubicBezTo>
                  <a:pt x="2" y="296"/>
                  <a:pt x="2" y="296"/>
                  <a:pt x="2" y="296"/>
                </a:cubicBezTo>
                <a:cubicBezTo>
                  <a:pt x="2" y="297"/>
                  <a:pt x="3" y="299"/>
                  <a:pt x="4" y="300"/>
                </a:cubicBezTo>
                <a:close/>
                <a:moveTo>
                  <a:pt x="20" y="351"/>
                </a:moveTo>
                <a:cubicBezTo>
                  <a:pt x="23" y="355"/>
                  <a:pt x="29" y="357"/>
                  <a:pt x="34" y="354"/>
                </a:cubicBezTo>
                <a:cubicBezTo>
                  <a:pt x="40" y="351"/>
                  <a:pt x="42" y="345"/>
                  <a:pt x="39" y="339"/>
                </a:cubicBezTo>
                <a:cubicBezTo>
                  <a:pt x="39" y="339"/>
                  <a:pt x="39" y="339"/>
                  <a:pt x="39" y="339"/>
                </a:cubicBezTo>
                <a:cubicBezTo>
                  <a:pt x="36" y="333"/>
                  <a:pt x="30" y="331"/>
                  <a:pt x="24" y="333"/>
                </a:cubicBezTo>
                <a:cubicBezTo>
                  <a:pt x="18" y="336"/>
                  <a:pt x="16" y="343"/>
                  <a:pt x="19" y="348"/>
                </a:cubicBezTo>
                <a:cubicBezTo>
                  <a:pt x="19" y="349"/>
                  <a:pt x="19" y="349"/>
                  <a:pt x="19" y="349"/>
                </a:cubicBezTo>
                <a:cubicBezTo>
                  <a:pt x="20" y="350"/>
                  <a:pt x="20" y="350"/>
                  <a:pt x="20" y="351"/>
                </a:cubicBezTo>
                <a:close/>
                <a:moveTo>
                  <a:pt x="113" y="480"/>
                </a:moveTo>
                <a:cubicBezTo>
                  <a:pt x="114" y="480"/>
                  <a:pt x="114" y="480"/>
                  <a:pt x="114" y="480"/>
                </a:cubicBezTo>
                <a:cubicBezTo>
                  <a:pt x="118" y="485"/>
                  <a:pt x="125" y="486"/>
                  <a:pt x="130" y="482"/>
                </a:cubicBezTo>
                <a:cubicBezTo>
                  <a:pt x="134" y="479"/>
                  <a:pt x="135" y="472"/>
                  <a:pt x="132" y="467"/>
                </a:cubicBezTo>
                <a:cubicBezTo>
                  <a:pt x="131" y="466"/>
                  <a:pt x="131" y="466"/>
                  <a:pt x="131" y="466"/>
                </a:cubicBezTo>
                <a:cubicBezTo>
                  <a:pt x="128" y="461"/>
                  <a:pt x="121" y="460"/>
                  <a:pt x="116" y="464"/>
                </a:cubicBezTo>
                <a:cubicBezTo>
                  <a:pt x="111" y="468"/>
                  <a:pt x="110" y="475"/>
                  <a:pt x="113" y="480"/>
                </a:cubicBezTo>
                <a:close/>
                <a:moveTo>
                  <a:pt x="81" y="437"/>
                </a:moveTo>
                <a:cubicBezTo>
                  <a:pt x="82" y="438"/>
                  <a:pt x="82" y="438"/>
                  <a:pt x="82" y="438"/>
                </a:cubicBezTo>
                <a:cubicBezTo>
                  <a:pt x="86" y="443"/>
                  <a:pt x="92" y="444"/>
                  <a:pt x="97" y="440"/>
                </a:cubicBezTo>
                <a:cubicBezTo>
                  <a:pt x="102" y="436"/>
                  <a:pt x="103" y="429"/>
                  <a:pt x="100" y="424"/>
                </a:cubicBezTo>
                <a:cubicBezTo>
                  <a:pt x="99" y="424"/>
                  <a:pt x="99" y="424"/>
                  <a:pt x="99" y="424"/>
                </a:cubicBezTo>
                <a:cubicBezTo>
                  <a:pt x="95" y="419"/>
                  <a:pt x="88" y="418"/>
                  <a:pt x="84" y="421"/>
                </a:cubicBezTo>
                <a:cubicBezTo>
                  <a:pt x="79" y="425"/>
                  <a:pt x="78" y="432"/>
                  <a:pt x="81" y="437"/>
                </a:cubicBezTo>
                <a:close/>
                <a:moveTo>
                  <a:pt x="49" y="395"/>
                </a:moveTo>
                <a:cubicBezTo>
                  <a:pt x="50" y="395"/>
                  <a:pt x="50" y="395"/>
                  <a:pt x="50" y="395"/>
                </a:cubicBezTo>
                <a:cubicBezTo>
                  <a:pt x="53" y="400"/>
                  <a:pt x="60" y="401"/>
                  <a:pt x="65" y="397"/>
                </a:cubicBezTo>
                <a:cubicBezTo>
                  <a:pt x="70" y="394"/>
                  <a:pt x="71" y="387"/>
                  <a:pt x="67" y="382"/>
                </a:cubicBezTo>
                <a:cubicBezTo>
                  <a:pt x="67" y="381"/>
                  <a:pt x="67" y="381"/>
                  <a:pt x="67" y="381"/>
                </a:cubicBezTo>
                <a:cubicBezTo>
                  <a:pt x="63" y="376"/>
                  <a:pt x="56" y="375"/>
                  <a:pt x="51" y="379"/>
                </a:cubicBezTo>
                <a:cubicBezTo>
                  <a:pt x="46" y="383"/>
                  <a:pt x="45" y="390"/>
                  <a:pt x="49" y="3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62" name="Freeform 107"/>
          <p:cNvSpPr>
            <a:spLocks noEditPoints="1"/>
          </p:cNvSpPr>
          <p:nvPr/>
        </p:nvSpPr>
        <p:spPr bwMode="auto">
          <a:xfrm>
            <a:off x="6729730" y="4666615"/>
            <a:ext cx="975995" cy="1174115"/>
          </a:xfrm>
          <a:custGeom>
            <a:avLst/>
            <a:gdLst>
              <a:gd name="T0" fmla="*/ 160 w 342"/>
              <a:gd name="T1" fmla="*/ 336 h 412"/>
              <a:gd name="T2" fmla="*/ 150 w 342"/>
              <a:gd name="T3" fmla="*/ 348 h 412"/>
              <a:gd name="T4" fmla="*/ 163 w 342"/>
              <a:gd name="T5" fmla="*/ 358 h 412"/>
              <a:gd name="T6" fmla="*/ 42 w 342"/>
              <a:gd name="T7" fmla="*/ 313 h 412"/>
              <a:gd name="T8" fmla="*/ 56 w 342"/>
              <a:gd name="T9" fmla="*/ 412 h 412"/>
              <a:gd name="T10" fmla="*/ 120 w 342"/>
              <a:gd name="T11" fmla="*/ 352 h 412"/>
              <a:gd name="T12" fmla="*/ 107 w 342"/>
              <a:gd name="T13" fmla="*/ 343 h 412"/>
              <a:gd name="T14" fmla="*/ 110 w 342"/>
              <a:gd name="T15" fmla="*/ 365 h 412"/>
              <a:gd name="T16" fmla="*/ 224 w 342"/>
              <a:gd name="T17" fmla="*/ 333 h 412"/>
              <a:gd name="T18" fmla="*/ 209 w 342"/>
              <a:gd name="T19" fmla="*/ 324 h 412"/>
              <a:gd name="T20" fmla="*/ 202 w 342"/>
              <a:gd name="T21" fmla="*/ 339 h 412"/>
              <a:gd name="T22" fmla="*/ 224 w 342"/>
              <a:gd name="T23" fmla="*/ 333 h 412"/>
              <a:gd name="T24" fmla="*/ 268 w 342"/>
              <a:gd name="T25" fmla="*/ 301 h 412"/>
              <a:gd name="T26" fmla="*/ 252 w 342"/>
              <a:gd name="T27" fmla="*/ 300 h 412"/>
              <a:gd name="T28" fmla="*/ 266 w 342"/>
              <a:gd name="T29" fmla="*/ 317 h 412"/>
              <a:gd name="T30" fmla="*/ 307 w 342"/>
              <a:gd name="T31" fmla="*/ 268 h 412"/>
              <a:gd name="T32" fmla="*/ 287 w 342"/>
              <a:gd name="T33" fmla="*/ 263 h 412"/>
              <a:gd name="T34" fmla="*/ 290 w 342"/>
              <a:gd name="T35" fmla="*/ 279 h 412"/>
              <a:gd name="T36" fmla="*/ 307 w 342"/>
              <a:gd name="T37" fmla="*/ 268 h 412"/>
              <a:gd name="T38" fmla="*/ 325 w 342"/>
              <a:gd name="T39" fmla="*/ 212 h 412"/>
              <a:gd name="T40" fmla="*/ 310 w 342"/>
              <a:gd name="T41" fmla="*/ 219 h 412"/>
              <a:gd name="T42" fmla="*/ 331 w 342"/>
              <a:gd name="T43" fmla="*/ 227 h 412"/>
              <a:gd name="T44" fmla="*/ 332 w 342"/>
              <a:gd name="T45" fmla="*/ 221 h 412"/>
              <a:gd name="T46" fmla="*/ 332 w 342"/>
              <a:gd name="T47" fmla="*/ 159 h 412"/>
              <a:gd name="T48" fmla="*/ 320 w 342"/>
              <a:gd name="T49" fmla="*/ 170 h 412"/>
              <a:gd name="T50" fmla="*/ 342 w 342"/>
              <a:gd name="T51" fmla="*/ 172 h 412"/>
              <a:gd name="T52" fmla="*/ 342 w 342"/>
              <a:gd name="T53" fmla="*/ 169 h 412"/>
              <a:gd name="T54" fmla="*/ 323 w 342"/>
              <a:gd name="T55" fmla="*/ 10 h 412"/>
              <a:gd name="T56" fmla="*/ 301 w 342"/>
              <a:gd name="T57" fmla="*/ 13 h 412"/>
              <a:gd name="T58" fmla="*/ 314 w 342"/>
              <a:gd name="T59" fmla="*/ 24 h 412"/>
              <a:gd name="T60" fmla="*/ 331 w 342"/>
              <a:gd name="T61" fmla="*/ 64 h 412"/>
              <a:gd name="T62" fmla="*/ 318 w 342"/>
              <a:gd name="T63" fmla="*/ 54 h 412"/>
              <a:gd name="T64" fmla="*/ 309 w 342"/>
              <a:gd name="T65" fmla="*/ 67 h 412"/>
              <a:gd name="T66" fmla="*/ 331 w 342"/>
              <a:gd name="T67" fmla="*/ 64 h 412"/>
              <a:gd name="T68" fmla="*/ 338 w 342"/>
              <a:gd name="T69" fmla="*/ 116 h 412"/>
              <a:gd name="T70" fmla="*/ 316 w 342"/>
              <a:gd name="T71" fmla="*/ 119 h 412"/>
              <a:gd name="T72" fmla="*/ 329 w 342"/>
              <a:gd name="T73" fmla="*/ 129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42" h="412">
                <a:moveTo>
                  <a:pt x="173" y="345"/>
                </a:moveTo>
                <a:cubicBezTo>
                  <a:pt x="172" y="339"/>
                  <a:pt x="166" y="335"/>
                  <a:pt x="160" y="336"/>
                </a:cubicBezTo>
                <a:cubicBezTo>
                  <a:pt x="160" y="336"/>
                  <a:pt x="160" y="336"/>
                  <a:pt x="160" y="336"/>
                </a:cubicBezTo>
                <a:cubicBezTo>
                  <a:pt x="154" y="336"/>
                  <a:pt x="149" y="342"/>
                  <a:pt x="150" y="348"/>
                </a:cubicBezTo>
                <a:cubicBezTo>
                  <a:pt x="151" y="354"/>
                  <a:pt x="157" y="359"/>
                  <a:pt x="163" y="358"/>
                </a:cubicBezTo>
                <a:cubicBezTo>
                  <a:pt x="163" y="358"/>
                  <a:pt x="163" y="358"/>
                  <a:pt x="163" y="358"/>
                </a:cubicBezTo>
                <a:cubicBezTo>
                  <a:pt x="169" y="357"/>
                  <a:pt x="174" y="351"/>
                  <a:pt x="173" y="345"/>
                </a:cubicBezTo>
                <a:close/>
                <a:moveTo>
                  <a:pt x="42" y="313"/>
                </a:moveTo>
                <a:cubicBezTo>
                  <a:pt x="0" y="369"/>
                  <a:pt x="0" y="369"/>
                  <a:pt x="0" y="369"/>
                </a:cubicBezTo>
                <a:cubicBezTo>
                  <a:pt x="56" y="412"/>
                  <a:pt x="56" y="412"/>
                  <a:pt x="56" y="412"/>
                </a:cubicBezTo>
                <a:cubicBezTo>
                  <a:pt x="42" y="313"/>
                  <a:pt x="42" y="313"/>
                  <a:pt x="42" y="313"/>
                </a:cubicBezTo>
                <a:close/>
                <a:moveTo>
                  <a:pt x="120" y="352"/>
                </a:moveTo>
                <a:cubicBezTo>
                  <a:pt x="119" y="346"/>
                  <a:pt x="113" y="342"/>
                  <a:pt x="107" y="343"/>
                </a:cubicBezTo>
                <a:cubicBezTo>
                  <a:pt x="107" y="343"/>
                  <a:pt x="107" y="343"/>
                  <a:pt x="107" y="343"/>
                </a:cubicBezTo>
                <a:cubicBezTo>
                  <a:pt x="101" y="344"/>
                  <a:pt x="97" y="349"/>
                  <a:pt x="98" y="356"/>
                </a:cubicBezTo>
                <a:cubicBezTo>
                  <a:pt x="98" y="362"/>
                  <a:pt x="104" y="366"/>
                  <a:pt x="110" y="365"/>
                </a:cubicBezTo>
                <a:cubicBezTo>
                  <a:pt x="116" y="364"/>
                  <a:pt x="121" y="359"/>
                  <a:pt x="120" y="352"/>
                </a:cubicBezTo>
                <a:close/>
                <a:moveTo>
                  <a:pt x="224" y="333"/>
                </a:moveTo>
                <a:cubicBezTo>
                  <a:pt x="224" y="332"/>
                  <a:pt x="224" y="331"/>
                  <a:pt x="224" y="330"/>
                </a:cubicBezTo>
                <a:cubicBezTo>
                  <a:pt x="221" y="325"/>
                  <a:pt x="215" y="322"/>
                  <a:pt x="209" y="324"/>
                </a:cubicBezTo>
                <a:cubicBezTo>
                  <a:pt x="209" y="324"/>
                  <a:pt x="209" y="324"/>
                  <a:pt x="209" y="324"/>
                </a:cubicBezTo>
                <a:cubicBezTo>
                  <a:pt x="203" y="326"/>
                  <a:pt x="200" y="333"/>
                  <a:pt x="202" y="339"/>
                </a:cubicBezTo>
                <a:cubicBezTo>
                  <a:pt x="205" y="344"/>
                  <a:pt x="211" y="347"/>
                  <a:pt x="217" y="345"/>
                </a:cubicBezTo>
                <a:cubicBezTo>
                  <a:pt x="222" y="343"/>
                  <a:pt x="225" y="338"/>
                  <a:pt x="224" y="333"/>
                </a:cubicBezTo>
                <a:close/>
                <a:moveTo>
                  <a:pt x="271" y="306"/>
                </a:moveTo>
                <a:cubicBezTo>
                  <a:pt x="270" y="305"/>
                  <a:pt x="270" y="303"/>
                  <a:pt x="268" y="301"/>
                </a:cubicBezTo>
                <a:cubicBezTo>
                  <a:pt x="265" y="296"/>
                  <a:pt x="258" y="295"/>
                  <a:pt x="253" y="299"/>
                </a:cubicBezTo>
                <a:cubicBezTo>
                  <a:pt x="252" y="300"/>
                  <a:pt x="252" y="300"/>
                  <a:pt x="252" y="300"/>
                </a:cubicBezTo>
                <a:cubicBezTo>
                  <a:pt x="247" y="304"/>
                  <a:pt x="247" y="311"/>
                  <a:pt x="250" y="315"/>
                </a:cubicBezTo>
                <a:cubicBezTo>
                  <a:pt x="254" y="320"/>
                  <a:pt x="261" y="321"/>
                  <a:pt x="266" y="317"/>
                </a:cubicBezTo>
                <a:cubicBezTo>
                  <a:pt x="269" y="314"/>
                  <a:pt x="271" y="310"/>
                  <a:pt x="271" y="306"/>
                </a:cubicBezTo>
                <a:close/>
                <a:moveTo>
                  <a:pt x="307" y="268"/>
                </a:moveTo>
                <a:cubicBezTo>
                  <a:pt x="307" y="265"/>
                  <a:pt x="305" y="263"/>
                  <a:pt x="303" y="261"/>
                </a:cubicBezTo>
                <a:cubicBezTo>
                  <a:pt x="298" y="257"/>
                  <a:pt x="291" y="258"/>
                  <a:pt x="287" y="263"/>
                </a:cubicBezTo>
                <a:cubicBezTo>
                  <a:pt x="287" y="264"/>
                  <a:pt x="287" y="264"/>
                  <a:pt x="287" y="264"/>
                </a:cubicBezTo>
                <a:cubicBezTo>
                  <a:pt x="283" y="269"/>
                  <a:pt x="285" y="276"/>
                  <a:pt x="290" y="279"/>
                </a:cubicBezTo>
                <a:cubicBezTo>
                  <a:pt x="295" y="283"/>
                  <a:pt x="302" y="282"/>
                  <a:pt x="305" y="277"/>
                </a:cubicBezTo>
                <a:cubicBezTo>
                  <a:pt x="307" y="274"/>
                  <a:pt x="308" y="271"/>
                  <a:pt x="307" y="268"/>
                </a:cubicBezTo>
                <a:close/>
                <a:moveTo>
                  <a:pt x="332" y="221"/>
                </a:moveTo>
                <a:cubicBezTo>
                  <a:pt x="331" y="217"/>
                  <a:pt x="329" y="213"/>
                  <a:pt x="325" y="212"/>
                </a:cubicBezTo>
                <a:cubicBezTo>
                  <a:pt x="319" y="210"/>
                  <a:pt x="312" y="213"/>
                  <a:pt x="310" y="219"/>
                </a:cubicBezTo>
                <a:cubicBezTo>
                  <a:pt x="310" y="219"/>
                  <a:pt x="310" y="219"/>
                  <a:pt x="310" y="219"/>
                </a:cubicBezTo>
                <a:cubicBezTo>
                  <a:pt x="308" y="225"/>
                  <a:pt x="311" y="232"/>
                  <a:pt x="317" y="234"/>
                </a:cubicBezTo>
                <a:cubicBezTo>
                  <a:pt x="323" y="236"/>
                  <a:pt x="329" y="233"/>
                  <a:pt x="331" y="227"/>
                </a:cubicBezTo>
                <a:cubicBezTo>
                  <a:pt x="331" y="226"/>
                  <a:pt x="331" y="226"/>
                  <a:pt x="331" y="226"/>
                </a:cubicBezTo>
                <a:cubicBezTo>
                  <a:pt x="332" y="225"/>
                  <a:pt x="332" y="223"/>
                  <a:pt x="332" y="221"/>
                </a:cubicBezTo>
                <a:close/>
                <a:moveTo>
                  <a:pt x="342" y="169"/>
                </a:moveTo>
                <a:cubicBezTo>
                  <a:pt x="341" y="164"/>
                  <a:pt x="337" y="160"/>
                  <a:pt x="332" y="159"/>
                </a:cubicBezTo>
                <a:cubicBezTo>
                  <a:pt x="325" y="159"/>
                  <a:pt x="320" y="164"/>
                  <a:pt x="320" y="170"/>
                </a:cubicBezTo>
                <a:cubicBezTo>
                  <a:pt x="320" y="170"/>
                  <a:pt x="320" y="170"/>
                  <a:pt x="320" y="170"/>
                </a:cubicBezTo>
                <a:cubicBezTo>
                  <a:pt x="320" y="177"/>
                  <a:pt x="324" y="182"/>
                  <a:pt x="330" y="182"/>
                </a:cubicBezTo>
                <a:cubicBezTo>
                  <a:pt x="337" y="183"/>
                  <a:pt x="342" y="178"/>
                  <a:pt x="342" y="172"/>
                </a:cubicBezTo>
                <a:cubicBezTo>
                  <a:pt x="342" y="171"/>
                  <a:pt x="342" y="171"/>
                  <a:pt x="342" y="171"/>
                </a:cubicBezTo>
                <a:cubicBezTo>
                  <a:pt x="342" y="170"/>
                  <a:pt x="342" y="170"/>
                  <a:pt x="342" y="169"/>
                </a:cubicBezTo>
                <a:close/>
                <a:moveTo>
                  <a:pt x="324" y="11"/>
                </a:moveTo>
                <a:cubicBezTo>
                  <a:pt x="323" y="10"/>
                  <a:pt x="323" y="10"/>
                  <a:pt x="323" y="10"/>
                </a:cubicBezTo>
                <a:cubicBezTo>
                  <a:pt x="323" y="4"/>
                  <a:pt x="317" y="0"/>
                  <a:pt x="311" y="1"/>
                </a:cubicBezTo>
                <a:cubicBezTo>
                  <a:pt x="305" y="2"/>
                  <a:pt x="300" y="7"/>
                  <a:pt x="301" y="13"/>
                </a:cubicBezTo>
                <a:cubicBezTo>
                  <a:pt x="301" y="14"/>
                  <a:pt x="301" y="14"/>
                  <a:pt x="301" y="14"/>
                </a:cubicBezTo>
                <a:cubicBezTo>
                  <a:pt x="302" y="20"/>
                  <a:pt x="308" y="25"/>
                  <a:pt x="314" y="24"/>
                </a:cubicBezTo>
                <a:cubicBezTo>
                  <a:pt x="320" y="23"/>
                  <a:pt x="324" y="17"/>
                  <a:pt x="324" y="11"/>
                </a:cubicBezTo>
                <a:close/>
                <a:moveTo>
                  <a:pt x="331" y="64"/>
                </a:moveTo>
                <a:cubicBezTo>
                  <a:pt x="331" y="63"/>
                  <a:pt x="331" y="63"/>
                  <a:pt x="331" y="63"/>
                </a:cubicBezTo>
                <a:cubicBezTo>
                  <a:pt x="330" y="57"/>
                  <a:pt x="324" y="53"/>
                  <a:pt x="318" y="54"/>
                </a:cubicBezTo>
                <a:cubicBezTo>
                  <a:pt x="312" y="54"/>
                  <a:pt x="308" y="60"/>
                  <a:pt x="309" y="66"/>
                </a:cubicBezTo>
                <a:cubicBezTo>
                  <a:pt x="309" y="67"/>
                  <a:pt x="309" y="67"/>
                  <a:pt x="309" y="67"/>
                </a:cubicBezTo>
                <a:cubicBezTo>
                  <a:pt x="310" y="73"/>
                  <a:pt x="315" y="77"/>
                  <a:pt x="321" y="76"/>
                </a:cubicBezTo>
                <a:cubicBezTo>
                  <a:pt x="327" y="76"/>
                  <a:pt x="332" y="70"/>
                  <a:pt x="331" y="64"/>
                </a:cubicBezTo>
                <a:close/>
                <a:moveTo>
                  <a:pt x="338" y="117"/>
                </a:moveTo>
                <a:cubicBezTo>
                  <a:pt x="338" y="116"/>
                  <a:pt x="338" y="116"/>
                  <a:pt x="338" y="116"/>
                </a:cubicBezTo>
                <a:cubicBezTo>
                  <a:pt x="337" y="110"/>
                  <a:pt x="332" y="106"/>
                  <a:pt x="326" y="106"/>
                </a:cubicBezTo>
                <a:cubicBezTo>
                  <a:pt x="319" y="107"/>
                  <a:pt x="315" y="113"/>
                  <a:pt x="316" y="119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17" y="126"/>
                  <a:pt x="323" y="130"/>
                  <a:pt x="329" y="129"/>
                </a:cubicBezTo>
                <a:cubicBezTo>
                  <a:pt x="335" y="128"/>
                  <a:pt x="339" y="123"/>
                  <a:pt x="338" y="1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63" name="Freeform 108"/>
          <p:cNvSpPr>
            <a:spLocks noEditPoints="1"/>
          </p:cNvSpPr>
          <p:nvPr/>
        </p:nvSpPr>
        <p:spPr bwMode="auto">
          <a:xfrm>
            <a:off x="5234305" y="1410335"/>
            <a:ext cx="1150620" cy="471170"/>
          </a:xfrm>
          <a:custGeom>
            <a:avLst/>
            <a:gdLst>
              <a:gd name="T0" fmla="*/ 217 w 303"/>
              <a:gd name="T1" fmla="*/ 38 h 124"/>
              <a:gd name="T2" fmla="*/ 227 w 303"/>
              <a:gd name="T3" fmla="*/ 37 h 124"/>
              <a:gd name="T4" fmla="*/ 225 w 303"/>
              <a:gd name="T5" fmla="*/ 27 h 124"/>
              <a:gd name="T6" fmla="*/ 259 w 303"/>
              <a:gd name="T7" fmla="*/ 100 h 124"/>
              <a:gd name="T8" fmla="*/ 297 w 303"/>
              <a:gd name="T9" fmla="*/ 50 h 124"/>
              <a:gd name="T10" fmla="*/ 242 w 303"/>
              <a:gd name="T11" fmla="*/ 48 h 124"/>
              <a:gd name="T12" fmla="*/ 244 w 303"/>
              <a:gd name="T13" fmla="*/ 58 h 124"/>
              <a:gd name="T14" fmla="*/ 252 w 303"/>
              <a:gd name="T15" fmla="*/ 47 h 124"/>
              <a:gd name="T16" fmla="*/ 187 w 303"/>
              <a:gd name="T17" fmla="*/ 12 h 124"/>
              <a:gd name="T18" fmla="*/ 190 w 303"/>
              <a:gd name="T19" fmla="*/ 22 h 124"/>
              <a:gd name="T20" fmla="*/ 199 w 303"/>
              <a:gd name="T21" fmla="*/ 18 h 124"/>
              <a:gd name="T22" fmla="*/ 187 w 303"/>
              <a:gd name="T23" fmla="*/ 12 h 124"/>
              <a:gd name="T24" fmla="*/ 154 w 303"/>
              <a:gd name="T25" fmla="*/ 6 h 124"/>
              <a:gd name="T26" fmla="*/ 161 w 303"/>
              <a:gd name="T27" fmla="*/ 14 h 124"/>
              <a:gd name="T28" fmla="*/ 162 w 303"/>
              <a:gd name="T29" fmla="*/ 0 h 124"/>
              <a:gd name="T30" fmla="*/ 122 w 303"/>
              <a:gd name="T31" fmla="*/ 4 h 124"/>
              <a:gd name="T32" fmla="*/ 129 w 303"/>
              <a:gd name="T33" fmla="*/ 15 h 124"/>
              <a:gd name="T34" fmla="*/ 135 w 303"/>
              <a:gd name="T35" fmla="*/ 7 h 124"/>
              <a:gd name="T36" fmla="*/ 122 w 303"/>
              <a:gd name="T37" fmla="*/ 4 h 124"/>
              <a:gd name="T38" fmla="*/ 90 w 303"/>
              <a:gd name="T39" fmla="*/ 21 h 124"/>
              <a:gd name="T40" fmla="*/ 99 w 303"/>
              <a:gd name="T41" fmla="*/ 24 h 124"/>
              <a:gd name="T42" fmla="*/ 93 w 303"/>
              <a:gd name="T43" fmla="*/ 12 h 124"/>
              <a:gd name="T44" fmla="*/ 90 w 303"/>
              <a:gd name="T45" fmla="*/ 14 h 124"/>
              <a:gd name="T46" fmla="*/ 64 w 303"/>
              <a:gd name="T47" fmla="*/ 42 h 124"/>
              <a:gd name="T48" fmla="*/ 74 w 303"/>
              <a:gd name="T49" fmla="*/ 42 h 124"/>
              <a:gd name="T50" fmla="*/ 64 w 303"/>
              <a:gd name="T51" fmla="*/ 32 h 124"/>
              <a:gd name="T52" fmla="*/ 63 w 303"/>
              <a:gd name="T53" fmla="*/ 33 h 124"/>
              <a:gd name="T54" fmla="*/ 2 w 303"/>
              <a:gd name="T55" fmla="*/ 112 h 124"/>
              <a:gd name="T56" fmla="*/ 13 w 303"/>
              <a:gd name="T57" fmla="*/ 120 h 124"/>
              <a:gd name="T58" fmla="*/ 12 w 303"/>
              <a:gd name="T59" fmla="*/ 110 h 124"/>
              <a:gd name="T60" fmla="*/ 22 w 303"/>
              <a:gd name="T61" fmla="*/ 85 h 124"/>
              <a:gd name="T62" fmla="*/ 24 w 303"/>
              <a:gd name="T63" fmla="*/ 95 h 124"/>
              <a:gd name="T64" fmla="*/ 33 w 303"/>
              <a:gd name="T65" fmla="*/ 93 h 124"/>
              <a:gd name="T66" fmla="*/ 22 w 303"/>
              <a:gd name="T67" fmla="*/ 85 h 124"/>
              <a:gd name="T68" fmla="*/ 42 w 303"/>
              <a:gd name="T69" fmla="*/ 58 h 124"/>
              <a:gd name="T70" fmla="*/ 53 w 303"/>
              <a:gd name="T71" fmla="*/ 67 h 124"/>
              <a:gd name="T72" fmla="*/ 52 w 303"/>
              <a:gd name="T73" fmla="*/ 5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3" h="124">
                <a:moveTo>
                  <a:pt x="215" y="28"/>
                </a:moveTo>
                <a:cubicBezTo>
                  <a:pt x="213" y="32"/>
                  <a:pt x="214" y="36"/>
                  <a:pt x="217" y="38"/>
                </a:cubicBezTo>
                <a:cubicBezTo>
                  <a:pt x="217" y="38"/>
                  <a:pt x="217" y="38"/>
                  <a:pt x="217" y="38"/>
                </a:cubicBezTo>
                <a:cubicBezTo>
                  <a:pt x="220" y="41"/>
                  <a:pt x="225" y="40"/>
                  <a:pt x="227" y="37"/>
                </a:cubicBezTo>
                <a:cubicBezTo>
                  <a:pt x="229" y="34"/>
                  <a:pt x="229" y="30"/>
                  <a:pt x="226" y="27"/>
                </a:cubicBezTo>
                <a:cubicBezTo>
                  <a:pt x="225" y="27"/>
                  <a:pt x="225" y="27"/>
                  <a:pt x="225" y="27"/>
                </a:cubicBezTo>
                <a:cubicBezTo>
                  <a:pt x="222" y="25"/>
                  <a:pt x="218" y="25"/>
                  <a:pt x="215" y="28"/>
                </a:cubicBezTo>
                <a:close/>
                <a:moveTo>
                  <a:pt x="259" y="100"/>
                </a:moveTo>
                <a:cubicBezTo>
                  <a:pt x="303" y="93"/>
                  <a:pt x="303" y="93"/>
                  <a:pt x="303" y="93"/>
                </a:cubicBezTo>
                <a:cubicBezTo>
                  <a:pt x="297" y="50"/>
                  <a:pt x="297" y="50"/>
                  <a:pt x="297" y="50"/>
                </a:cubicBezTo>
                <a:cubicBezTo>
                  <a:pt x="259" y="100"/>
                  <a:pt x="259" y="100"/>
                  <a:pt x="259" y="100"/>
                </a:cubicBezTo>
                <a:close/>
                <a:moveTo>
                  <a:pt x="242" y="48"/>
                </a:moveTo>
                <a:cubicBezTo>
                  <a:pt x="240" y="51"/>
                  <a:pt x="241" y="56"/>
                  <a:pt x="244" y="58"/>
                </a:cubicBezTo>
                <a:cubicBezTo>
                  <a:pt x="244" y="58"/>
                  <a:pt x="244" y="58"/>
                  <a:pt x="244" y="58"/>
                </a:cubicBezTo>
                <a:cubicBezTo>
                  <a:pt x="247" y="60"/>
                  <a:pt x="251" y="60"/>
                  <a:pt x="254" y="57"/>
                </a:cubicBezTo>
                <a:cubicBezTo>
                  <a:pt x="256" y="54"/>
                  <a:pt x="255" y="49"/>
                  <a:pt x="252" y="47"/>
                </a:cubicBezTo>
                <a:cubicBezTo>
                  <a:pt x="249" y="45"/>
                  <a:pt x="245" y="45"/>
                  <a:pt x="242" y="48"/>
                </a:cubicBezTo>
                <a:close/>
                <a:moveTo>
                  <a:pt x="187" y="12"/>
                </a:moveTo>
                <a:cubicBezTo>
                  <a:pt x="187" y="12"/>
                  <a:pt x="187" y="12"/>
                  <a:pt x="186" y="13"/>
                </a:cubicBezTo>
                <a:cubicBezTo>
                  <a:pt x="185" y="16"/>
                  <a:pt x="186" y="20"/>
                  <a:pt x="190" y="22"/>
                </a:cubicBezTo>
                <a:cubicBezTo>
                  <a:pt x="190" y="22"/>
                  <a:pt x="190" y="22"/>
                  <a:pt x="190" y="22"/>
                </a:cubicBezTo>
                <a:cubicBezTo>
                  <a:pt x="194" y="24"/>
                  <a:pt x="198" y="22"/>
                  <a:pt x="199" y="18"/>
                </a:cubicBezTo>
                <a:cubicBezTo>
                  <a:pt x="201" y="15"/>
                  <a:pt x="199" y="11"/>
                  <a:pt x="196" y="9"/>
                </a:cubicBezTo>
                <a:cubicBezTo>
                  <a:pt x="193" y="8"/>
                  <a:pt x="189" y="9"/>
                  <a:pt x="187" y="12"/>
                </a:cubicBezTo>
                <a:close/>
                <a:moveTo>
                  <a:pt x="155" y="3"/>
                </a:moveTo>
                <a:cubicBezTo>
                  <a:pt x="154" y="4"/>
                  <a:pt x="154" y="5"/>
                  <a:pt x="154" y="6"/>
                </a:cubicBezTo>
                <a:cubicBezTo>
                  <a:pt x="153" y="10"/>
                  <a:pt x="156" y="14"/>
                  <a:pt x="160" y="14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4" y="14"/>
                  <a:pt x="168" y="12"/>
                  <a:pt x="168" y="8"/>
                </a:cubicBezTo>
                <a:cubicBezTo>
                  <a:pt x="168" y="4"/>
                  <a:pt x="165" y="1"/>
                  <a:pt x="162" y="0"/>
                </a:cubicBezTo>
                <a:cubicBezTo>
                  <a:pt x="159" y="0"/>
                  <a:pt x="157" y="1"/>
                  <a:pt x="155" y="3"/>
                </a:cubicBezTo>
                <a:close/>
                <a:moveTo>
                  <a:pt x="122" y="4"/>
                </a:moveTo>
                <a:cubicBezTo>
                  <a:pt x="121" y="5"/>
                  <a:pt x="121" y="7"/>
                  <a:pt x="121" y="9"/>
                </a:cubicBezTo>
                <a:cubicBezTo>
                  <a:pt x="121" y="13"/>
                  <a:pt x="125" y="16"/>
                  <a:pt x="129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33" y="14"/>
                  <a:pt x="136" y="10"/>
                  <a:pt x="135" y="7"/>
                </a:cubicBezTo>
                <a:cubicBezTo>
                  <a:pt x="134" y="3"/>
                  <a:pt x="130" y="0"/>
                  <a:pt x="127" y="1"/>
                </a:cubicBezTo>
                <a:cubicBezTo>
                  <a:pt x="125" y="2"/>
                  <a:pt x="123" y="3"/>
                  <a:pt x="122" y="4"/>
                </a:cubicBezTo>
                <a:close/>
                <a:moveTo>
                  <a:pt x="90" y="14"/>
                </a:moveTo>
                <a:cubicBezTo>
                  <a:pt x="89" y="16"/>
                  <a:pt x="89" y="19"/>
                  <a:pt x="90" y="21"/>
                </a:cubicBezTo>
                <a:cubicBezTo>
                  <a:pt x="91" y="25"/>
                  <a:pt x="96" y="26"/>
                  <a:pt x="99" y="25"/>
                </a:cubicBezTo>
                <a:cubicBezTo>
                  <a:pt x="99" y="24"/>
                  <a:pt x="99" y="24"/>
                  <a:pt x="99" y="24"/>
                </a:cubicBezTo>
                <a:cubicBezTo>
                  <a:pt x="103" y="23"/>
                  <a:pt x="104" y="19"/>
                  <a:pt x="103" y="15"/>
                </a:cubicBezTo>
                <a:cubicBezTo>
                  <a:pt x="101" y="12"/>
                  <a:pt x="97" y="10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3"/>
                  <a:pt x="91" y="13"/>
                  <a:pt x="90" y="14"/>
                </a:cubicBezTo>
                <a:close/>
                <a:moveTo>
                  <a:pt x="63" y="33"/>
                </a:moveTo>
                <a:cubicBezTo>
                  <a:pt x="61" y="36"/>
                  <a:pt x="61" y="39"/>
                  <a:pt x="64" y="42"/>
                </a:cubicBezTo>
                <a:cubicBezTo>
                  <a:pt x="66" y="45"/>
                  <a:pt x="71" y="45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7" y="39"/>
                  <a:pt x="77" y="35"/>
                  <a:pt x="74" y="32"/>
                </a:cubicBezTo>
                <a:cubicBezTo>
                  <a:pt x="72" y="29"/>
                  <a:pt x="67" y="29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2"/>
                  <a:pt x="63" y="33"/>
                  <a:pt x="63" y="33"/>
                </a:cubicBezTo>
                <a:close/>
                <a:moveTo>
                  <a:pt x="3" y="111"/>
                </a:moveTo>
                <a:cubicBezTo>
                  <a:pt x="2" y="112"/>
                  <a:pt x="2" y="112"/>
                  <a:pt x="2" y="112"/>
                </a:cubicBezTo>
                <a:cubicBezTo>
                  <a:pt x="0" y="115"/>
                  <a:pt x="1" y="119"/>
                  <a:pt x="4" y="121"/>
                </a:cubicBezTo>
                <a:cubicBezTo>
                  <a:pt x="7" y="124"/>
                  <a:pt x="11" y="123"/>
                  <a:pt x="13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6" y="117"/>
                  <a:pt x="15" y="112"/>
                  <a:pt x="12" y="110"/>
                </a:cubicBezTo>
                <a:cubicBezTo>
                  <a:pt x="9" y="108"/>
                  <a:pt x="5" y="108"/>
                  <a:pt x="3" y="111"/>
                </a:cubicBezTo>
                <a:close/>
                <a:moveTo>
                  <a:pt x="22" y="85"/>
                </a:moveTo>
                <a:cubicBezTo>
                  <a:pt x="22" y="85"/>
                  <a:pt x="22" y="85"/>
                  <a:pt x="22" y="85"/>
                </a:cubicBezTo>
                <a:cubicBezTo>
                  <a:pt x="20" y="88"/>
                  <a:pt x="20" y="92"/>
                  <a:pt x="24" y="95"/>
                </a:cubicBezTo>
                <a:cubicBezTo>
                  <a:pt x="27" y="97"/>
                  <a:pt x="31" y="96"/>
                  <a:pt x="33" y="93"/>
                </a:cubicBezTo>
                <a:cubicBezTo>
                  <a:pt x="33" y="93"/>
                  <a:pt x="33" y="93"/>
                  <a:pt x="33" y="93"/>
                </a:cubicBezTo>
                <a:cubicBezTo>
                  <a:pt x="36" y="90"/>
                  <a:pt x="35" y="86"/>
                  <a:pt x="32" y="83"/>
                </a:cubicBezTo>
                <a:cubicBezTo>
                  <a:pt x="29" y="81"/>
                  <a:pt x="25" y="82"/>
                  <a:pt x="22" y="85"/>
                </a:cubicBezTo>
                <a:close/>
                <a:moveTo>
                  <a:pt x="42" y="58"/>
                </a:moveTo>
                <a:cubicBezTo>
                  <a:pt x="42" y="58"/>
                  <a:pt x="42" y="58"/>
                  <a:pt x="42" y="58"/>
                </a:cubicBezTo>
                <a:cubicBezTo>
                  <a:pt x="40" y="61"/>
                  <a:pt x="40" y="66"/>
                  <a:pt x="43" y="68"/>
                </a:cubicBezTo>
                <a:cubicBezTo>
                  <a:pt x="46" y="70"/>
                  <a:pt x="51" y="70"/>
                  <a:pt x="53" y="67"/>
                </a:cubicBezTo>
                <a:cubicBezTo>
                  <a:pt x="53" y="66"/>
                  <a:pt x="53" y="66"/>
                  <a:pt x="53" y="66"/>
                </a:cubicBezTo>
                <a:cubicBezTo>
                  <a:pt x="56" y="63"/>
                  <a:pt x="55" y="59"/>
                  <a:pt x="52" y="57"/>
                </a:cubicBezTo>
                <a:cubicBezTo>
                  <a:pt x="49" y="54"/>
                  <a:pt x="44" y="55"/>
                  <a:pt x="42" y="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64" name="Freeform 109"/>
          <p:cNvSpPr>
            <a:spLocks noEditPoints="1"/>
          </p:cNvSpPr>
          <p:nvPr/>
        </p:nvSpPr>
        <p:spPr bwMode="auto">
          <a:xfrm>
            <a:off x="7512685" y="2249805"/>
            <a:ext cx="685165" cy="1250950"/>
          </a:xfrm>
          <a:custGeom>
            <a:avLst/>
            <a:gdLst>
              <a:gd name="T0" fmla="*/ 134 w 158"/>
              <a:gd name="T1" fmla="*/ 192 h 289"/>
              <a:gd name="T2" fmla="*/ 138 w 158"/>
              <a:gd name="T3" fmla="*/ 201 h 289"/>
              <a:gd name="T4" fmla="*/ 147 w 158"/>
              <a:gd name="T5" fmla="*/ 197 h 289"/>
              <a:gd name="T6" fmla="*/ 85 w 158"/>
              <a:gd name="T7" fmla="*/ 248 h 289"/>
              <a:gd name="T8" fmla="*/ 142 w 158"/>
              <a:gd name="T9" fmla="*/ 272 h 289"/>
              <a:gd name="T10" fmla="*/ 131 w 158"/>
              <a:gd name="T11" fmla="*/ 219 h 289"/>
              <a:gd name="T12" fmla="*/ 121 w 158"/>
              <a:gd name="T13" fmla="*/ 223 h 289"/>
              <a:gd name="T14" fmla="*/ 134 w 158"/>
              <a:gd name="T15" fmla="*/ 228 h 289"/>
              <a:gd name="T16" fmla="*/ 153 w 158"/>
              <a:gd name="T17" fmla="*/ 156 h 289"/>
              <a:gd name="T18" fmla="*/ 143 w 158"/>
              <a:gd name="T19" fmla="*/ 162 h 289"/>
              <a:gd name="T20" fmla="*/ 149 w 158"/>
              <a:gd name="T21" fmla="*/ 170 h 289"/>
              <a:gd name="T22" fmla="*/ 153 w 158"/>
              <a:gd name="T23" fmla="*/ 156 h 289"/>
              <a:gd name="T24" fmla="*/ 150 w 158"/>
              <a:gd name="T25" fmla="*/ 123 h 289"/>
              <a:gd name="T26" fmla="*/ 144 w 158"/>
              <a:gd name="T27" fmla="*/ 131 h 289"/>
              <a:gd name="T28" fmla="*/ 157 w 158"/>
              <a:gd name="T29" fmla="*/ 129 h 289"/>
              <a:gd name="T30" fmla="*/ 144 w 158"/>
              <a:gd name="T31" fmla="*/ 92 h 289"/>
              <a:gd name="T32" fmla="*/ 135 w 158"/>
              <a:gd name="T33" fmla="*/ 101 h 289"/>
              <a:gd name="T34" fmla="*/ 145 w 158"/>
              <a:gd name="T35" fmla="*/ 105 h 289"/>
              <a:gd name="T36" fmla="*/ 144 w 158"/>
              <a:gd name="T37" fmla="*/ 92 h 289"/>
              <a:gd name="T38" fmla="*/ 119 w 158"/>
              <a:gd name="T39" fmla="*/ 65 h 289"/>
              <a:gd name="T40" fmla="*/ 119 w 158"/>
              <a:gd name="T41" fmla="*/ 75 h 289"/>
              <a:gd name="T42" fmla="*/ 129 w 158"/>
              <a:gd name="T43" fmla="*/ 66 h 289"/>
              <a:gd name="T44" fmla="*/ 126 w 158"/>
              <a:gd name="T45" fmla="*/ 63 h 289"/>
              <a:gd name="T46" fmla="*/ 93 w 158"/>
              <a:gd name="T47" fmla="*/ 44 h 289"/>
              <a:gd name="T48" fmla="*/ 95 w 158"/>
              <a:gd name="T49" fmla="*/ 54 h 289"/>
              <a:gd name="T50" fmla="*/ 103 w 158"/>
              <a:gd name="T51" fmla="*/ 42 h 289"/>
              <a:gd name="T52" fmla="*/ 101 w 158"/>
              <a:gd name="T53" fmla="*/ 42 h 289"/>
              <a:gd name="T54" fmla="*/ 10 w 158"/>
              <a:gd name="T55" fmla="*/ 2 h 289"/>
              <a:gd name="T56" fmla="*/ 5 w 158"/>
              <a:gd name="T57" fmla="*/ 15 h 289"/>
              <a:gd name="T58" fmla="*/ 14 w 158"/>
              <a:gd name="T59" fmla="*/ 11 h 289"/>
              <a:gd name="T60" fmla="*/ 41 w 158"/>
              <a:gd name="T61" fmla="*/ 15 h 289"/>
              <a:gd name="T62" fmla="*/ 32 w 158"/>
              <a:gd name="T63" fmla="*/ 18 h 289"/>
              <a:gd name="T64" fmla="*/ 36 w 158"/>
              <a:gd name="T65" fmla="*/ 28 h 289"/>
              <a:gd name="T66" fmla="*/ 41 w 158"/>
              <a:gd name="T67" fmla="*/ 15 h 289"/>
              <a:gd name="T68" fmla="*/ 72 w 158"/>
              <a:gd name="T69" fmla="*/ 27 h 289"/>
              <a:gd name="T70" fmla="*/ 66 w 158"/>
              <a:gd name="T71" fmla="*/ 40 h 289"/>
              <a:gd name="T72" fmla="*/ 76 w 158"/>
              <a:gd name="T73" fmla="*/ 3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8" h="289">
                <a:moveTo>
                  <a:pt x="143" y="188"/>
                </a:moveTo>
                <a:cubicBezTo>
                  <a:pt x="140" y="187"/>
                  <a:pt x="136" y="188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3" y="196"/>
                  <a:pt x="134" y="200"/>
                  <a:pt x="138" y="201"/>
                </a:cubicBezTo>
                <a:cubicBezTo>
                  <a:pt x="141" y="203"/>
                  <a:pt x="145" y="201"/>
                  <a:pt x="147" y="198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8" y="194"/>
                  <a:pt x="147" y="189"/>
                  <a:pt x="143" y="188"/>
                </a:cubicBezTo>
                <a:close/>
                <a:moveTo>
                  <a:pt x="85" y="248"/>
                </a:moveTo>
                <a:cubicBezTo>
                  <a:pt x="102" y="289"/>
                  <a:pt x="102" y="289"/>
                  <a:pt x="102" y="289"/>
                </a:cubicBezTo>
                <a:cubicBezTo>
                  <a:pt x="142" y="272"/>
                  <a:pt x="142" y="272"/>
                  <a:pt x="142" y="272"/>
                </a:cubicBezTo>
                <a:cubicBezTo>
                  <a:pt x="85" y="248"/>
                  <a:pt x="85" y="248"/>
                  <a:pt x="85" y="248"/>
                </a:cubicBezTo>
                <a:close/>
                <a:moveTo>
                  <a:pt x="131" y="219"/>
                </a:moveTo>
                <a:cubicBezTo>
                  <a:pt x="127" y="218"/>
                  <a:pt x="123" y="219"/>
                  <a:pt x="122" y="223"/>
                </a:cubicBezTo>
                <a:cubicBezTo>
                  <a:pt x="121" y="223"/>
                  <a:pt x="121" y="223"/>
                  <a:pt x="121" y="223"/>
                </a:cubicBezTo>
                <a:cubicBezTo>
                  <a:pt x="120" y="226"/>
                  <a:pt x="122" y="231"/>
                  <a:pt x="125" y="232"/>
                </a:cubicBezTo>
                <a:cubicBezTo>
                  <a:pt x="129" y="233"/>
                  <a:pt x="133" y="232"/>
                  <a:pt x="134" y="228"/>
                </a:cubicBezTo>
                <a:cubicBezTo>
                  <a:pt x="136" y="225"/>
                  <a:pt x="134" y="220"/>
                  <a:pt x="131" y="219"/>
                </a:cubicBezTo>
                <a:close/>
                <a:moveTo>
                  <a:pt x="153" y="156"/>
                </a:moveTo>
                <a:cubicBezTo>
                  <a:pt x="152" y="156"/>
                  <a:pt x="152" y="156"/>
                  <a:pt x="151" y="156"/>
                </a:cubicBezTo>
                <a:cubicBezTo>
                  <a:pt x="147" y="155"/>
                  <a:pt x="144" y="158"/>
                  <a:pt x="143" y="162"/>
                </a:cubicBezTo>
                <a:cubicBezTo>
                  <a:pt x="143" y="162"/>
                  <a:pt x="143" y="162"/>
                  <a:pt x="143" y="162"/>
                </a:cubicBezTo>
                <a:cubicBezTo>
                  <a:pt x="143" y="166"/>
                  <a:pt x="145" y="169"/>
                  <a:pt x="149" y="170"/>
                </a:cubicBezTo>
                <a:cubicBezTo>
                  <a:pt x="153" y="171"/>
                  <a:pt x="156" y="168"/>
                  <a:pt x="157" y="164"/>
                </a:cubicBezTo>
                <a:cubicBezTo>
                  <a:pt x="157" y="161"/>
                  <a:pt x="156" y="158"/>
                  <a:pt x="153" y="156"/>
                </a:cubicBezTo>
                <a:close/>
                <a:moveTo>
                  <a:pt x="153" y="123"/>
                </a:moveTo>
                <a:cubicBezTo>
                  <a:pt x="152" y="123"/>
                  <a:pt x="151" y="123"/>
                  <a:pt x="150" y="123"/>
                </a:cubicBezTo>
                <a:cubicBezTo>
                  <a:pt x="146" y="123"/>
                  <a:pt x="143" y="127"/>
                  <a:pt x="144" y="131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4" y="135"/>
                  <a:pt x="148" y="138"/>
                  <a:pt x="152" y="137"/>
                </a:cubicBezTo>
                <a:cubicBezTo>
                  <a:pt x="155" y="136"/>
                  <a:pt x="158" y="133"/>
                  <a:pt x="157" y="129"/>
                </a:cubicBezTo>
                <a:cubicBezTo>
                  <a:pt x="157" y="126"/>
                  <a:pt x="155" y="124"/>
                  <a:pt x="153" y="123"/>
                </a:cubicBezTo>
                <a:close/>
                <a:moveTo>
                  <a:pt x="144" y="92"/>
                </a:moveTo>
                <a:cubicBezTo>
                  <a:pt x="142" y="91"/>
                  <a:pt x="140" y="91"/>
                  <a:pt x="139" y="92"/>
                </a:cubicBezTo>
                <a:cubicBezTo>
                  <a:pt x="135" y="93"/>
                  <a:pt x="133" y="97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7" y="105"/>
                  <a:pt x="141" y="106"/>
                  <a:pt x="145" y="105"/>
                </a:cubicBezTo>
                <a:cubicBezTo>
                  <a:pt x="148" y="103"/>
                  <a:pt x="149" y="99"/>
                  <a:pt x="148" y="95"/>
                </a:cubicBezTo>
                <a:cubicBezTo>
                  <a:pt x="147" y="94"/>
                  <a:pt x="146" y="92"/>
                  <a:pt x="144" y="92"/>
                </a:cubicBezTo>
                <a:close/>
                <a:moveTo>
                  <a:pt x="126" y="63"/>
                </a:moveTo>
                <a:cubicBezTo>
                  <a:pt x="124" y="62"/>
                  <a:pt x="121" y="63"/>
                  <a:pt x="119" y="65"/>
                </a:cubicBezTo>
                <a:cubicBezTo>
                  <a:pt x="116" y="67"/>
                  <a:pt x="116" y="71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21" y="78"/>
                  <a:pt x="125" y="78"/>
                  <a:pt x="128" y="75"/>
                </a:cubicBezTo>
                <a:cubicBezTo>
                  <a:pt x="131" y="73"/>
                  <a:pt x="132" y="69"/>
                  <a:pt x="129" y="66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8" y="64"/>
                  <a:pt x="127" y="64"/>
                  <a:pt x="126" y="63"/>
                </a:cubicBezTo>
                <a:close/>
                <a:moveTo>
                  <a:pt x="101" y="42"/>
                </a:moveTo>
                <a:cubicBezTo>
                  <a:pt x="98" y="40"/>
                  <a:pt x="95" y="41"/>
                  <a:pt x="93" y="44"/>
                </a:cubicBezTo>
                <a:cubicBezTo>
                  <a:pt x="91" y="47"/>
                  <a:pt x="92" y="52"/>
                  <a:pt x="95" y="54"/>
                </a:cubicBezTo>
                <a:cubicBezTo>
                  <a:pt x="95" y="54"/>
                  <a:pt x="95" y="54"/>
                  <a:pt x="95" y="54"/>
                </a:cubicBezTo>
                <a:cubicBezTo>
                  <a:pt x="99" y="56"/>
                  <a:pt x="103" y="55"/>
                  <a:pt x="105" y="52"/>
                </a:cubicBezTo>
                <a:cubicBezTo>
                  <a:pt x="107" y="49"/>
                  <a:pt x="106" y="45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2" y="42"/>
                  <a:pt x="102" y="42"/>
                  <a:pt x="101" y="42"/>
                </a:cubicBezTo>
                <a:close/>
                <a:moveTo>
                  <a:pt x="11" y="2"/>
                </a:moveTo>
                <a:cubicBezTo>
                  <a:pt x="10" y="2"/>
                  <a:pt x="10" y="2"/>
                  <a:pt x="10" y="2"/>
                </a:cubicBezTo>
                <a:cubicBezTo>
                  <a:pt x="7" y="0"/>
                  <a:pt x="2" y="2"/>
                  <a:pt x="1" y="6"/>
                </a:cubicBezTo>
                <a:cubicBezTo>
                  <a:pt x="0" y="9"/>
                  <a:pt x="1" y="13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9" y="16"/>
                  <a:pt x="13" y="15"/>
                  <a:pt x="14" y="11"/>
                </a:cubicBezTo>
                <a:cubicBezTo>
                  <a:pt x="16" y="8"/>
                  <a:pt x="14" y="4"/>
                  <a:pt x="11" y="2"/>
                </a:cubicBezTo>
                <a:close/>
                <a:moveTo>
                  <a:pt x="41" y="15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3"/>
                  <a:pt x="33" y="15"/>
                  <a:pt x="32" y="18"/>
                </a:cubicBezTo>
                <a:cubicBezTo>
                  <a:pt x="30" y="22"/>
                  <a:pt x="32" y="26"/>
                  <a:pt x="36" y="27"/>
                </a:cubicBezTo>
                <a:cubicBezTo>
                  <a:pt x="36" y="28"/>
                  <a:pt x="36" y="28"/>
                  <a:pt x="36" y="28"/>
                </a:cubicBezTo>
                <a:cubicBezTo>
                  <a:pt x="40" y="29"/>
                  <a:pt x="44" y="27"/>
                  <a:pt x="45" y="24"/>
                </a:cubicBezTo>
                <a:cubicBezTo>
                  <a:pt x="47" y="20"/>
                  <a:pt x="45" y="16"/>
                  <a:pt x="41" y="15"/>
                </a:cubicBezTo>
                <a:close/>
                <a:moveTo>
                  <a:pt x="72" y="27"/>
                </a:moveTo>
                <a:cubicBezTo>
                  <a:pt x="72" y="27"/>
                  <a:pt x="72" y="27"/>
                  <a:pt x="72" y="27"/>
                </a:cubicBezTo>
                <a:cubicBezTo>
                  <a:pt x="68" y="26"/>
                  <a:pt x="64" y="27"/>
                  <a:pt x="63" y="31"/>
                </a:cubicBezTo>
                <a:cubicBezTo>
                  <a:pt x="61" y="34"/>
                  <a:pt x="63" y="38"/>
                  <a:pt x="66" y="40"/>
                </a:cubicBezTo>
                <a:cubicBezTo>
                  <a:pt x="67" y="40"/>
                  <a:pt x="67" y="40"/>
                  <a:pt x="67" y="40"/>
                </a:cubicBezTo>
                <a:cubicBezTo>
                  <a:pt x="70" y="42"/>
                  <a:pt x="74" y="40"/>
                  <a:pt x="76" y="36"/>
                </a:cubicBezTo>
                <a:cubicBezTo>
                  <a:pt x="77" y="33"/>
                  <a:pt x="76" y="29"/>
                  <a:pt x="72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65" name="Freeform 110"/>
          <p:cNvSpPr>
            <a:spLocks noEditPoints="1"/>
          </p:cNvSpPr>
          <p:nvPr/>
        </p:nvSpPr>
        <p:spPr bwMode="auto">
          <a:xfrm>
            <a:off x="4229735" y="5215890"/>
            <a:ext cx="1058545" cy="735965"/>
          </a:xfrm>
          <a:custGeom>
            <a:avLst/>
            <a:gdLst>
              <a:gd name="T0" fmla="*/ 57 w 278"/>
              <a:gd name="T1" fmla="*/ 96 h 193"/>
              <a:gd name="T2" fmla="*/ 48 w 278"/>
              <a:gd name="T3" fmla="*/ 90 h 193"/>
              <a:gd name="T4" fmla="*/ 44 w 278"/>
              <a:gd name="T5" fmla="*/ 99 h 193"/>
              <a:gd name="T6" fmla="*/ 60 w 278"/>
              <a:gd name="T7" fmla="*/ 21 h 193"/>
              <a:gd name="T8" fmla="*/ 0 w 278"/>
              <a:gd name="T9" fmla="*/ 38 h 193"/>
              <a:gd name="T10" fmla="*/ 43 w 278"/>
              <a:gd name="T11" fmla="*/ 72 h 193"/>
              <a:gd name="T12" fmla="*/ 47 w 278"/>
              <a:gd name="T13" fmla="*/ 63 h 193"/>
              <a:gd name="T14" fmla="*/ 34 w 278"/>
              <a:gd name="T15" fmla="*/ 67 h 193"/>
              <a:gd name="T16" fmla="*/ 64 w 278"/>
              <a:gd name="T17" fmla="*/ 135 h 193"/>
              <a:gd name="T18" fmla="*/ 69 w 278"/>
              <a:gd name="T19" fmla="*/ 125 h 193"/>
              <a:gd name="T20" fmla="*/ 59 w 278"/>
              <a:gd name="T21" fmla="*/ 122 h 193"/>
              <a:gd name="T22" fmla="*/ 64 w 278"/>
              <a:gd name="T23" fmla="*/ 135 h 193"/>
              <a:gd name="T24" fmla="*/ 88 w 278"/>
              <a:gd name="T25" fmla="*/ 159 h 193"/>
              <a:gd name="T26" fmla="*/ 87 w 278"/>
              <a:gd name="T27" fmla="*/ 149 h 193"/>
              <a:gd name="T28" fmla="*/ 78 w 278"/>
              <a:gd name="T29" fmla="*/ 159 h 193"/>
              <a:gd name="T30" fmla="*/ 112 w 278"/>
              <a:gd name="T31" fmla="*/ 180 h 193"/>
              <a:gd name="T32" fmla="*/ 113 w 278"/>
              <a:gd name="T33" fmla="*/ 167 h 193"/>
              <a:gd name="T34" fmla="*/ 103 w 278"/>
              <a:gd name="T35" fmla="*/ 170 h 193"/>
              <a:gd name="T36" fmla="*/ 112 w 278"/>
              <a:gd name="T37" fmla="*/ 180 h 193"/>
              <a:gd name="T38" fmla="*/ 148 w 278"/>
              <a:gd name="T39" fmla="*/ 186 h 193"/>
              <a:gd name="T40" fmla="*/ 142 w 278"/>
              <a:gd name="T41" fmla="*/ 177 h 193"/>
              <a:gd name="T42" fmla="*/ 139 w 278"/>
              <a:gd name="T43" fmla="*/ 191 h 193"/>
              <a:gd name="T44" fmla="*/ 143 w 278"/>
              <a:gd name="T45" fmla="*/ 191 h 193"/>
              <a:gd name="T46" fmla="*/ 181 w 278"/>
              <a:gd name="T47" fmla="*/ 185 h 193"/>
              <a:gd name="T48" fmla="*/ 173 w 278"/>
              <a:gd name="T49" fmla="*/ 179 h 193"/>
              <a:gd name="T50" fmla="*/ 174 w 278"/>
              <a:gd name="T51" fmla="*/ 193 h 193"/>
              <a:gd name="T52" fmla="*/ 176 w 278"/>
              <a:gd name="T53" fmla="*/ 193 h 193"/>
              <a:gd name="T54" fmla="*/ 272 w 278"/>
              <a:gd name="T55" fmla="*/ 167 h 193"/>
              <a:gd name="T56" fmla="*/ 268 w 278"/>
              <a:gd name="T57" fmla="*/ 153 h 193"/>
              <a:gd name="T58" fmla="*/ 263 w 278"/>
              <a:gd name="T59" fmla="*/ 162 h 193"/>
              <a:gd name="T60" fmla="*/ 240 w 278"/>
              <a:gd name="T61" fmla="*/ 176 h 193"/>
              <a:gd name="T62" fmla="*/ 245 w 278"/>
              <a:gd name="T63" fmla="*/ 167 h 193"/>
              <a:gd name="T64" fmla="*/ 236 w 278"/>
              <a:gd name="T65" fmla="*/ 163 h 193"/>
              <a:gd name="T66" fmla="*/ 240 w 278"/>
              <a:gd name="T67" fmla="*/ 176 h 193"/>
              <a:gd name="T68" fmla="*/ 209 w 278"/>
              <a:gd name="T69" fmla="*/ 185 h 193"/>
              <a:gd name="T70" fmla="*/ 205 w 278"/>
              <a:gd name="T71" fmla="*/ 172 h 193"/>
              <a:gd name="T72" fmla="*/ 200 w 278"/>
              <a:gd name="T73" fmla="*/ 18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8" h="193">
                <a:moveTo>
                  <a:pt x="52" y="104"/>
                </a:moveTo>
                <a:cubicBezTo>
                  <a:pt x="56" y="103"/>
                  <a:pt x="58" y="99"/>
                  <a:pt x="57" y="96"/>
                </a:cubicBezTo>
                <a:cubicBezTo>
                  <a:pt x="57" y="95"/>
                  <a:pt x="57" y="95"/>
                  <a:pt x="57" y="95"/>
                </a:cubicBezTo>
                <a:cubicBezTo>
                  <a:pt x="56" y="91"/>
                  <a:pt x="52" y="89"/>
                  <a:pt x="48" y="90"/>
                </a:cubicBezTo>
                <a:cubicBezTo>
                  <a:pt x="44" y="91"/>
                  <a:pt x="42" y="95"/>
                  <a:pt x="43" y="99"/>
                </a:cubicBezTo>
                <a:cubicBezTo>
                  <a:pt x="44" y="99"/>
                  <a:pt x="44" y="99"/>
                  <a:pt x="44" y="99"/>
                </a:cubicBezTo>
                <a:cubicBezTo>
                  <a:pt x="45" y="103"/>
                  <a:pt x="48" y="105"/>
                  <a:pt x="52" y="104"/>
                </a:cubicBezTo>
                <a:close/>
                <a:moveTo>
                  <a:pt x="60" y="21"/>
                </a:moveTo>
                <a:cubicBezTo>
                  <a:pt x="22" y="0"/>
                  <a:pt x="22" y="0"/>
                  <a:pt x="22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60" y="21"/>
                  <a:pt x="60" y="21"/>
                  <a:pt x="60" y="21"/>
                </a:cubicBezTo>
                <a:close/>
                <a:moveTo>
                  <a:pt x="43" y="72"/>
                </a:moveTo>
                <a:cubicBezTo>
                  <a:pt x="46" y="71"/>
                  <a:pt x="49" y="67"/>
                  <a:pt x="47" y="64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0"/>
                  <a:pt x="42" y="58"/>
                  <a:pt x="39" y="59"/>
                </a:cubicBezTo>
                <a:cubicBezTo>
                  <a:pt x="35" y="60"/>
                  <a:pt x="33" y="64"/>
                  <a:pt x="34" y="67"/>
                </a:cubicBezTo>
                <a:cubicBezTo>
                  <a:pt x="35" y="71"/>
                  <a:pt x="39" y="73"/>
                  <a:pt x="43" y="72"/>
                </a:cubicBezTo>
                <a:close/>
                <a:moveTo>
                  <a:pt x="64" y="135"/>
                </a:moveTo>
                <a:cubicBezTo>
                  <a:pt x="65" y="135"/>
                  <a:pt x="65" y="134"/>
                  <a:pt x="66" y="134"/>
                </a:cubicBezTo>
                <a:cubicBezTo>
                  <a:pt x="69" y="132"/>
                  <a:pt x="70" y="128"/>
                  <a:pt x="69" y="125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6" y="121"/>
                  <a:pt x="62" y="120"/>
                  <a:pt x="59" y="122"/>
                </a:cubicBezTo>
                <a:cubicBezTo>
                  <a:pt x="56" y="124"/>
                  <a:pt x="54" y="128"/>
                  <a:pt x="56" y="131"/>
                </a:cubicBezTo>
                <a:cubicBezTo>
                  <a:pt x="58" y="134"/>
                  <a:pt x="61" y="136"/>
                  <a:pt x="64" y="135"/>
                </a:cubicBezTo>
                <a:close/>
                <a:moveTo>
                  <a:pt x="85" y="161"/>
                </a:moveTo>
                <a:cubicBezTo>
                  <a:pt x="86" y="161"/>
                  <a:pt x="87" y="160"/>
                  <a:pt x="88" y="159"/>
                </a:cubicBezTo>
                <a:cubicBezTo>
                  <a:pt x="91" y="156"/>
                  <a:pt x="91" y="152"/>
                  <a:pt x="88" y="149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84" y="146"/>
                  <a:pt x="80" y="147"/>
                  <a:pt x="77" y="149"/>
                </a:cubicBezTo>
                <a:cubicBezTo>
                  <a:pt x="75" y="152"/>
                  <a:pt x="75" y="157"/>
                  <a:pt x="78" y="159"/>
                </a:cubicBezTo>
                <a:cubicBezTo>
                  <a:pt x="80" y="161"/>
                  <a:pt x="83" y="162"/>
                  <a:pt x="85" y="161"/>
                </a:cubicBezTo>
                <a:close/>
                <a:moveTo>
                  <a:pt x="112" y="180"/>
                </a:moveTo>
                <a:cubicBezTo>
                  <a:pt x="114" y="180"/>
                  <a:pt x="115" y="178"/>
                  <a:pt x="116" y="177"/>
                </a:cubicBezTo>
                <a:cubicBezTo>
                  <a:pt x="118" y="173"/>
                  <a:pt x="117" y="169"/>
                  <a:pt x="113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09" y="165"/>
                  <a:pt x="105" y="167"/>
                  <a:pt x="103" y="170"/>
                </a:cubicBezTo>
                <a:cubicBezTo>
                  <a:pt x="102" y="174"/>
                  <a:pt x="103" y="178"/>
                  <a:pt x="106" y="180"/>
                </a:cubicBezTo>
                <a:cubicBezTo>
                  <a:pt x="108" y="180"/>
                  <a:pt x="110" y="181"/>
                  <a:pt x="112" y="180"/>
                </a:cubicBezTo>
                <a:close/>
                <a:moveTo>
                  <a:pt x="143" y="191"/>
                </a:moveTo>
                <a:cubicBezTo>
                  <a:pt x="146" y="190"/>
                  <a:pt x="148" y="188"/>
                  <a:pt x="148" y="186"/>
                </a:cubicBezTo>
                <a:cubicBezTo>
                  <a:pt x="149" y="182"/>
                  <a:pt x="146" y="178"/>
                  <a:pt x="143" y="178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38" y="177"/>
                  <a:pt x="135" y="179"/>
                  <a:pt x="134" y="183"/>
                </a:cubicBezTo>
                <a:cubicBezTo>
                  <a:pt x="133" y="187"/>
                  <a:pt x="136" y="190"/>
                  <a:pt x="139" y="191"/>
                </a:cubicBezTo>
                <a:cubicBezTo>
                  <a:pt x="140" y="191"/>
                  <a:pt x="140" y="191"/>
                  <a:pt x="140" y="191"/>
                </a:cubicBezTo>
                <a:cubicBezTo>
                  <a:pt x="141" y="191"/>
                  <a:pt x="142" y="191"/>
                  <a:pt x="143" y="191"/>
                </a:cubicBezTo>
                <a:close/>
                <a:moveTo>
                  <a:pt x="176" y="193"/>
                </a:moveTo>
                <a:cubicBezTo>
                  <a:pt x="179" y="192"/>
                  <a:pt x="182" y="189"/>
                  <a:pt x="181" y="185"/>
                </a:cubicBezTo>
                <a:cubicBezTo>
                  <a:pt x="181" y="181"/>
                  <a:pt x="177" y="179"/>
                  <a:pt x="174" y="179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69" y="179"/>
                  <a:pt x="167" y="183"/>
                  <a:pt x="167" y="187"/>
                </a:cubicBezTo>
                <a:cubicBezTo>
                  <a:pt x="167" y="190"/>
                  <a:pt x="171" y="193"/>
                  <a:pt x="174" y="193"/>
                </a:cubicBezTo>
                <a:cubicBezTo>
                  <a:pt x="175" y="193"/>
                  <a:pt x="175" y="193"/>
                  <a:pt x="175" y="193"/>
                </a:cubicBezTo>
                <a:cubicBezTo>
                  <a:pt x="175" y="193"/>
                  <a:pt x="176" y="193"/>
                  <a:pt x="176" y="193"/>
                </a:cubicBezTo>
                <a:close/>
                <a:moveTo>
                  <a:pt x="272" y="167"/>
                </a:moveTo>
                <a:cubicBezTo>
                  <a:pt x="272" y="167"/>
                  <a:pt x="272" y="167"/>
                  <a:pt x="272" y="167"/>
                </a:cubicBezTo>
                <a:cubicBezTo>
                  <a:pt x="276" y="165"/>
                  <a:pt x="278" y="162"/>
                  <a:pt x="277" y="158"/>
                </a:cubicBezTo>
                <a:cubicBezTo>
                  <a:pt x="276" y="154"/>
                  <a:pt x="272" y="152"/>
                  <a:pt x="268" y="153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264" y="154"/>
                  <a:pt x="262" y="158"/>
                  <a:pt x="263" y="162"/>
                </a:cubicBezTo>
                <a:cubicBezTo>
                  <a:pt x="264" y="166"/>
                  <a:pt x="268" y="168"/>
                  <a:pt x="272" y="167"/>
                </a:cubicBezTo>
                <a:close/>
                <a:moveTo>
                  <a:pt x="240" y="176"/>
                </a:moveTo>
                <a:cubicBezTo>
                  <a:pt x="240" y="176"/>
                  <a:pt x="240" y="176"/>
                  <a:pt x="240" y="176"/>
                </a:cubicBezTo>
                <a:cubicBezTo>
                  <a:pt x="244" y="175"/>
                  <a:pt x="246" y="171"/>
                  <a:pt x="245" y="167"/>
                </a:cubicBezTo>
                <a:cubicBezTo>
                  <a:pt x="244" y="164"/>
                  <a:pt x="240" y="161"/>
                  <a:pt x="237" y="163"/>
                </a:cubicBezTo>
                <a:cubicBezTo>
                  <a:pt x="236" y="163"/>
                  <a:pt x="236" y="163"/>
                  <a:pt x="236" y="163"/>
                </a:cubicBezTo>
                <a:cubicBezTo>
                  <a:pt x="232" y="164"/>
                  <a:pt x="230" y="168"/>
                  <a:pt x="231" y="171"/>
                </a:cubicBezTo>
                <a:cubicBezTo>
                  <a:pt x="232" y="175"/>
                  <a:pt x="236" y="177"/>
                  <a:pt x="240" y="176"/>
                </a:cubicBezTo>
                <a:close/>
                <a:moveTo>
                  <a:pt x="208" y="185"/>
                </a:moveTo>
                <a:cubicBezTo>
                  <a:pt x="209" y="185"/>
                  <a:pt x="209" y="185"/>
                  <a:pt x="209" y="185"/>
                </a:cubicBezTo>
                <a:cubicBezTo>
                  <a:pt x="212" y="184"/>
                  <a:pt x="214" y="180"/>
                  <a:pt x="213" y="177"/>
                </a:cubicBezTo>
                <a:cubicBezTo>
                  <a:pt x="212" y="173"/>
                  <a:pt x="208" y="171"/>
                  <a:pt x="205" y="172"/>
                </a:cubicBezTo>
                <a:cubicBezTo>
                  <a:pt x="204" y="172"/>
                  <a:pt x="204" y="172"/>
                  <a:pt x="204" y="172"/>
                </a:cubicBezTo>
                <a:cubicBezTo>
                  <a:pt x="201" y="173"/>
                  <a:pt x="198" y="177"/>
                  <a:pt x="200" y="181"/>
                </a:cubicBezTo>
                <a:cubicBezTo>
                  <a:pt x="201" y="184"/>
                  <a:pt x="204" y="186"/>
                  <a:pt x="208" y="1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229735" y="1803400"/>
            <a:ext cx="1165860" cy="1165860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346825" y="1635125"/>
            <a:ext cx="1165860" cy="1165860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96005" y="3835400"/>
            <a:ext cx="1165860" cy="1165860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481955" y="5001260"/>
            <a:ext cx="1165860" cy="1165860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272020" y="3500755"/>
            <a:ext cx="1165860" cy="1165860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4" name="Freeform 30"/>
          <p:cNvSpPr>
            <a:spLocks noChangeArrowheads="1"/>
          </p:cNvSpPr>
          <p:nvPr/>
        </p:nvSpPr>
        <p:spPr bwMode="auto">
          <a:xfrm>
            <a:off x="3948430" y="4199890"/>
            <a:ext cx="460375" cy="436880"/>
          </a:xfrm>
          <a:custGeom>
            <a:avLst/>
            <a:gdLst>
              <a:gd name="T0" fmla="*/ 159181 w 498"/>
              <a:gd name="T1" fmla="*/ 563182 h 470"/>
              <a:gd name="T2" fmla="*/ 159181 w 498"/>
              <a:gd name="T3" fmla="*/ 563182 h 470"/>
              <a:gd name="T4" fmla="*/ 222614 w 498"/>
              <a:gd name="T5" fmla="*/ 563182 h 470"/>
              <a:gd name="T6" fmla="*/ 350677 w 498"/>
              <a:gd name="T7" fmla="*/ 318216 h 470"/>
              <a:gd name="T8" fmla="*/ 509858 w 498"/>
              <a:gd name="T9" fmla="*/ 318216 h 470"/>
              <a:gd name="T10" fmla="*/ 594834 w 498"/>
              <a:gd name="T11" fmla="*/ 276187 h 470"/>
              <a:gd name="T12" fmla="*/ 509858 w 498"/>
              <a:gd name="T13" fmla="*/ 234159 h 470"/>
              <a:gd name="T14" fmla="*/ 350677 w 498"/>
              <a:gd name="T15" fmla="*/ 234159 h 470"/>
              <a:gd name="T16" fmla="*/ 222614 w 498"/>
              <a:gd name="T17" fmla="*/ 0 h 470"/>
              <a:gd name="T18" fmla="*/ 159181 w 498"/>
              <a:gd name="T19" fmla="*/ 0 h 470"/>
              <a:gd name="T20" fmla="*/ 233386 w 498"/>
              <a:gd name="T21" fmla="*/ 234159 h 470"/>
              <a:gd name="T22" fmla="*/ 128063 w 498"/>
              <a:gd name="T23" fmla="*/ 234159 h 470"/>
              <a:gd name="T24" fmla="*/ 63433 w 498"/>
              <a:gd name="T25" fmla="*/ 180122 h 470"/>
              <a:gd name="T26" fmla="*/ 0 w 498"/>
              <a:gd name="T27" fmla="*/ 180122 h 470"/>
              <a:gd name="T28" fmla="*/ 43087 w 498"/>
              <a:gd name="T29" fmla="*/ 276187 h 470"/>
              <a:gd name="T30" fmla="*/ 0 w 498"/>
              <a:gd name="T31" fmla="*/ 383060 h 470"/>
              <a:gd name="T32" fmla="*/ 63433 w 498"/>
              <a:gd name="T33" fmla="*/ 383060 h 470"/>
              <a:gd name="T34" fmla="*/ 128063 w 498"/>
              <a:gd name="T35" fmla="*/ 318216 h 470"/>
              <a:gd name="T36" fmla="*/ 233386 w 498"/>
              <a:gd name="T37" fmla="*/ 318216 h 470"/>
              <a:gd name="T38" fmla="*/ 159181 w 498"/>
              <a:gd name="T39" fmla="*/ 563182 h 4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2" name="Freeform 74"/>
          <p:cNvSpPr>
            <a:spLocks noChangeArrowheads="1"/>
          </p:cNvSpPr>
          <p:nvPr/>
        </p:nvSpPr>
        <p:spPr bwMode="auto">
          <a:xfrm>
            <a:off x="4598670" y="2196465"/>
            <a:ext cx="427990" cy="379730"/>
          </a:xfrm>
          <a:custGeom>
            <a:avLst/>
            <a:gdLst>
              <a:gd name="T0" fmla="*/ 541820 w 461"/>
              <a:gd name="T1" fmla="*/ 255464 h 409"/>
              <a:gd name="T2" fmla="*/ 541820 w 461"/>
              <a:gd name="T3" fmla="*/ 255464 h 409"/>
              <a:gd name="T4" fmla="*/ 296740 w 461"/>
              <a:gd name="T5" fmla="*/ 20389 h 409"/>
              <a:gd name="T6" fmla="*/ 254692 w 461"/>
              <a:gd name="T7" fmla="*/ 20389 h 409"/>
              <a:gd name="T8" fmla="*/ 10812 w 461"/>
              <a:gd name="T9" fmla="*/ 255464 h 409"/>
              <a:gd name="T10" fmla="*/ 21625 w 461"/>
              <a:gd name="T11" fmla="*/ 275853 h 409"/>
              <a:gd name="T12" fmla="*/ 74485 w 461"/>
              <a:gd name="T13" fmla="*/ 275853 h 409"/>
              <a:gd name="T14" fmla="*/ 74485 w 461"/>
              <a:gd name="T15" fmla="*/ 467750 h 409"/>
              <a:gd name="T16" fmla="*/ 94909 w 461"/>
              <a:gd name="T17" fmla="*/ 489339 h 409"/>
              <a:gd name="T18" fmla="*/ 212643 w 461"/>
              <a:gd name="T19" fmla="*/ 489339 h 409"/>
              <a:gd name="T20" fmla="*/ 212643 w 461"/>
              <a:gd name="T21" fmla="*/ 297441 h 409"/>
              <a:gd name="T22" fmla="*/ 339989 w 461"/>
              <a:gd name="T23" fmla="*/ 297441 h 409"/>
              <a:gd name="T24" fmla="*/ 339989 w 461"/>
              <a:gd name="T25" fmla="*/ 489339 h 409"/>
              <a:gd name="T26" fmla="*/ 457724 w 461"/>
              <a:gd name="T27" fmla="*/ 489339 h 409"/>
              <a:gd name="T28" fmla="*/ 478147 w 461"/>
              <a:gd name="T29" fmla="*/ 467750 h 409"/>
              <a:gd name="T30" fmla="*/ 478147 w 461"/>
              <a:gd name="T31" fmla="*/ 275853 h 409"/>
              <a:gd name="T32" fmla="*/ 532209 w 461"/>
              <a:gd name="T33" fmla="*/ 275853 h 409"/>
              <a:gd name="T34" fmla="*/ 541820 w 461"/>
              <a:gd name="T35" fmla="*/ 255464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8" name="Freeform 102"/>
          <p:cNvSpPr>
            <a:spLocks noChangeArrowheads="1"/>
          </p:cNvSpPr>
          <p:nvPr/>
        </p:nvSpPr>
        <p:spPr bwMode="auto">
          <a:xfrm>
            <a:off x="5859780" y="5379085"/>
            <a:ext cx="460375" cy="410845"/>
          </a:xfrm>
          <a:custGeom>
            <a:avLst/>
            <a:gdLst>
              <a:gd name="T0" fmla="*/ 95748 w 498"/>
              <a:gd name="T1" fmla="*/ 180770 h 445"/>
              <a:gd name="T2" fmla="*/ 95748 w 498"/>
              <a:gd name="T3" fmla="*/ 180770 h 445"/>
              <a:gd name="T4" fmla="*/ 169953 w 498"/>
              <a:gd name="T5" fmla="*/ 202318 h 445"/>
              <a:gd name="T6" fmla="*/ 180724 w 498"/>
              <a:gd name="T7" fmla="*/ 202318 h 445"/>
              <a:gd name="T8" fmla="*/ 233386 w 498"/>
              <a:gd name="T9" fmla="*/ 160418 h 445"/>
              <a:gd name="T10" fmla="*/ 233386 w 498"/>
              <a:gd name="T11" fmla="*/ 149644 h 445"/>
              <a:gd name="T12" fmla="*/ 213039 w 498"/>
              <a:gd name="T13" fmla="*/ 128095 h 445"/>
              <a:gd name="T14" fmla="*/ 329134 w 498"/>
              <a:gd name="T15" fmla="*/ 11972 h 445"/>
              <a:gd name="T16" fmla="*/ 233386 w 498"/>
              <a:gd name="T17" fmla="*/ 0 h 445"/>
              <a:gd name="T18" fmla="*/ 128063 w 498"/>
              <a:gd name="T19" fmla="*/ 64646 h 445"/>
              <a:gd name="T20" fmla="*/ 86173 w 498"/>
              <a:gd name="T21" fmla="*/ 96969 h 445"/>
              <a:gd name="T22" fmla="*/ 63433 w 498"/>
              <a:gd name="T23" fmla="*/ 138869 h 445"/>
              <a:gd name="T24" fmla="*/ 21543 w 498"/>
              <a:gd name="T25" fmla="*/ 149644 h 445"/>
              <a:gd name="T26" fmla="*/ 0 w 498"/>
              <a:gd name="T27" fmla="*/ 171193 h 445"/>
              <a:gd name="T28" fmla="*/ 0 w 498"/>
              <a:gd name="T29" fmla="*/ 180770 h 445"/>
              <a:gd name="T30" fmla="*/ 43087 w 498"/>
              <a:gd name="T31" fmla="*/ 223867 h 445"/>
              <a:gd name="T32" fmla="*/ 63433 w 498"/>
              <a:gd name="T33" fmla="*/ 234642 h 445"/>
              <a:gd name="T34" fmla="*/ 86173 w 498"/>
              <a:gd name="T35" fmla="*/ 213093 h 445"/>
              <a:gd name="T36" fmla="*/ 95748 w 498"/>
              <a:gd name="T37" fmla="*/ 180770 h 445"/>
              <a:gd name="T38" fmla="*/ 265701 w 498"/>
              <a:gd name="T39" fmla="*/ 191544 h 445"/>
              <a:gd name="T40" fmla="*/ 265701 w 498"/>
              <a:gd name="T41" fmla="*/ 191544 h 445"/>
              <a:gd name="T42" fmla="*/ 254929 w 498"/>
              <a:gd name="T43" fmla="*/ 191544 h 445"/>
              <a:gd name="T44" fmla="*/ 213039 w 498"/>
              <a:gd name="T45" fmla="*/ 223867 h 445"/>
              <a:gd name="T46" fmla="*/ 202268 w 498"/>
              <a:gd name="T47" fmla="*/ 244219 h 445"/>
              <a:gd name="T48" fmla="*/ 456000 w 498"/>
              <a:gd name="T49" fmla="*/ 520760 h 445"/>
              <a:gd name="T50" fmla="*/ 477543 w 498"/>
              <a:gd name="T51" fmla="*/ 520760 h 445"/>
              <a:gd name="T52" fmla="*/ 509858 w 498"/>
              <a:gd name="T53" fmla="*/ 499212 h 445"/>
              <a:gd name="T54" fmla="*/ 509858 w 498"/>
              <a:gd name="T55" fmla="*/ 478860 h 445"/>
              <a:gd name="T56" fmla="*/ 265701 w 498"/>
              <a:gd name="T57" fmla="*/ 191544 h 445"/>
              <a:gd name="T58" fmla="*/ 594834 w 498"/>
              <a:gd name="T59" fmla="*/ 75420 h 445"/>
              <a:gd name="T60" fmla="*/ 594834 w 498"/>
              <a:gd name="T61" fmla="*/ 75420 h 445"/>
              <a:gd name="T62" fmla="*/ 573291 w 498"/>
              <a:gd name="T63" fmla="*/ 64646 h 445"/>
              <a:gd name="T64" fmla="*/ 551748 w 498"/>
              <a:gd name="T65" fmla="*/ 106546 h 445"/>
              <a:gd name="T66" fmla="*/ 488315 w 498"/>
              <a:gd name="T67" fmla="*/ 128095 h 445"/>
              <a:gd name="T68" fmla="*/ 477543 w 498"/>
              <a:gd name="T69" fmla="*/ 75420 h 445"/>
              <a:gd name="T70" fmla="*/ 499086 w 498"/>
              <a:gd name="T71" fmla="*/ 22746 h 445"/>
              <a:gd name="T72" fmla="*/ 488315 w 498"/>
              <a:gd name="T73" fmla="*/ 11972 h 445"/>
              <a:gd name="T74" fmla="*/ 403338 w 498"/>
              <a:gd name="T75" fmla="*/ 86195 h 445"/>
              <a:gd name="T76" fmla="*/ 381795 w 498"/>
              <a:gd name="T77" fmla="*/ 180770 h 445"/>
              <a:gd name="T78" fmla="*/ 339905 w 498"/>
              <a:gd name="T79" fmla="*/ 223867 h 445"/>
              <a:gd name="T80" fmla="*/ 381795 w 498"/>
              <a:gd name="T81" fmla="*/ 276542 h 445"/>
              <a:gd name="T82" fmla="*/ 435653 w 498"/>
              <a:gd name="T83" fmla="*/ 223867 h 445"/>
              <a:gd name="T84" fmla="*/ 488315 w 498"/>
              <a:gd name="T85" fmla="*/ 213093 h 445"/>
              <a:gd name="T86" fmla="*/ 584063 w 498"/>
              <a:gd name="T87" fmla="*/ 171193 h 445"/>
              <a:gd name="T88" fmla="*/ 594834 w 498"/>
              <a:gd name="T89" fmla="*/ 75420 h 445"/>
              <a:gd name="T90" fmla="*/ 86173 w 498"/>
              <a:gd name="T91" fmla="*/ 478860 h 445"/>
              <a:gd name="T92" fmla="*/ 86173 w 498"/>
              <a:gd name="T93" fmla="*/ 478860 h 445"/>
              <a:gd name="T94" fmla="*/ 86173 w 498"/>
              <a:gd name="T95" fmla="*/ 499212 h 445"/>
              <a:gd name="T96" fmla="*/ 106520 w 498"/>
              <a:gd name="T97" fmla="*/ 531535 h 445"/>
              <a:gd name="T98" fmla="*/ 128063 w 498"/>
              <a:gd name="T99" fmla="*/ 520760 h 445"/>
              <a:gd name="T100" fmla="*/ 276472 w 498"/>
              <a:gd name="T101" fmla="*/ 383088 h 445"/>
              <a:gd name="T102" fmla="*/ 233386 w 498"/>
              <a:gd name="T103" fmla="*/ 329216 h 445"/>
              <a:gd name="T104" fmla="*/ 86173 w 498"/>
              <a:gd name="T105" fmla="*/ 478860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2" name="Freeform 117"/>
          <p:cNvSpPr>
            <a:spLocks noChangeArrowheads="1"/>
          </p:cNvSpPr>
          <p:nvPr/>
        </p:nvSpPr>
        <p:spPr bwMode="auto">
          <a:xfrm>
            <a:off x="6724015" y="2019935"/>
            <a:ext cx="426085" cy="396240"/>
          </a:xfrm>
          <a:custGeom>
            <a:avLst/>
            <a:gdLst>
              <a:gd name="T0" fmla="*/ 318872 w 462"/>
              <a:gd name="T1" fmla="*/ 0 h 427"/>
              <a:gd name="T2" fmla="*/ 318872 w 462"/>
              <a:gd name="T3" fmla="*/ 0 h 427"/>
              <a:gd name="T4" fmla="*/ 318872 w 462"/>
              <a:gd name="T5" fmla="*/ 0 h 427"/>
              <a:gd name="T6" fmla="*/ 85112 w 462"/>
              <a:gd name="T7" fmla="*/ 95856 h 427"/>
              <a:gd name="T8" fmla="*/ 95901 w 462"/>
              <a:gd name="T9" fmla="*/ 171343 h 427"/>
              <a:gd name="T10" fmla="*/ 0 w 462"/>
              <a:gd name="T11" fmla="*/ 287569 h 427"/>
              <a:gd name="T12" fmla="*/ 137858 w 462"/>
              <a:gd name="T13" fmla="*/ 382227 h 427"/>
              <a:gd name="T14" fmla="*/ 276915 w 462"/>
              <a:gd name="T15" fmla="*/ 318722 h 427"/>
              <a:gd name="T16" fmla="*/ 276915 w 462"/>
              <a:gd name="T17" fmla="*/ 298353 h 427"/>
              <a:gd name="T18" fmla="*/ 318872 w 462"/>
              <a:gd name="T19" fmla="*/ 255217 h 427"/>
              <a:gd name="T20" fmla="*/ 362027 w 462"/>
              <a:gd name="T21" fmla="*/ 298353 h 427"/>
              <a:gd name="T22" fmla="*/ 318872 w 462"/>
              <a:gd name="T23" fmla="*/ 340290 h 427"/>
              <a:gd name="T24" fmla="*/ 137858 w 462"/>
              <a:gd name="T25" fmla="*/ 425362 h 427"/>
              <a:gd name="T26" fmla="*/ 137858 w 462"/>
              <a:gd name="T27" fmla="*/ 445732 h 427"/>
              <a:gd name="T28" fmla="*/ 318872 w 462"/>
              <a:gd name="T29" fmla="*/ 510435 h 427"/>
              <a:gd name="T30" fmla="*/ 318872 w 462"/>
              <a:gd name="T31" fmla="*/ 510435 h 427"/>
              <a:gd name="T32" fmla="*/ 489097 w 462"/>
              <a:gd name="T33" fmla="*/ 445732 h 427"/>
              <a:gd name="T34" fmla="*/ 543041 w 462"/>
              <a:gd name="T35" fmla="*/ 95856 h 427"/>
              <a:gd name="T36" fmla="*/ 318872 w 462"/>
              <a:gd name="T37" fmla="*/ 0 h 427"/>
              <a:gd name="T38" fmla="*/ 43156 w 462"/>
              <a:gd name="T39" fmla="*/ 276785 h 427"/>
              <a:gd name="T40" fmla="*/ 43156 w 462"/>
              <a:gd name="T41" fmla="*/ 276785 h 427"/>
              <a:gd name="T42" fmla="*/ 106690 w 462"/>
              <a:gd name="T43" fmla="*/ 213280 h 427"/>
              <a:gd name="T44" fmla="*/ 127069 w 462"/>
              <a:gd name="T45" fmla="*/ 340290 h 427"/>
              <a:gd name="T46" fmla="*/ 43156 w 462"/>
              <a:gd name="T47" fmla="*/ 276785 h 427"/>
              <a:gd name="T48" fmla="*/ 318872 w 462"/>
              <a:gd name="T49" fmla="*/ 159361 h 427"/>
              <a:gd name="T50" fmla="*/ 318872 w 462"/>
              <a:gd name="T51" fmla="*/ 159361 h 427"/>
              <a:gd name="T52" fmla="*/ 127069 w 462"/>
              <a:gd name="T53" fmla="*/ 95856 h 427"/>
              <a:gd name="T54" fmla="*/ 318872 w 462"/>
              <a:gd name="T55" fmla="*/ 43135 h 427"/>
              <a:gd name="T56" fmla="*/ 498687 w 462"/>
              <a:gd name="T57" fmla="*/ 95856 h 427"/>
              <a:gd name="T58" fmla="*/ 318872 w 462"/>
              <a:gd name="T59" fmla="*/ 159361 h 42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6" name="Freeform 160"/>
          <p:cNvSpPr>
            <a:spLocks noChangeArrowheads="1"/>
          </p:cNvSpPr>
          <p:nvPr/>
        </p:nvSpPr>
        <p:spPr bwMode="auto">
          <a:xfrm>
            <a:off x="7665085" y="3919220"/>
            <a:ext cx="379730" cy="328930"/>
          </a:xfrm>
          <a:custGeom>
            <a:avLst/>
            <a:gdLst>
              <a:gd name="T0" fmla="*/ 52860 w 461"/>
              <a:gd name="T1" fmla="*/ 148797 h 400"/>
              <a:gd name="T2" fmla="*/ 52860 w 461"/>
              <a:gd name="T3" fmla="*/ 148797 h 400"/>
              <a:gd name="T4" fmla="*/ 265502 w 461"/>
              <a:gd name="T5" fmla="*/ 127197 h 400"/>
              <a:gd name="T6" fmla="*/ 394048 w 461"/>
              <a:gd name="T7" fmla="*/ 170396 h 400"/>
              <a:gd name="T8" fmla="*/ 532205 w 461"/>
              <a:gd name="T9" fmla="*/ 106798 h 400"/>
              <a:gd name="T10" fmla="*/ 541816 w 461"/>
              <a:gd name="T11" fmla="*/ 63599 h 400"/>
              <a:gd name="T12" fmla="*/ 499769 w 461"/>
              <a:gd name="T13" fmla="*/ 63599 h 400"/>
              <a:gd name="T14" fmla="*/ 287127 w 461"/>
              <a:gd name="T15" fmla="*/ 74398 h 400"/>
              <a:gd name="T16" fmla="*/ 21625 w 461"/>
              <a:gd name="T17" fmla="*/ 106798 h 400"/>
              <a:gd name="T18" fmla="*/ 10812 w 461"/>
              <a:gd name="T19" fmla="*/ 148797 h 400"/>
              <a:gd name="T20" fmla="*/ 52860 w 461"/>
              <a:gd name="T21" fmla="*/ 148797 h 400"/>
              <a:gd name="T22" fmla="*/ 499769 w 461"/>
              <a:gd name="T23" fmla="*/ 213595 h 400"/>
              <a:gd name="T24" fmla="*/ 499769 w 461"/>
              <a:gd name="T25" fmla="*/ 213595 h 400"/>
              <a:gd name="T26" fmla="*/ 287127 w 461"/>
              <a:gd name="T27" fmla="*/ 233995 h 400"/>
              <a:gd name="T28" fmla="*/ 21625 w 461"/>
              <a:gd name="T29" fmla="*/ 255594 h 400"/>
              <a:gd name="T30" fmla="*/ 10812 w 461"/>
              <a:gd name="T31" fmla="*/ 297593 h 400"/>
              <a:gd name="T32" fmla="*/ 52860 w 461"/>
              <a:gd name="T33" fmla="*/ 297593 h 400"/>
              <a:gd name="T34" fmla="*/ 265502 w 461"/>
              <a:gd name="T35" fmla="*/ 287993 h 400"/>
              <a:gd name="T36" fmla="*/ 394048 w 461"/>
              <a:gd name="T37" fmla="*/ 329992 h 400"/>
              <a:gd name="T38" fmla="*/ 532205 w 461"/>
              <a:gd name="T39" fmla="*/ 266394 h 400"/>
              <a:gd name="T40" fmla="*/ 541816 w 461"/>
              <a:gd name="T41" fmla="*/ 224395 h 400"/>
              <a:gd name="T42" fmla="*/ 499769 w 461"/>
              <a:gd name="T43" fmla="*/ 213595 h 400"/>
              <a:gd name="T44" fmla="*/ 499769 w 461"/>
              <a:gd name="T45" fmla="*/ 362392 h 400"/>
              <a:gd name="T46" fmla="*/ 499769 w 461"/>
              <a:gd name="T47" fmla="*/ 362392 h 400"/>
              <a:gd name="T48" fmla="*/ 287127 w 461"/>
              <a:gd name="T49" fmla="*/ 382791 h 400"/>
              <a:gd name="T50" fmla="*/ 21625 w 461"/>
              <a:gd name="T51" fmla="*/ 404391 h 400"/>
              <a:gd name="T52" fmla="*/ 10812 w 461"/>
              <a:gd name="T53" fmla="*/ 446390 h 400"/>
              <a:gd name="T54" fmla="*/ 52860 w 461"/>
              <a:gd name="T55" fmla="*/ 457190 h 400"/>
              <a:gd name="T56" fmla="*/ 265502 w 461"/>
              <a:gd name="T57" fmla="*/ 435590 h 400"/>
              <a:gd name="T58" fmla="*/ 394048 w 461"/>
              <a:gd name="T59" fmla="*/ 478789 h 400"/>
              <a:gd name="T60" fmla="*/ 532205 w 461"/>
              <a:gd name="T61" fmla="*/ 415190 h 400"/>
              <a:gd name="T62" fmla="*/ 541816 w 461"/>
              <a:gd name="T63" fmla="*/ 371991 h 400"/>
              <a:gd name="T64" fmla="*/ 499769 w 461"/>
              <a:gd name="T65" fmla="*/ 362392 h 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044815" y="151337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074660" y="1881505"/>
            <a:ext cx="34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667115" y="363808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96960" y="4006215"/>
            <a:ext cx="34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272020" y="558372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301865" y="5951855"/>
            <a:ext cx="34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962150" y="197375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14325" y="2341880"/>
            <a:ext cx="34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88465" y="409846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0640" y="4466590"/>
            <a:ext cx="34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125730" y="385445"/>
            <a:ext cx="284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05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相关建议及论文总结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sp>
        <p:nvSpPr>
          <p:cNvPr id="27" name="流程图: 数据 26"/>
          <p:cNvSpPr/>
          <p:nvPr/>
        </p:nvSpPr>
        <p:spPr>
          <a:xfrm>
            <a:off x="866140" y="2330450"/>
            <a:ext cx="3937000" cy="1050925"/>
          </a:xfrm>
          <a:prstGeom prst="flowChartInputOutpu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流程图: 数据 45"/>
          <p:cNvSpPr/>
          <p:nvPr/>
        </p:nvSpPr>
        <p:spPr>
          <a:xfrm>
            <a:off x="866140" y="4464050"/>
            <a:ext cx="3937000" cy="1050925"/>
          </a:xfrm>
          <a:prstGeom prst="flowChartInputOutpu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流程图: 数据 46"/>
          <p:cNvSpPr/>
          <p:nvPr/>
        </p:nvSpPr>
        <p:spPr>
          <a:xfrm>
            <a:off x="7115810" y="2330450"/>
            <a:ext cx="3937000" cy="1050925"/>
          </a:xfrm>
          <a:prstGeom prst="flowChartInputOutpu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流程图: 数据 47"/>
          <p:cNvSpPr/>
          <p:nvPr/>
        </p:nvSpPr>
        <p:spPr>
          <a:xfrm>
            <a:off x="7115810" y="4464050"/>
            <a:ext cx="3937000" cy="1050925"/>
          </a:xfrm>
          <a:prstGeom prst="flowChartInputOutpu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H="1" flipV="1">
            <a:off x="4499610" y="2800350"/>
            <a:ext cx="1117600" cy="3683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4575175" y="4349750"/>
            <a:ext cx="966470" cy="6477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6074410" y="2800350"/>
            <a:ext cx="1117600" cy="3683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225540" y="4349750"/>
            <a:ext cx="966470" cy="6477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8"/>
          <p:cNvSpPr>
            <a:spLocks noChangeArrowheads="1"/>
          </p:cNvSpPr>
          <p:nvPr/>
        </p:nvSpPr>
        <p:spPr bwMode="auto">
          <a:xfrm>
            <a:off x="5120640" y="2779395"/>
            <a:ext cx="1995170" cy="1781175"/>
          </a:xfrm>
          <a:custGeom>
            <a:avLst/>
            <a:gdLst>
              <a:gd name="T0" fmla="*/ 371770 w 497"/>
              <a:gd name="T1" fmla="*/ 403149 h 444"/>
              <a:gd name="T2" fmla="*/ 371770 w 497"/>
              <a:gd name="T3" fmla="*/ 403149 h 444"/>
              <a:gd name="T4" fmla="*/ 265036 w 497"/>
              <a:gd name="T5" fmla="*/ 308361 h 444"/>
              <a:gd name="T6" fmla="*/ 297416 w 497"/>
              <a:gd name="T7" fmla="*/ 233970 h 444"/>
              <a:gd name="T8" fmla="*/ 328597 w 497"/>
              <a:gd name="T9" fmla="*/ 181177 h 444"/>
              <a:gd name="T10" fmla="*/ 319003 w 497"/>
              <a:gd name="T11" fmla="*/ 159580 h 444"/>
              <a:gd name="T12" fmla="*/ 328597 w 497"/>
              <a:gd name="T13" fmla="*/ 106786 h 444"/>
              <a:gd name="T14" fmla="*/ 212269 w 497"/>
              <a:gd name="T15" fmla="*/ 0 h 444"/>
              <a:gd name="T16" fmla="*/ 83948 w 497"/>
              <a:gd name="T17" fmla="*/ 106786 h 444"/>
              <a:gd name="T18" fmla="*/ 94741 w 497"/>
              <a:gd name="T19" fmla="*/ 159580 h 444"/>
              <a:gd name="T20" fmla="*/ 83948 w 497"/>
              <a:gd name="T21" fmla="*/ 181177 h 444"/>
              <a:gd name="T22" fmla="*/ 116328 w 497"/>
              <a:gd name="T23" fmla="*/ 233970 h 444"/>
              <a:gd name="T24" fmla="*/ 147509 w 497"/>
              <a:gd name="T25" fmla="*/ 308361 h 444"/>
              <a:gd name="T26" fmla="*/ 41974 w 497"/>
              <a:gd name="T27" fmla="*/ 403149 h 444"/>
              <a:gd name="T28" fmla="*/ 0 w 497"/>
              <a:gd name="T29" fmla="*/ 413947 h 444"/>
              <a:gd name="T30" fmla="*/ 0 w 497"/>
              <a:gd name="T31" fmla="*/ 531532 h 444"/>
              <a:gd name="T32" fmla="*/ 477305 w 497"/>
              <a:gd name="T33" fmla="*/ 531532 h 444"/>
              <a:gd name="T34" fmla="*/ 477305 w 497"/>
              <a:gd name="T35" fmla="*/ 478739 h 444"/>
              <a:gd name="T36" fmla="*/ 371770 w 497"/>
              <a:gd name="T37" fmla="*/ 403149 h 444"/>
              <a:gd name="T38" fmla="*/ 509684 w 497"/>
              <a:gd name="T39" fmla="*/ 233970 h 444"/>
              <a:gd name="T40" fmla="*/ 509684 w 497"/>
              <a:gd name="T41" fmla="*/ 233970 h 444"/>
              <a:gd name="T42" fmla="*/ 509684 w 497"/>
              <a:gd name="T43" fmla="*/ 148781 h 444"/>
              <a:gd name="T44" fmla="*/ 446124 w 497"/>
              <a:gd name="T45" fmla="*/ 148781 h 444"/>
              <a:gd name="T46" fmla="*/ 446124 w 497"/>
              <a:gd name="T47" fmla="*/ 233970 h 444"/>
              <a:gd name="T48" fmla="*/ 360977 w 497"/>
              <a:gd name="T49" fmla="*/ 233970 h 444"/>
              <a:gd name="T50" fmla="*/ 360977 w 497"/>
              <a:gd name="T51" fmla="*/ 297562 h 444"/>
              <a:gd name="T52" fmla="*/ 446124 w 497"/>
              <a:gd name="T53" fmla="*/ 297562 h 444"/>
              <a:gd name="T54" fmla="*/ 446124 w 497"/>
              <a:gd name="T55" fmla="*/ 382751 h 444"/>
              <a:gd name="T56" fmla="*/ 509684 w 497"/>
              <a:gd name="T57" fmla="*/ 382751 h 444"/>
              <a:gd name="T58" fmla="*/ 509684 w 497"/>
              <a:gd name="T59" fmla="*/ 297562 h 444"/>
              <a:gd name="T60" fmla="*/ 594832 w 497"/>
              <a:gd name="T61" fmla="*/ 297562 h 444"/>
              <a:gd name="T62" fmla="*/ 594832 w 497"/>
              <a:gd name="T63" fmla="*/ 233970 h 444"/>
              <a:gd name="T64" fmla="*/ 509684 w 497"/>
              <a:gd name="T65" fmla="*/ 233970 h 4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588770" y="241126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588770" y="2707640"/>
            <a:ext cx="2484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702435" y="457280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02435" y="4869180"/>
            <a:ext cx="2484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939405" y="241126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939405" y="2707640"/>
            <a:ext cx="2484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053070" y="457280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053070" y="4869180"/>
            <a:ext cx="2484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2" name="组合 701"/>
          <p:cNvGrpSpPr/>
          <p:nvPr/>
        </p:nvGrpSpPr>
        <p:grpSpPr>
          <a:xfrm rot="0">
            <a:off x="2646680" y="49530"/>
            <a:ext cx="6897370" cy="6887210"/>
            <a:chOff x="8645299" y="-830263"/>
            <a:chExt cx="7618413" cy="7602538"/>
          </a:xfrm>
          <a:solidFill>
            <a:srgbClr val="00458E">
              <a:alpha val="6000"/>
            </a:srgbClr>
          </a:solidFill>
        </p:grpSpPr>
        <p:sp>
          <p:nvSpPr>
            <p:cNvPr id="764" name="Freeform 75"/>
            <p:cNvSpPr>
              <a:spLocks noEditPoints="1"/>
            </p:cNvSpPr>
            <p:nvPr/>
          </p:nvSpPr>
          <p:spPr bwMode="auto">
            <a:xfrm>
              <a:off x="8645299" y="-830263"/>
              <a:ext cx="7618413" cy="7602538"/>
            </a:xfrm>
            <a:custGeom>
              <a:avLst/>
              <a:gdLst>
                <a:gd name="T0" fmla="*/ 1106 w 2412"/>
                <a:gd name="T1" fmla="*/ 2355 h 2406"/>
                <a:gd name="T2" fmla="*/ 435 w 2412"/>
                <a:gd name="T3" fmla="*/ 2057 h 2406"/>
                <a:gd name="T4" fmla="*/ 57 w 2412"/>
                <a:gd name="T5" fmla="*/ 1368 h 2406"/>
                <a:gd name="T6" fmla="*/ 118 w 2412"/>
                <a:gd name="T7" fmla="*/ 767 h 2406"/>
                <a:gd name="T8" fmla="*/ 811 w 2412"/>
                <a:gd name="T9" fmla="*/ 78 h 2406"/>
                <a:gd name="T10" fmla="*/ 1443 w 2412"/>
                <a:gd name="T11" fmla="*/ 26 h 2406"/>
                <a:gd name="T12" fmla="*/ 2296 w 2412"/>
                <a:gd name="T13" fmla="*/ 701 h 2406"/>
                <a:gd name="T14" fmla="*/ 2304 w 2412"/>
                <a:gd name="T15" fmla="*/ 1645 h 2406"/>
                <a:gd name="T16" fmla="*/ 1649 w 2412"/>
                <a:gd name="T17" fmla="*/ 2280 h 2406"/>
                <a:gd name="T18" fmla="*/ 1257 w 2412"/>
                <a:gd name="T19" fmla="*/ 2363 h 2406"/>
                <a:gd name="T20" fmla="*/ 2266 w 2412"/>
                <a:gd name="T21" fmla="*/ 754 h 2406"/>
                <a:gd name="T22" fmla="*/ 121 w 2412"/>
                <a:gd name="T23" fmla="*/ 919 h 2406"/>
                <a:gd name="T24" fmla="*/ 2125 w 2412"/>
                <a:gd name="T25" fmla="*/ 1861 h 2406"/>
                <a:gd name="T26" fmla="*/ 2275 w 2412"/>
                <a:gd name="T27" fmla="*/ 773 h 2406"/>
                <a:gd name="T28" fmla="*/ 2259 w 2412"/>
                <a:gd name="T29" fmla="*/ 853 h 2406"/>
                <a:gd name="T30" fmla="*/ 2163 w 2412"/>
                <a:gd name="T31" fmla="*/ 912 h 2406"/>
                <a:gd name="T32" fmla="*/ 2031 w 2412"/>
                <a:gd name="T33" fmla="*/ 918 h 2406"/>
                <a:gd name="T34" fmla="*/ 2013 w 2412"/>
                <a:gd name="T35" fmla="*/ 929 h 2406"/>
                <a:gd name="T36" fmla="*/ 2035 w 2412"/>
                <a:gd name="T37" fmla="*/ 966 h 2406"/>
                <a:gd name="T38" fmla="*/ 1970 w 2412"/>
                <a:gd name="T39" fmla="*/ 979 h 2406"/>
                <a:gd name="T40" fmla="*/ 1872 w 2412"/>
                <a:gd name="T41" fmla="*/ 996 h 2406"/>
                <a:gd name="T42" fmla="*/ 1842 w 2412"/>
                <a:gd name="T43" fmla="*/ 942 h 2406"/>
                <a:gd name="T44" fmla="*/ 1925 w 2412"/>
                <a:gd name="T45" fmla="*/ 935 h 2406"/>
                <a:gd name="T46" fmla="*/ 1826 w 2412"/>
                <a:gd name="T47" fmla="*/ 852 h 2406"/>
                <a:gd name="T48" fmla="*/ 1886 w 2412"/>
                <a:gd name="T49" fmla="*/ 861 h 2406"/>
                <a:gd name="T50" fmla="*/ 1987 w 2412"/>
                <a:gd name="T51" fmla="*/ 894 h 2406"/>
                <a:gd name="T52" fmla="*/ 2074 w 2412"/>
                <a:gd name="T53" fmla="*/ 910 h 2406"/>
                <a:gd name="T54" fmla="*/ 2018 w 2412"/>
                <a:gd name="T55" fmla="*/ 883 h 2406"/>
                <a:gd name="T56" fmla="*/ 1910 w 2412"/>
                <a:gd name="T57" fmla="*/ 815 h 2406"/>
                <a:gd name="T58" fmla="*/ 2081 w 2412"/>
                <a:gd name="T59" fmla="*/ 840 h 2406"/>
                <a:gd name="T60" fmla="*/ 1994 w 2412"/>
                <a:gd name="T61" fmla="*/ 808 h 2406"/>
                <a:gd name="T62" fmla="*/ 2031 w 2412"/>
                <a:gd name="T63" fmla="*/ 716 h 2406"/>
                <a:gd name="T64" fmla="*/ 2059 w 2412"/>
                <a:gd name="T65" fmla="*/ 689 h 2406"/>
                <a:gd name="T66" fmla="*/ 2049 w 2412"/>
                <a:gd name="T67" fmla="*/ 805 h 2406"/>
                <a:gd name="T68" fmla="*/ 2101 w 2412"/>
                <a:gd name="T69" fmla="*/ 781 h 2406"/>
                <a:gd name="T70" fmla="*/ 2122 w 2412"/>
                <a:gd name="T71" fmla="*/ 746 h 2406"/>
                <a:gd name="T72" fmla="*/ 2167 w 2412"/>
                <a:gd name="T73" fmla="*/ 753 h 2406"/>
                <a:gd name="T74" fmla="*/ 2266 w 2412"/>
                <a:gd name="T75" fmla="*/ 754 h 2406"/>
                <a:gd name="T76" fmla="*/ 2158 w 2412"/>
                <a:gd name="T77" fmla="*/ 848 h 2406"/>
                <a:gd name="T78" fmla="*/ 2151 w 2412"/>
                <a:gd name="T79" fmla="*/ 869 h 2406"/>
                <a:gd name="T80" fmla="*/ 2169 w 2412"/>
                <a:gd name="T81" fmla="*/ 822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2" h="2406">
                  <a:moveTo>
                    <a:pt x="1189" y="2363"/>
                  </a:moveTo>
                  <a:cubicBezTo>
                    <a:pt x="1161" y="2360"/>
                    <a:pt x="1134" y="2358"/>
                    <a:pt x="1106" y="2355"/>
                  </a:cubicBezTo>
                  <a:cubicBezTo>
                    <a:pt x="947" y="2340"/>
                    <a:pt x="797" y="2293"/>
                    <a:pt x="657" y="2217"/>
                  </a:cubicBezTo>
                  <a:cubicBezTo>
                    <a:pt x="577" y="2172"/>
                    <a:pt x="503" y="2119"/>
                    <a:pt x="435" y="2057"/>
                  </a:cubicBezTo>
                  <a:cubicBezTo>
                    <a:pt x="330" y="1963"/>
                    <a:pt x="245" y="1855"/>
                    <a:pt x="179" y="1731"/>
                  </a:cubicBezTo>
                  <a:cubicBezTo>
                    <a:pt x="118" y="1617"/>
                    <a:pt x="78" y="1496"/>
                    <a:pt x="57" y="1368"/>
                  </a:cubicBezTo>
                  <a:cubicBezTo>
                    <a:pt x="42" y="1274"/>
                    <a:pt x="40" y="1178"/>
                    <a:pt x="47" y="1083"/>
                  </a:cubicBezTo>
                  <a:cubicBezTo>
                    <a:pt x="55" y="975"/>
                    <a:pt x="79" y="869"/>
                    <a:pt x="118" y="767"/>
                  </a:cubicBezTo>
                  <a:cubicBezTo>
                    <a:pt x="171" y="631"/>
                    <a:pt x="245" y="507"/>
                    <a:pt x="343" y="398"/>
                  </a:cubicBezTo>
                  <a:cubicBezTo>
                    <a:pt x="473" y="254"/>
                    <a:pt x="629" y="146"/>
                    <a:pt x="811" y="78"/>
                  </a:cubicBezTo>
                  <a:cubicBezTo>
                    <a:pt x="904" y="43"/>
                    <a:pt x="1001" y="21"/>
                    <a:pt x="1099" y="11"/>
                  </a:cubicBezTo>
                  <a:cubicBezTo>
                    <a:pt x="1215" y="0"/>
                    <a:pt x="1329" y="4"/>
                    <a:pt x="1443" y="26"/>
                  </a:cubicBezTo>
                  <a:cubicBezTo>
                    <a:pt x="1633" y="62"/>
                    <a:pt x="1803" y="141"/>
                    <a:pt x="1955" y="262"/>
                  </a:cubicBezTo>
                  <a:cubicBezTo>
                    <a:pt x="2104" y="381"/>
                    <a:pt x="2217" y="528"/>
                    <a:pt x="2296" y="701"/>
                  </a:cubicBezTo>
                  <a:cubicBezTo>
                    <a:pt x="2348" y="816"/>
                    <a:pt x="2381" y="936"/>
                    <a:pt x="2393" y="1061"/>
                  </a:cubicBezTo>
                  <a:cubicBezTo>
                    <a:pt x="2412" y="1263"/>
                    <a:pt x="2385" y="1458"/>
                    <a:pt x="2304" y="1645"/>
                  </a:cubicBezTo>
                  <a:cubicBezTo>
                    <a:pt x="2259" y="1751"/>
                    <a:pt x="2199" y="1849"/>
                    <a:pt x="2124" y="1937"/>
                  </a:cubicBezTo>
                  <a:cubicBezTo>
                    <a:pt x="1994" y="2091"/>
                    <a:pt x="1836" y="2206"/>
                    <a:pt x="1649" y="2280"/>
                  </a:cubicBezTo>
                  <a:cubicBezTo>
                    <a:pt x="1532" y="2326"/>
                    <a:pt x="1410" y="2353"/>
                    <a:pt x="1284" y="2358"/>
                  </a:cubicBezTo>
                  <a:cubicBezTo>
                    <a:pt x="1275" y="2359"/>
                    <a:pt x="1266" y="2361"/>
                    <a:pt x="1257" y="2363"/>
                  </a:cubicBezTo>
                  <a:cubicBezTo>
                    <a:pt x="1234" y="2363"/>
                    <a:pt x="1212" y="2363"/>
                    <a:pt x="1189" y="2363"/>
                  </a:cubicBezTo>
                  <a:close/>
                  <a:moveTo>
                    <a:pt x="2266" y="754"/>
                  </a:moveTo>
                  <a:cubicBezTo>
                    <a:pt x="2129" y="397"/>
                    <a:pt x="1740" y="51"/>
                    <a:pt x="1218" y="52"/>
                  </a:cubicBezTo>
                  <a:cubicBezTo>
                    <a:pt x="699" y="52"/>
                    <a:pt x="246" y="408"/>
                    <a:pt x="121" y="919"/>
                  </a:cubicBezTo>
                  <a:cubicBezTo>
                    <a:pt x="0" y="1416"/>
                    <a:pt x="233" y="1979"/>
                    <a:pt x="768" y="2219"/>
                  </a:cubicBezTo>
                  <a:cubicBezTo>
                    <a:pt x="1188" y="2406"/>
                    <a:pt x="1766" y="2330"/>
                    <a:pt x="2125" y="1861"/>
                  </a:cubicBezTo>
                  <a:cubicBezTo>
                    <a:pt x="2244" y="1706"/>
                    <a:pt x="2315" y="1529"/>
                    <a:pt x="2341" y="1334"/>
                  </a:cubicBezTo>
                  <a:cubicBezTo>
                    <a:pt x="2367" y="1140"/>
                    <a:pt x="2345" y="952"/>
                    <a:pt x="2275" y="773"/>
                  </a:cubicBezTo>
                  <a:cubicBezTo>
                    <a:pt x="2261" y="788"/>
                    <a:pt x="2247" y="802"/>
                    <a:pt x="2233" y="816"/>
                  </a:cubicBezTo>
                  <a:cubicBezTo>
                    <a:pt x="2250" y="820"/>
                    <a:pt x="2260" y="827"/>
                    <a:pt x="2259" y="853"/>
                  </a:cubicBezTo>
                  <a:cubicBezTo>
                    <a:pt x="2258" y="874"/>
                    <a:pt x="2252" y="881"/>
                    <a:pt x="2236" y="887"/>
                  </a:cubicBezTo>
                  <a:cubicBezTo>
                    <a:pt x="2212" y="896"/>
                    <a:pt x="2187" y="904"/>
                    <a:pt x="2163" y="912"/>
                  </a:cubicBezTo>
                  <a:cubicBezTo>
                    <a:pt x="2155" y="945"/>
                    <a:pt x="2133" y="967"/>
                    <a:pt x="2098" y="942"/>
                  </a:cubicBezTo>
                  <a:cubicBezTo>
                    <a:pt x="2079" y="929"/>
                    <a:pt x="2054" y="925"/>
                    <a:pt x="2031" y="918"/>
                  </a:cubicBezTo>
                  <a:cubicBezTo>
                    <a:pt x="2027" y="917"/>
                    <a:pt x="2022" y="921"/>
                    <a:pt x="2017" y="922"/>
                  </a:cubicBezTo>
                  <a:cubicBezTo>
                    <a:pt x="2016" y="924"/>
                    <a:pt x="2014" y="927"/>
                    <a:pt x="2013" y="929"/>
                  </a:cubicBezTo>
                  <a:cubicBezTo>
                    <a:pt x="2019" y="932"/>
                    <a:pt x="2025" y="935"/>
                    <a:pt x="2030" y="939"/>
                  </a:cubicBezTo>
                  <a:cubicBezTo>
                    <a:pt x="2041" y="946"/>
                    <a:pt x="2044" y="955"/>
                    <a:pt x="2035" y="966"/>
                  </a:cubicBezTo>
                  <a:cubicBezTo>
                    <a:pt x="2026" y="975"/>
                    <a:pt x="2017" y="985"/>
                    <a:pt x="2003" y="974"/>
                  </a:cubicBezTo>
                  <a:cubicBezTo>
                    <a:pt x="1990" y="964"/>
                    <a:pt x="1980" y="968"/>
                    <a:pt x="1970" y="979"/>
                  </a:cubicBezTo>
                  <a:cubicBezTo>
                    <a:pt x="1966" y="984"/>
                    <a:pt x="1961" y="989"/>
                    <a:pt x="1957" y="994"/>
                  </a:cubicBezTo>
                  <a:cubicBezTo>
                    <a:pt x="1922" y="1036"/>
                    <a:pt x="1908" y="1040"/>
                    <a:pt x="1872" y="996"/>
                  </a:cubicBezTo>
                  <a:cubicBezTo>
                    <a:pt x="1859" y="980"/>
                    <a:pt x="1849" y="963"/>
                    <a:pt x="1837" y="947"/>
                  </a:cubicBezTo>
                  <a:cubicBezTo>
                    <a:pt x="1839" y="946"/>
                    <a:pt x="1841" y="944"/>
                    <a:pt x="1842" y="942"/>
                  </a:cubicBezTo>
                  <a:cubicBezTo>
                    <a:pt x="1857" y="948"/>
                    <a:pt x="1870" y="955"/>
                    <a:pt x="1885" y="960"/>
                  </a:cubicBezTo>
                  <a:cubicBezTo>
                    <a:pt x="1906" y="968"/>
                    <a:pt x="1912" y="946"/>
                    <a:pt x="1925" y="935"/>
                  </a:cubicBezTo>
                  <a:cubicBezTo>
                    <a:pt x="1911" y="928"/>
                    <a:pt x="1896" y="921"/>
                    <a:pt x="1881" y="918"/>
                  </a:cubicBezTo>
                  <a:cubicBezTo>
                    <a:pt x="1840" y="911"/>
                    <a:pt x="1832" y="893"/>
                    <a:pt x="1826" y="852"/>
                  </a:cubicBezTo>
                  <a:cubicBezTo>
                    <a:pt x="1825" y="844"/>
                    <a:pt x="1833" y="834"/>
                    <a:pt x="1837" y="826"/>
                  </a:cubicBezTo>
                  <a:cubicBezTo>
                    <a:pt x="1856" y="840"/>
                    <a:pt x="1870" y="853"/>
                    <a:pt x="1886" y="861"/>
                  </a:cubicBezTo>
                  <a:cubicBezTo>
                    <a:pt x="1914" y="874"/>
                    <a:pt x="1943" y="883"/>
                    <a:pt x="1971" y="894"/>
                  </a:cubicBezTo>
                  <a:cubicBezTo>
                    <a:pt x="1976" y="895"/>
                    <a:pt x="1983" y="896"/>
                    <a:pt x="1987" y="894"/>
                  </a:cubicBezTo>
                  <a:cubicBezTo>
                    <a:pt x="2003" y="885"/>
                    <a:pt x="2016" y="891"/>
                    <a:pt x="2030" y="897"/>
                  </a:cubicBezTo>
                  <a:cubicBezTo>
                    <a:pt x="2044" y="903"/>
                    <a:pt x="2059" y="906"/>
                    <a:pt x="2074" y="910"/>
                  </a:cubicBezTo>
                  <a:cubicBezTo>
                    <a:pt x="2075" y="907"/>
                    <a:pt x="2075" y="904"/>
                    <a:pt x="2076" y="901"/>
                  </a:cubicBezTo>
                  <a:cubicBezTo>
                    <a:pt x="2057" y="895"/>
                    <a:pt x="2037" y="883"/>
                    <a:pt x="2018" y="883"/>
                  </a:cubicBezTo>
                  <a:cubicBezTo>
                    <a:pt x="1970" y="884"/>
                    <a:pt x="1939" y="858"/>
                    <a:pt x="1911" y="825"/>
                  </a:cubicBezTo>
                  <a:cubicBezTo>
                    <a:pt x="1910" y="823"/>
                    <a:pt x="1910" y="820"/>
                    <a:pt x="1910" y="815"/>
                  </a:cubicBezTo>
                  <a:cubicBezTo>
                    <a:pt x="1964" y="828"/>
                    <a:pt x="2016" y="841"/>
                    <a:pt x="2070" y="855"/>
                  </a:cubicBezTo>
                  <a:cubicBezTo>
                    <a:pt x="2073" y="849"/>
                    <a:pt x="2078" y="844"/>
                    <a:pt x="2081" y="840"/>
                  </a:cubicBezTo>
                  <a:cubicBezTo>
                    <a:pt x="2064" y="833"/>
                    <a:pt x="2049" y="826"/>
                    <a:pt x="2032" y="818"/>
                  </a:cubicBezTo>
                  <a:cubicBezTo>
                    <a:pt x="2020" y="815"/>
                    <a:pt x="2007" y="811"/>
                    <a:pt x="1994" y="808"/>
                  </a:cubicBezTo>
                  <a:cubicBezTo>
                    <a:pt x="1998" y="794"/>
                    <a:pt x="2000" y="780"/>
                    <a:pt x="2006" y="767"/>
                  </a:cubicBezTo>
                  <a:cubicBezTo>
                    <a:pt x="2013" y="750"/>
                    <a:pt x="2022" y="733"/>
                    <a:pt x="2031" y="716"/>
                  </a:cubicBezTo>
                  <a:cubicBezTo>
                    <a:pt x="2034" y="709"/>
                    <a:pt x="2034" y="701"/>
                    <a:pt x="2039" y="696"/>
                  </a:cubicBezTo>
                  <a:cubicBezTo>
                    <a:pt x="2044" y="691"/>
                    <a:pt x="2053" y="688"/>
                    <a:pt x="2059" y="689"/>
                  </a:cubicBezTo>
                  <a:cubicBezTo>
                    <a:pt x="2063" y="689"/>
                    <a:pt x="2068" y="699"/>
                    <a:pt x="2069" y="705"/>
                  </a:cubicBezTo>
                  <a:cubicBezTo>
                    <a:pt x="2073" y="740"/>
                    <a:pt x="2072" y="774"/>
                    <a:pt x="2049" y="805"/>
                  </a:cubicBezTo>
                  <a:cubicBezTo>
                    <a:pt x="2064" y="807"/>
                    <a:pt x="2075" y="809"/>
                    <a:pt x="2077" y="791"/>
                  </a:cubicBezTo>
                  <a:cubicBezTo>
                    <a:pt x="2079" y="776"/>
                    <a:pt x="2089" y="775"/>
                    <a:pt x="2101" y="781"/>
                  </a:cubicBezTo>
                  <a:cubicBezTo>
                    <a:pt x="2104" y="783"/>
                    <a:pt x="2108" y="786"/>
                    <a:pt x="2112" y="789"/>
                  </a:cubicBezTo>
                  <a:cubicBezTo>
                    <a:pt x="2116" y="774"/>
                    <a:pt x="2118" y="760"/>
                    <a:pt x="2122" y="746"/>
                  </a:cubicBezTo>
                  <a:cubicBezTo>
                    <a:pt x="2125" y="737"/>
                    <a:pt x="2131" y="730"/>
                    <a:pt x="2143" y="738"/>
                  </a:cubicBezTo>
                  <a:cubicBezTo>
                    <a:pt x="2151" y="744"/>
                    <a:pt x="2159" y="748"/>
                    <a:pt x="2167" y="753"/>
                  </a:cubicBezTo>
                  <a:cubicBezTo>
                    <a:pt x="2185" y="764"/>
                    <a:pt x="2202" y="765"/>
                    <a:pt x="2222" y="759"/>
                  </a:cubicBezTo>
                  <a:cubicBezTo>
                    <a:pt x="2236" y="755"/>
                    <a:pt x="2250" y="756"/>
                    <a:pt x="2266" y="754"/>
                  </a:cubicBezTo>
                  <a:close/>
                  <a:moveTo>
                    <a:pt x="2140" y="834"/>
                  </a:moveTo>
                  <a:cubicBezTo>
                    <a:pt x="2148" y="840"/>
                    <a:pt x="2153" y="843"/>
                    <a:pt x="2158" y="848"/>
                  </a:cubicBezTo>
                  <a:cubicBezTo>
                    <a:pt x="2154" y="854"/>
                    <a:pt x="2151" y="859"/>
                    <a:pt x="2148" y="863"/>
                  </a:cubicBezTo>
                  <a:cubicBezTo>
                    <a:pt x="2149" y="865"/>
                    <a:pt x="2150" y="867"/>
                    <a:pt x="2151" y="869"/>
                  </a:cubicBezTo>
                  <a:cubicBezTo>
                    <a:pt x="2161" y="864"/>
                    <a:pt x="2176" y="861"/>
                    <a:pt x="2179" y="854"/>
                  </a:cubicBezTo>
                  <a:cubicBezTo>
                    <a:pt x="2182" y="846"/>
                    <a:pt x="2173" y="834"/>
                    <a:pt x="2169" y="822"/>
                  </a:cubicBezTo>
                  <a:cubicBezTo>
                    <a:pt x="2158" y="827"/>
                    <a:pt x="2150" y="830"/>
                    <a:pt x="2140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5" name="Freeform 78"/>
            <p:cNvSpPr/>
            <p:nvPr/>
          </p:nvSpPr>
          <p:spPr bwMode="auto">
            <a:xfrm>
              <a:off x="10745561" y="1906587"/>
              <a:ext cx="3482975" cy="2900363"/>
            </a:xfrm>
            <a:custGeom>
              <a:avLst/>
              <a:gdLst>
                <a:gd name="T0" fmla="*/ 1103 w 1103"/>
                <a:gd name="T1" fmla="*/ 30 h 918"/>
                <a:gd name="T2" fmla="*/ 980 w 1103"/>
                <a:gd name="T3" fmla="*/ 112 h 918"/>
                <a:gd name="T4" fmla="*/ 922 w 1103"/>
                <a:gd name="T5" fmla="*/ 108 h 918"/>
                <a:gd name="T6" fmla="*/ 905 w 1103"/>
                <a:gd name="T7" fmla="*/ 117 h 918"/>
                <a:gd name="T8" fmla="*/ 888 w 1103"/>
                <a:gd name="T9" fmla="*/ 160 h 918"/>
                <a:gd name="T10" fmla="*/ 1030 w 1103"/>
                <a:gd name="T11" fmla="*/ 160 h 918"/>
                <a:gd name="T12" fmla="*/ 930 w 1103"/>
                <a:gd name="T13" fmla="*/ 244 h 918"/>
                <a:gd name="T14" fmla="*/ 849 w 1103"/>
                <a:gd name="T15" fmla="*/ 244 h 918"/>
                <a:gd name="T16" fmla="*/ 827 w 1103"/>
                <a:gd name="T17" fmla="*/ 297 h 918"/>
                <a:gd name="T18" fmla="*/ 943 w 1103"/>
                <a:gd name="T19" fmla="*/ 297 h 918"/>
                <a:gd name="T20" fmla="*/ 852 w 1103"/>
                <a:gd name="T21" fmla="*/ 372 h 918"/>
                <a:gd name="T22" fmla="*/ 830 w 1103"/>
                <a:gd name="T23" fmla="*/ 373 h 918"/>
                <a:gd name="T24" fmla="*/ 775 w 1103"/>
                <a:gd name="T25" fmla="*/ 424 h 918"/>
                <a:gd name="T26" fmla="*/ 862 w 1103"/>
                <a:gd name="T27" fmla="*/ 424 h 918"/>
                <a:gd name="T28" fmla="*/ 775 w 1103"/>
                <a:gd name="T29" fmla="*/ 501 h 918"/>
                <a:gd name="T30" fmla="*/ 720 w 1103"/>
                <a:gd name="T31" fmla="*/ 553 h 918"/>
                <a:gd name="T32" fmla="*/ 750 w 1103"/>
                <a:gd name="T33" fmla="*/ 553 h 918"/>
                <a:gd name="T34" fmla="*/ 780 w 1103"/>
                <a:gd name="T35" fmla="*/ 553 h 918"/>
                <a:gd name="T36" fmla="*/ 715 w 1103"/>
                <a:gd name="T37" fmla="*/ 620 h 918"/>
                <a:gd name="T38" fmla="*/ 695 w 1103"/>
                <a:gd name="T39" fmla="*/ 623 h 918"/>
                <a:gd name="T40" fmla="*/ 666 w 1103"/>
                <a:gd name="T41" fmla="*/ 701 h 918"/>
                <a:gd name="T42" fmla="*/ 682 w 1103"/>
                <a:gd name="T43" fmla="*/ 719 h 918"/>
                <a:gd name="T44" fmla="*/ 560 w 1103"/>
                <a:gd name="T45" fmla="*/ 918 h 918"/>
                <a:gd name="T46" fmla="*/ 430 w 1103"/>
                <a:gd name="T47" fmla="*/ 719 h 918"/>
                <a:gd name="T48" fmla="*/ 453 w 1103"/>
                <a:gd name="T49" fmla="*/ 676 h 918"/>
                <a:gd name="T50" fmla="*/ 416 w 1103"/>
                <a:gd name="T51" fmla="*/ 621 h 918"/>
                <a:gd name="T52" fmla="*/ 331 w 1103"/>
                <a:gd name="T53" fmla="*/ 553 h 918"/>
                <a:gd name="T54" fmla="*/ 393 w 1103"/>
                <a:gd name="T55" fmla="*/ 553 h 918"/>
                <a:gd name="T56" fmla="*/ 376 w 1103"/>
                <a:gd name="T57" fmla="*/ 508 h 918"/>
                <a:gd name="T58" fmla="*/ 360 w 1103"/>
                <a:gd name="T59" fmla="*/ 501 h 918"/>
                <a:gd name="T60" fmla="*/ 254 w 1103"/>
                <a:gd name="T61" fmla="*/ 430 h 918"/>
                <a:gd name="T62" fmla="*/ 342 w 1103"/>
                <a:gd name="T63" fmla="*/ 425 h 918"/>
                <a:gd name="T64" fmla="*/ 326 w 1103"/>
                <a:gd name="T65" fmla="*/ 386 h 918"/>
                <a:gd name="T66" fmla="*/ 309 w 1103"/>
                <a:gd name="T67" fmla="*/ 380 h 918"/>
                <a:gd name="T68" fmla="*/ 255 w 1103"/>
                <a:gd name="T69" fmla="*/ 376 h 918"/>
                <a:gd name="T70" fmla="*/ 174 w 1103"/>
                <a:gd name="T71" fmla="*/ 303 h 918"/>
                <a:gd name="T72" fmla="*/ 291 w 1103"/>
                <a:gd name="T73" fmla="*/ 303 h 918"/>
                <a:gd name="T74" fmla="*/ 266 w 1103"/>
                <a:gd name="T75" fmla="*/ 249 h 918"/>
                <a:gd name="T76" fmla="*/ 250 w 1103"/>
                <a:gd name="T77" fmla="*/ 245 h 918"/>
                <a:gd name="T78" fmla="*/ 190 w 1103"/>
                <a:gd name="T79" fmla="*/ 244 h 918"/>
                <a:gd name="T80" fmla="*/ 82 w 1103"/>
                <a:gd name="T81" fmla="*/ 165 h 918"/>
                <a:gd name="T82" fmla="*/ 225 w 1103"/>
                <a:gd name="T83" fmla="*/ 165 h 918"/>
                <a:gd name="T84" fmla="*/ 207 w 1103"/>
                <a:gd name="T85" fmla="*/ 120 h 918"/>
                <a:gd name="T86" fmla="*/ 185 w 1103"/>
                <a:gd name="T87" fmla="*/ 112 h 918"/>
                <a:gd name="T88" fmla="*/ 88 w 1103"/>
                <a:gd name="T89" fmla="*/ 106 h 918"/>
                <a:gd name="T90" fmla="*/ 0 w 1103"/>
                <a:gd name="T91" fmla="*/ 38 h 918"/>
                <a:gd name="T92" fmla="*/ 109 w 1103"/>
                <a:gd name="T93" fmla="*/ 34 h 918"/>
                <a:gd name="T94" fmla="*/ 291 w 1103"/>
                <a:gd name="T95" fmla="*/ 29 h 918"/>
                <a:gd name="T96" fmla="*/ 419 w 1103"/>
                <a:gd name="T97" fmla="*/ 112 h 918"/>
                <a:gd name="T98" fmla="*/ 450 w 1103"/>
                <a:gd name="T99" fmla="*/ 168 h 918"/>
                <a:gd name="T100" fmla="*/ 480 w 1103"/>
                <a:gd name="T101" fmla="*/ 64 h 918"/>
                <a:gd name="T102" fmla="*/ 553 w 1103"/>
                <a:gd name="T103" fmla="*/ 4 h 918"/>
                <a:gd name="T104" fmla="*/ 701 w 1103"/>
                <a:gd name="T105" fmla="*/ 46 h 918"/>
                <a:gd name="T106" fmla="*/ 612 w 1103"/>
                <a:gd name="T107" fmla="*/ 79 h 918"/>
                <a:gd name="T108" fmla="*/ 655 w 1103"/>
                <a:gd name="T109" fmla="*/ 182 h 918"/>
                <a:gd name="T110" fmla="*/ 691 w 1103"/>
                <a:gd name="T111" fmla="*/ 113 h 918"/>
                <a:gd name="T112" fmla="*/ 784 w 1103"/>
                <a:gd name="T113" fmla="*/ 32 h 918"/>
                <a:gd name="T114" fmla="*/ 802 w 1103"/>
                <a:gd name="T115" fmla="*/ 29 h 918"/>
                <a:gd name="T116" fmla="*/ 1092 w 1103"/>
                <a:gd name="T117" fmla="*/ 29 h 918"/>
                <a:gd name="T118" fmla="*/ 1103 w 1103"/>
                <a:gd name="T119" fmla="*/ 3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" h="918">
                  <a:moveTo>
                    <a:pt x="1103" y="30"/>
                  </a:moveTo>
                  <a:cubicBezTo>
                    <a:pt x="1085" y="84"/>
                    <a:pt x="1044" y="111"/>
                    <a:pt x="980" y="112"/>
                  </a:cubicBezTo>
                  <a:cubicBezTo>
                    <a:pt x="961" y="112"/>
                    <a:pt x="941" y="108"/>
                    <a:pt x="922" y="108"/>
                  </a:cubicBezTo>
                  <a:cubicBezTo>
                    <a:pt x="916" y="108"/>
                    <a:pt x="907" y="112"/>
                    <a:pt x="905" y="117"/>
                  </a:cubicBezTo>
                  <a:cubicBezTo>
                    <a:pt x="898" y="130"/>
                    <a:pt x="894" y="144"/>
                    <a:pt x="888" y="160"/>
                  </a:cubicBezTo>
                  <a:cubicBezTo>
                    <a:pt x="936" y="160"/>
                    <a:pt x="983" y="160"/>
                    <a:pt x="1030" y="160"/>
                  </a:cubicBezTo>
                  <a:cubicBezTo>
                    <a:pt x="1024" y="205"/>
                    <a:pt x="980" y="242"/>
                    <a:pt x="930" y="244"/>
                  </a:cubicBezTo>
                  <a:cubicBezTo>
                    <a:pt x="904" y="245"/>
                    <a:pt x="878" y="244"/>
                    <a:pt x="849" y="244"/>
                  </a:cubicBezTo>
                  <a:cubicBezTo>
                    <a:pt x="843" y="258"/>
                    <a:pt x="836" y="275"/>
                    <a:pt x="827" y="297"/>
                  </a:cubicBezTo>
                  <a:cubicBezTo>
                    <a:pt x="868" y="297"/>
                    <a:pt x="905" y="297"/>
                    <a:pt x="943" y="297"/>
                  </a:cubicBezTo>
                  <a:cubicBezTo>
                    <a:pt x="929" y="339"/>
                    <a:pt x="891" y="369"/>
                    <a:pt x="852" y="372"/>
                  </a:cubicBezTo>
                  <a:cubicBezTo>
                    <a:pt x="844" y="373"/>
                    <a:pt x="837" y="373"/>
                    <a:pt x="830" y="373"/>
                  </a:cubicBezTo>
                  <a:cubicBezTo>
                    <a:pt x="787" y="375"/>
                    <a:pt x="783" y="378"/>
                    <a:pt x="775" y="424"/>
                  </a:cubicBezTo>
                  <a:cubicBezTo>
                    <a:pt x="804" y="424"/>
                    <a:pt x="833" y="424"/>
                    <a:pt x="862" y="424"/>
                  </a:cubicBezTo>
                  <a:cubicBezTo>
                    <a:pt x="852" y="474"/>
                    <a:pt x="823" y="499"/>
                    <a:pt x="775" y="501"/>
                  </a:cubicBezTo>
                  <a:cubicBezTo>
                    <a:pt x="731" y="502"/>
                    <a:pt x="729" y="504"/>
                    <a:pt x="720" y="553"/>
                  </a:cubicBezTo>
                  <a:cubicBezTo>
                    <a:pt x="731" y="553"/>
                    <a:pt x="740" y="553"/>
                    <a:pt x="750" y="553"/>
                  </a:cubicBezTo>
                  <a:cubicBezTo>
                    <a:pt x="760" y="553"/>
                    <a:pt x="770" y="553"/>
                    <a:pt x="780" y="553"/>
                  </a:cubicBezTo>
                  <a:cubicBezTo>
                    <a:pt x="775" y="588"/>
                    <a:pt x="747" y="616"/>
                    <a:pt x="715" y="620"/>
                  </a:cubicBezTo>
                  <a:cubicBezTo>
                    <a:pt x="708" y="621"/>
                    <a:pt x="702" y="623"/>
                    <a:pt x="695" y="623"/>
                  </a:cubicBezTo>
                  <a:cubicBezTo>
                    <a:pt x="653" y="620"/>
                    <a:pt x="642" y="674"/>
                    <a:pt x="666" y="701"/>
                  </a:cubicBezTo>
                  <a:cubicBezTo>
                    <a:pt x="671" y="707"/>
                    <a:pt x="677" y="713"/>
                    <a:pt x="682" y="719"/>
                  </a:cubicBezTo>
                  <a:cubicBezTo>
                    <a:pt x="642" y="784"/>
                    <a:pt x="602" y="850"/>
                    <a:pt x="560" y="918"/>
                  </a:cubicBezTo>
                  <a:cubicBezTo>
                    <a:pt x="515" y="849"/>
                    <a:pt x="471" y="783"/>
                    <a:pt x="430" y="719"/>
                  </a:cubicBezTo>
                  <a:cubicBezTo>
                    <a:pt x="438" y="704"/>
                    <a:pt x="449" y="690"/>
                    <a:pt x="453" y="676"/>
                  </a:cubicBezTo>
                  <a:cubicBezTo>
                    <a:pt x="462" y="644"/>
                    <a:pt x="449" y="624"/>
                    <a:pt x="416" y="621"/>
                  </a:cubicBezTo>
                  <a:cubicBezTo>
                    <a:pt x="374" y="616"/>
                    <a:pt x="347" y="594"/>
                    <a:pt x="331" y="553"/>
                  </a:cubicBezTo>
                  <a:cubicBezTo>
                    <a:pt x="352" y="553"/>
                    <a:pt x="371" y="553"/>
                    <a:pt x="393" y="553"/>
                  </a:cubicBezTo>
                  <a:cubicBezTo>
                    <a:pt x="387" y="536"/>
                    <a:pt x="382" y="521"/>
                    <a:pt x="376" y="508"/>
                  </a:cubicBezTo>
                  <a:cubicBezTo>
                    <a:pt x="374" y="504"/>
                    <a:pt x="365" y="500"/>
                    <a:pt x="360" y="501"/>
                  </a:cubicBezTo>
                  <a:cubicBezTo>
                    <a:pt x="306" y="506"/>
                    <a:pt x="276" y="476"/>
                    <a:pt x="254" y="430"/>
                  </a:cubicBezTo>
                  <a:cubicBezTo>
                    <a:pt x="283" y="428"/>
                    <a:pt x="311" y="426"/>
                    <a:pt x="342" y="425"/>
                  </a:cubicBezTo>
                  <a:cubicBezTo>
                    <a:pt x="336" y="410"/>
                    <a:pt x="332" y="397"/>
                    <a:pt x="326" y="386"/>
                  </a:cubicBezTo>
                  <a:cubicBezTo>
                    <a:pt x="324" y="382"/>
                    <a:pt x="315" y="381"/>
                    <a:pt x="309" y="380"/>
                  </a:cubicBezTo>
                  <a:cubicBezTo>
                    <a:pt x="291" y="378"/>
                    <a:pt x="273" y="378"/>
                    <a:pt x="255" y="376"/>
                  </a:cubicBezTo>
                  <a:cubicBezTo>
                    <a:pt x="214" y="371"/>
                    <a:pt x="193" y="342"/>
                    <a:pt x="174" y="303"/>
                  </a:cubicBezTo>
                  <a:cubicBezTo>
                    <a:pt x="213" y="303"/>
                    <a:pt x="249" y="303"/>
                    <a:pt x="291" y="303"/>
                  </a:cubicBezTo>
                  <a:cubicBezTo>
                    <a:pt x="281" y="281"/>
                    <a:pt x="274" y="265"/>
                    <a:pt x="266" y="249"/>
                  </a:cubicBezTo>
                  <a:cubicBezTo>
                    <a:pt x="264" y="246"/>
                    <a:pt x="255" y="245"/>
                    <a:pt x="250" y="245"/>
                  </a:cubicBezTo>
                  <a:cubicBezTo>
                    <a:pt x="230" y="244"/>
                    <a:pt x="210" y="245"/>
                    <a:pt x="190" y="244"/>
                  </a:cubicBezTo>
                  <a:cubicBezTo>
                    <a:pt x="137" y="243"/>
                    <a:pt x="103" y="218"/>
                    <a:pt x="82" y="165"/>
                  </a:cubicBezTo>
                  <a:cubicBezTo>
                    <a:pt x="129" y="165"/>
                    <a:pt x="175" y="165"/>
                    <a:pt x="225" y="165"/>
                  </a:cubicBezTo>
                  <a:cubicBezTo>
                    <a:pt x="218" y="148"/>
                    <a:pt x="215" y="133"/>
                    <a:pt x="207" y="120"/>
                  </a:cubicBezTo>
                  <a:cubicBezTo>
                    <a:pt x="204" y="115"/>
                    <a:pt x="193" y="113"/>
                    <a:pt x="185" y="112"/>
                  </a:cubicBezTo>
                  <a:cubicBezTo>
                    <a:pt x="153" y="110"/>
                    <a:pt x="120" y="109"/>
                    <a:pt x="88" y="106"/>
                  </a:cubicBezTo>
                  <a:cubicBezTo>
                    <a:pt x="46" y="102"/>
                    <a:pt x="21" y="74"/>
                    <a:pt x="0" y="38"/>
                  </a:cubicBezTo>
                  <a:cubicBezTo>
                    <a:pt x="38" y="37"/>
                    <a:pt x="74" y="35"/>
                    <a:pt x="109" y="34"/>
                  </a:cubicBezTo>
                  <a:cubicBezTo>
                    <a:pt x="170" y="32"/>
                    <a:pt x="230" y="30"/>
                    <a:pt x="291" y="29"/>
                  </a:cubicBezTo>
                  <a:cubicBezTo>
                    <a:pt x="352" y="28"/>
                    <a:pt x="395" y="56"/>
                    <a:pt x="419" y="112"/>
                  </a:cubicBezTo>
                  <a:cubicBezTo>
                    <a:pt x="428" y="131"/>
                    <a:pt x="437" y="150"/>
                    <a:pt x="450" y="168"/>
                  </a:cubicBezTo>
                  <a:cubicBezTo>
                    <a:pt x="460" y="133"/>
                    <a:pt x="471" y="99"/>
                    <a:pt x="480" y="64"/>
                  </a:cubicBezTo>
                  <a:cubicBezTo>
                    <a:pt x="493" y="20"/>
                    <a:pt x="508" y="7"/>
                    <a:pt x="553" y="4"/>
                  </a:cubicBezTo>
                  <a:cubicBezTo>
                    <a:pt x="606" y="0"/>
                    <a:pt x="655" y="12"/>
                    <a:pt x="701" y="46"/>
                  </a:cubicBezTo>
                  <a:cubicBezTo>
                    <a:pt x="671" y="58"/>
                    <a:pt x="642" y="68"/>
                    <a:pt x="612" y="79"/>
                  </a:cubicBezTo>
                  <a:cubicBezTo>
                    <a:pt x="626" y="113"/>
                    <a:pt x="640" y="146"/>
                    <a:pt x="655" y="182"/>
                  </a:cubicBezTo>
                  <a:cubicBezTo>
                    <a:pt x="668" y="157"/>
                    <a:pt x="679" y="135"/>
                    <a:pt x="691" y="113"/>
                  </a:cubicBezTo>
                  <a:cubicBezTo>
                    <a:pt x="713" y="75"/>
                    <a:pt x="740" y="43"/>
                    <a:pt x="784" y="32"/>
                  </a:cubicBezTo>
                  <a:cubicBezTo>
                    <a:pt x="790" y="31"/>
                    <a:pt x="796" y="29"/>
                    <a:pt x="802" y="29"/>
                  </a:cubicBezTo>
                  <a:cubicBezTo>
                    <a:pt x="899" y="29"/>
                    <a:pt x="995" y="29"/>
                    <a:pt x="1092" y="29"/>
                  </a:cubicBezTo>
                  <a:cubicBezTo>
                    <a:pt x="1095" y="29"/>
                    <a:pt x="1098" y="30"/>
                    <a:pt x="1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6" name="Freeform 79"/>
            <p:cNvSpPr/>
            <p:nvPr/>
          </p:nvSpPr>
          <p:spPr bwMode="auto">
            <a:xfrm>
              <a:off x="10196286" y="627062"/>
              <a:ext cx="4621213" cy="3867150"/>
            </a:xfrm>
            <a:custGeom>
              <a:avLst/>
              <a:gdLst>
                <a:gd name="T0" fmla="*/ 1144 w 1463"/>
                <a:gd name="T1" fmla="*/ 1224 h 1224"/>
                <a:gd name="T2" fmla="*/ 1130 w 1463"/>
                <a:gd name="T3" fmla="*/ 1207 h 1224"/>
                <a:gd name="T4" fmla="*/ 1352 w 1463"/>
                <a:gd name="T5" fmla="*/ 646 h 1224"/>
                <a:gd name="T6" fmla="*/ 1129 w 1463"/>
                <a:gd name="T7" fmla="*/ 238 h 1224"/>
                <a:gd name="T8" fmla="*/ 275 w 1463"/>
                <a:gd name="T9" fmla="*/ 290 h 1224"/>
                <a:gd name="T10" fmla="*/ 104 w 1463"/>
                <a:gd name="T11" fmla="*/ 760 h 1224"/>
                <a:gd name="T12" fmla="*/ 331 w 1463"/>
                <a:gd name="T13" fmla="*/ 1206 h 1224"/>
                <a:gd name="T14" fmla="*/ 316 w 1463"/>
                <a:gd name="T15" fmla="*/ 1223 h 1224"/>
                <a:gd name="T16" fmla="*/ 233 w 1463"/>
                <a:gd name="T17" fmla="*/ 301 h 1224"/>
                <a:gd name="T18" fmla="*/ 1177 w 1463"/>
                <a:gd name="T19" fmla="*/ 248 h 1224"/>
                <a:gd name="T20" fmla="*/ 1144 w 1463"/>
                <a:gd name="T21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" h="1224">
                  <a:moveTo>
                    <a:pt x="1144" y="1224"/>
                  </a:moveTo>
                  <a:cubicBezTo>
                    <a:pt x="1139" y="1218"/>
                    <a:pt x="1135" y="1213"/>
                    <a:pt x="1130" y="1207"/>
                  </a:cubicBezTo>
                  <a:cubicBezTo>
                    <a:pt x="1297" y="1057"/>
                    <a:pt x="1378" y="871"/>
                    <a:pt x="1352" y="646"/>
                  </a:cubicBezTo>
                  <a:cubicBezTo>
                    <a:pt x="1334" y="481"/>
                    <a:pt x="1258" y="343"/>
                    <a:pt x="1129" y="238"/>
                  </a:cubicBezTo>
                  <a:cubicBezTo>
                    <a:pt x="864" y="20"/>
                    <a:pt x="494" y="58"/>
                    <a:pt x="275" y="290"/>
                  </a:cubicBezTo>
                  <a:cubicBezTo>
                    <a:pt x="152" y="422"/>
                    <a:pt x="93" y="579"/>
                    <a:pt x="104" y="760"/>
                  </a:cubicBezTo>
                  <a:cubicBezTo>
                    <a:pt x="115" y="940"/>
                    <a:pt x="194" y="1088"/>
                    <a:pt x="331" y="1206"/>
                  </a:cubicBezTo>
                  <a:cubicBezTo>
                    <a:pt x="326" y="1212"/>
                    <a:pt x="321" y="1218"/>
                    <a:pt x="316" y="1223"/>
                  </a:cubicBezTo>
                  <a:cubicBezTo>
                    <a:pt x="32" y="988"/>
                    <a:pt x="0" y="575"/>
                    <a:pt x="233" y="301"/>
                  </a:cubicBezTo>
                  <a:cubicBezTo>
                    <a:pt x="491" y="0"/>
                    <a:pt x="922" y="5"/>
                    <a:pt x="1177" y="248"/>
                  </a:cubicBezTo>
                  <a:cubicBezTo>
                    <a:pt x="1463" y="521"/>
                    <a:pt x="1447" y="970"/>
                    <a:pt x="1144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7" name="Freeform 80"/>
            <p:cNvSpPr/>
            <p:nvPr/>
          </p:nvSpPr>
          <p:spPr bwMode="auto">
            <a:xfrm>
              <a:off x="9645424" y="914400"/>
              <a:ext cx="998538" cy="1724025"/>
            </a:xfrm>
            <a:custGeom>
              <a:avLst/>
              <a:gdLst>
                <a:gd name="T0" fmla="*/ 99 w 316"/>
                <a:gd name="T1" fmla="*/ 206 h 546"/>
                <a:gd name="T2" fmla="*/ 99 w 316"/>
                <a:gd name="T3" fmla="*/ 151 h 546"/>
                <a:gd name="T4" fmla="*/ 90 w 316"/>
                <a:gd name="T5" fmla="*/ 134 h 546"/>
                <a:gd name="T6" fmla="*/ 64 w 316"/>
                <a:gd name="T7" fmla="*/ 104 h 546"/>
                <a:gd name="T8" fmla="*/ 69 w 316"/>
                <a:gd name="T9" fmla="*/ 62 h 546"/>
                <a:gd name="T10" fmla="*/ 81 w 316"/>
                <a:gd name="T11" fmla="*/ 54 h 546"/>
                <a:gd name="T12" fmla="*/ 102 w 316"/>
                <a:gd name="T13" fmla="*/ 20 h 546"/>
                <a:gd name="T14" fmla="*/ 112 w 316"/>
                <a:gd name="T15" fmla="*/ 0 h 546"/>
                <a:gd name="T16" fmla="*/ 132 w 316"/>
                <a:gd name="T17" fmla="*/ 17 h 546"/>
                <a:gd name="T18" fmla="*/ 133 w 316"/>
                <a:gd name="T19" fmla="*/ 48 h 546"/>
                <a:gd name="T20" fmla="*/ 149 w 316"/>
                <a:gd name="T21" fmla="*/ 100 h 546"/>
                <a:gd name="T22" fmla="*/ 144 w 316"/>
                <a:gd name="T23" fmla="*/ 76 h 546"/>
                <a:gd name="T24" fmla="*/ 149 w 316"/>
                <a:gd name="T25" fmla="*/ 44 h 546"/>
                <a:gd name="T26" fmla="*/ 193 w 316"/>
                <a:gd name="T27" fmla="*/ 23 h 546"/>
                <a:gd name="T28" fmla="*/ 207 w 316"/>
                <a:gd name="T29" fmla="*/ 46 h 546"/>
                <a:gd name="T30" fmla="*/ 221 w 316"/>
                <a:gd name="T31" fmla="*/ 70 h 546"/>
                <a:gd name="T32" fmla="*/ 281 w 316"/>
                <a:gd name="T33" fmla="*/ 109 h 546"/>
                <a:gd name="T34" fmla="*/ 315 w 316"/>
                <a:gd name="T35" fmla="*/ 176 h 546"/>
                <a:gd name="T36" fmla="*/ 308 w 316"/>
                <a:gd name="T37" fmla="*/ 190 h 546"/>
                <a:gd name="T38" fmla="*/ 293 w 316"/>
                <a:gd name="T39" fmla="*/ 186 h 546"/>
                <a:gd name="T40" fmla="*/ 193 w 316"/>
                <a:gd name="T41" fmla="*/ 122 h 546"/>
                <a:gd name="T42" fmla="*/ 224 w 316"/>
                <a:gd name="T43" fmla="*/ 182 h 546"/>
                <a:gd name="T44" fmla="*/ 201 w 316"/>
                <a:gd name="T45" fmla="*/ 221 h 546"/>
                <a:gd name="T46" fmla="*/ 188 w 316"/>
                <a:gd name="T47" fmla="*/ 215 h 546"/>
                <a:gd name="T48" fmla="*/ 122 w 316"/>
                <a:gd name="T49" fmla="*/ 165 h 546"/>
                <a:gd name="T50" fmla="*/ 132 w 316"/>
                <a:gd name="T51" fmla="*/ 211 h 546"/>
                <a:gd name="T52" fmla="*/ 178 w 316"/>
                <a:gd name="T53" fmla="*/ 295 h 546"/>
                <a:gd name="T54" fmla="*/ 199 w 316"/>
                <a:gd name="T55" fmla="*/ 345 h 546"/>
                <a:gd name="T56" fmla="*/ 192 w 316"/>
                <a:gd name="T57" fmla="*/ 363 h 546"/>
                <a:gd name="T58" fmla="*/ 179 w 316"/>
                <a:gd name="T59" fmla="*/ 352 h 546"/>
                <a:gd name="T60" fmla="*/ 150 w 316"/>
                <a:gd name="T61" fmla="*/ 317 h 546"/>
                <a:gd name="T62" fmla="*/ 145 w 316"/>
                <a:gd name="T63" fmla="*/ 319 h 546"/>
                <a:gd name="T64" fmla="*/ 140 w 316"/>
                <a:gd name="T65" fmla="*/ 362 h 546"/>
                <a:gd name="T66" fmla="*/ 108 w 316"/>
                <a:gd name="T67" fmla="*/ 393 h 546"/>
                <a:gd name="T68" fmla="*/ 192 w 316"/>
                <a:gd name="T69" fmla="*/ 502 h 546"/>
                <a:gd name="T70" fmla="*/ 201 w 316"/>
                <a:gd name="T71" fmla="*/ 525 h 546"/>
                <a:gd name="T72" fmla="*/ 178 w 316"/>
                <a:gd name="T73" fmla="*/ 539 h 546"/>
                <a:gd name="T74" fmla="*/ 117 w 316"/>
                <a:gd name="T75" fmla="*/ 491 h 546"/>
                <a:gd name="T76" fmla="*/ 72 w 316"/>
                <a:gd name="T77" fmla="*/ 376 h 546"/>
                <a:gd name="T78" fmla="*/ 64 w 316"/>
                <a:gd name="T79" fmla="*/ 350 h 546"/>
                <a:gd name="T80" fmla="*/ 91 w 316"/>
                <a:gd name="T81" fmla="*/ 365 h 546"/>
                <a:gd name="T82" fmla="*/ 74 w 316"/>
                <a:gd name="T83" fmla="*/ 261 h 546"/>
                <a:gd name="T84" fmla="*/ 59 w 316"/>
                <a:gd name="T85" fmla="*/ 289 h 546"/>
                <a:gd name="T86" fmla="*/ 46 w 316"/>
                <a:gd name="T87" fmla="*/ 295 h 546"/>
                <a:gd name="T88" fmla="*/ 41 w 316"/>
                <a:gd name="T89" fmla="*/ 282 h 546"/>
                <a:gd name="T90" fmla="*/ 9 w 316"/>
                <a:gd name="T91" fmla="*/ 207 h 546"/>
                <a:gd name="T92" fmla="*/ 1 w 316"/>
                <a:gd name="T93" fmla="*/ 189 h 546"/>
                <a:gd name="T94" fmla="*/ 15 w 316"/>
                <a:gd name="T95" fmla="*/ 176 h 546"/>
                <a:gd name="T96" fmla="*/ 41 w 316"/>
                <a:gd name="T97" fmla="*/ 172 h 546"/>
                <a:gd name="T98" fmla="*/ 70 w 316"/>
                <a:gd name="T99" fmla="*/ 170 h 546"/>
                <a:gd name="T100" fmla="*/ 99 w 316"/>
                <a:gd name="T101" fmla="*/ 20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46">
                  <a:moveTo>
                    <a:pt x="99" y="206"/>
                  </a:moveTo>
                  <a:cubicBezTo>
                    <a:pt x="99" y="187"/>
                    <a:pt x="100" y="169"/>
                    <a:pt x="99" y="151"/>
                  </a:cubicBezTo>
                  <a:cubicBezTo>
                    <a:pt x="98" y="145"/>
                    <a:pt x="94" y="139"/>
                    <a:pt x="90" y="134"/>
                  </a:cubicBezTo>
                  <a:cubicBezTo>
                    <a:pt x="82" y="124"/>
                    <a:pt x="72" y="115"/>
                    <a:pt x="64" y="104"/>
                  </a:cubicBezTo>
                  <a:cubicBezTo>
                    <a:pt x="48" y="86"/>
                    <a:pt x="50" y="76"/>
                    <a:pt x="69" y="62"/>
                  </a:cubicBezTo>
                  <a:cubicBezTo>
                    <a:pt x="73" y="59"/>
                    <a:pt x="77" y="56"/>
                    <a:pt x="81" y="54"/>
                  </a:cubicBezTo>
                  <a:cubicBezTo>
                    <a:pt x="98" y="49"/>
                    <a:pt x="102" y="37"/>
                    <a:pt x="102" y="20"/>
                  </a:cubicBezTo>
                  <a:cubicBezTo>
                    <a:pt x="102" y="14"/>
                    <a:pt x="108" y="7"/>
                    <a:pt x="112" y="0"/>
                  </a:cubicBezTo>
                  <a:cubicBezTo>
                    <a:pt x="119" y="5"/>
                    <a:pt x="129" y="10"/>
                    <a:pt x="132" y="17"/>
                  </a:cubicBezTo>
                  <a:cubicBezTo>
                    <a:pt x="136" y="26"/>
                    <a:pt x="133" y="38"/>
                    <a:pt x="133" y="48"/>
                  </a:cubicBezTo>
                  <a:cubicBezTo>
                    <a:pt x="132" y="65"/>
                    <a:pt x="125" y="84"/>
                    <a:pt x="149" y="100"/>
                  </a:cubicBezTo>
                  <a:cubicBezTo>
                    <a:pt x="147" y="89"/>
                    <a:pt x="147" y="82"/>
                    <a:pt x="144" y="76"/>
                  </a:cubicBezTo>
                  <a:cubicBezTo>
                    <a:pt x="136" y="64"/>
                    <a:pt x="140" y="53"/>
                    <a:pt x="149" y="44"/>
                  </a:cubicBezTo>
                  <a:cubicBezTo>
                    <a:pt x="162" y="33"/>
                    <a:pt x="174" y="17"/>
                    <a:pt x="193" y="23"/>
                  </a:cubicBezTo>
                  <a:cubicBezTo>
                    <a:pt x="200" y="25"/>
                    <a:pt x="203" y="38"/>
                    <a:pt x="207" y="46"/>
                  </a:cubicBezTo>
                  <a:cubicBezTo>
                    <a:pt x="212" y="54"/>
                    <a:pt x="214" y="65"/>
                    <a:pt x="221" y="70"/>
                  </a:cubicBezTo>
                  <a:cubicBezTo>
                    <a:pt x="240" y="84"/>
                    <a:pt x="261" y="96"/>
                    <a:pt x="281" y="109"/>
                  </a:cubicBezTo>
                  <a:cubicBezTo>
                    <a:pt x="306" y="124"/>
                    <a:pt x="311" y="150"/>
                    <a:pt x="315" y="176"/>
                  </a:cubicBezTo>
                  <a:cubicBezTo>
                    <a:pt x="316" y="180"/>
                    <a:pt x="312" y="188"/>
                    <a:pt x="308" y="190"/>
                  </a:cubicBezTo>
                  <a:cubicBezTo>
                    <a:pt x="304" y="192"/>
                    <a:pt x="297" y="189"/>
                    <a:pt x="293" y="186"/>
                  </a:cubicBezTo>
                  <a:cubicBezTo>
                    <a:pt x="260" y="166"/>
                    <a:pt x="227" y="144"/>
                    <a:pt x="193" y="122"/>
                  </a:cubicBezTo>
                  <a:cubicBezTo>
                    <a:pt x="204" y="143"/>
                    <a:pt x="215" y="162"/>
                    <a:pt x="224" y="182"/>
                  </a:cubicBezTo>
                  <a:cubicBezTo>
                    <a:pt x="233" y="202"/>
                    <a:pt x="222" y="219"/>
                    <a:pt x="201" y="221"/>
                  </a:cubicBezTo>
                  <a:cubicBezTo>
                    <a:pt x="196" y="221"/>
                    <a:pt x="189" y="218"/>
                    <a:pt x="188" y="215"/>
                  </a:cubicBezTo>
                  <a:cubicBezTo>
                    <a:pt x="177" y="185"/>
                    <a:pt x="149" y="178"/>
                    <a:pt x="122" y="165"/>
                  </a:cubicBezTo>
                  <a:cubicBezTo>
                    <a:pt x="125" y="180"/>
                    <a:pt x="130" y="195"/>
                    <a:pt x="132" y="211"/>
                  </a:cubicBezTo>
                  <a:cubicBezTo>
                    <a:pt x="137" y="245"/>
                    <a:pt x="153" y="271"/>
                    <a:pt x="178" y="295"/>
                  </a:cubicBezTo>
                  <a:cubicBezTo>
                    <a:pt x="190" y="308"/>
                    <a:pt x="194" y="328"/>
                    <a:pt x="199" y="345"/>
                  </a:cubicBezTo>
                  <a:cubicBezTo>
                    <a:pt x="201" y="350"/>
                    <a:pt x="195" y="357"/>
                    <a:pt x="192" y="363"/>
                  </a:cubicBezTo>
                  <a:cubicBezTo>
                    <a:pt x="187" y="360"/>
                    <a:pt x="182" y="357"/>
                    <a:pt x="179" y="352"/>
                  </a:cubicBezTo>
                  <a:cubicBezTo>
                    <a:pt x="169" y="341"/>
                    <a:pt x="160" y="329"/>
                    <a:pt x="150" y="317"/>
                  </a:cubicBezTo>
                  <a:cubicBezTo>
                    <a:pt x="149" y="318"/>
                    <a:pt x="147" y="318"/>
                    <a:pt x="145" y="319"/>
                  </a:cubicBezTo>
                  <a:cubicBezTo>
                    <a:pt x="144" y="333"/>
                    <a:pt x="146" y="350"/>
                    <a:pt x="140" y="362"/>
                  </a:cubicBezTo>
                  <a:cubicBezTo>
                    <a:pt x="134" y="374"/>
                    <a:pt x="120" y="382"/>
                    <a:pt x="108" y="393"/>
                  </a:cubicBezTo>
                  <a:cubicBezTo>
                    <a:pt x="134" y="426"/>
                    <a:pt x="163" y="464"/>
                    <a:pt x="192" y="502"/>
                  </a:cubicBezTo>
                  <a:cubicBezTo>
                    <a:pt x="197" y="508"/>
                    <a:pt x="204" y="520"/>
                    <a:pt x="201" y="525"/>
                  </a:cubicBezTo>
                  <a:cubicBezTo>
                    <a:pt x="198" y="532"/>
                    <a:pt x="187" y="537"/>
                    <a:pt x="178" y="539"/>
                  </a:cubicBezTo>
                  <a:cubicBezTo>
                    <a:pt x="147" y="546"/>
                    <a:pt x="130" y="530"/>
                    <a:pt x="117" y="491"/>
                  </a:cubicBezTo>
                  <a:cubicBezTo>
                    <a:pt x="103" y="452"/>
                    <a:pt x="87" y="415"/>
                    <a:pt x="72" y="376"/>
                  </a:cubicBezTo>
                  <a:cubicBezTo>
                    <a:pt x="69" y="370"/>
                    <a:pt x="68" y="363"/>
                    <a:pt x="64" y="350"/>
                  </a:cubicBezTo>
                  <a:cubicBezTo>
                    <a:pt x="77" y="357"/>
                    <a:pt x="84" y="361"/>
                    <a:pt x="91" y="365"/>
                  </a:cubicBezTo>
                  <a:cubicBezTo>
                    <a:pt x="109" y="344"/>
                    <a:pt x="98" y="275"/>
                    <a:pt x="74" y="261"/>
                  </a:cubicBezTo>
                  <a:cubicBezTo>
                    <a:pt x="69" y="271"/>
                    <a:pt x="65" y="280"/>
                    <a:pt x="59" y="289"/>
                  </a:cubicBezTo>
                  <a:cubicBezTo>
                    <a:pt x="57" y="292"/>
                    <a:pt x="50" y="293"/>
                    <a:pt x="46" y="295"/>
                  </a:cubicBezTo>
                  <a:cubicBezTo>
                    <a:pt x="44" y="291"/>
                    <a:pt x="41" y="286"/>
                    <a:pt x="41" y="282"/>
                  </a:cubicBezTo>
                  <a:cubicBezTo>
                    <a:pt x="46" y="250"/>
                    <a:pt x="39" y="224"/>
                    <a:pt x="9" y="207"/>
                  </a:cubicBezTo>
                  <a:cubicBezTo>
                    <a:pt x="4" y="204"/>
                    <a:pt x="0" y="194"/>
                    <a:pt x="1" y="189"/>
                  </a:cubicBezTo>
                  <a:cubicBezTo>
                    <a:pt x="2" y="184"/>
                    <a:pt x="9" y="178"/>
                    <a:pt x="15" y="176"/>
                  </a:cubicBezTo>
                  <a:cubicBezTo>
                    <a:pt x="23" y="173"/>
                    <a:pt x="32" y="173"/>
                    <a:pt x="41" y="172"/>
                  </a:cubicBezTo>
                  <a:cubicBezTo>
                    <a:pt x="49" y="171"/>
                    <a:pt x="56" y="171"/>
                    <a:pt x="70" y="170"/>
                  </a:cubicBezTo>
                  <a:cubicBezTo>
                    <a:pt x="80" y="176"/>
                    <a:pt x="76" y="204"/>
                    <a:pt x="9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8" name="Freeform 81"/>
            <p:cNvSpPr/>
            <p:nvPr/>
          </p:nvSpPr>
          <p:spPr bwMode="auto">
            <a:xfrm>
              <a:off x="13196661" y="-7938"/>
              <a:ext cx="1047750" cy="858838"/>
            </a:xfrm>
            <a:custGeom>
              <a:avLst/>
              <a:gdLst>
                <a:gd name="T0" fmla="*/ 36 w 332"/>
                <a:gd name="T1" fmla="*/ 247 h 272"/>
                <a:gd name="T2" fmla="*/ 149 w 332"/>
                <a:gd name="T3" fmla="*/ 203 h 272"/>
                <a:gd name="T4" fmla="*/ 78 w 332"/>
                <a:gd name="T5" fmla="*/ 204 h 272"/>
                <a:gd name="T6" fmla="*/ 3 w 332"/>
                <a:gd name="T7" fmla="*/ 159 h 272"/>
                <a:gd name="T8" fmla="*/ 3 w 332"/>
                <a:gd name="T9" fmla="*/ 137 h 272"/>
                <a:gd name="T10" fmla="*/ 22 w 332"/>
                <a:gd name="T11" fmla="*/ 132 h 272"/>
                <a:gd name="T12" fmla="*/ 153 w 332"/>
                <a:gd name="T13" fmla="*/ 148 h 272"/>
                <a:gd name="T14" fmla="*/ 214 w 332"/>
                <a:gd name="T15" fmla="*/ 109 h 272"/>
                <a:gd name="T16" fmla="*/ 249 w 332"/>
                <a:gd name="T17" fmla="*/ 22 h 272"/>
                <a:gd name="T18" fmla="*/ 269 w 332"/>
                <a:gd name="T19" fmla="*/ 1 h 272"/>
                <a:gd name="T20" fmla="*/ 293 w 332"/>
                <a:gd name="T21" fmla="*/ 18 h 272"/>
                <a:gd name="T22" fmla="*/ 308 w 332"/>
                <a:gd name="T23" fmla="*/ 48 h 272"/>
                <a:gd name="T24" fmla="*/ 298 w 332"/>
                <a:gd name="T25" fmla="*/ 83 h 272"/>
                <a:gd name="T26" fmla="*/ 255 w 332"/>
                <a:gd name="T27" fmla="*/ 151 h 272"/>
                <a:gd name="T28" fmla="*/ 307 w 332"/>
                <a:gd name="T29" fmla="*/ 147 h 272"/>
                <a:gd name="T30" fmla="*/ 331 w 332"/>
                <a:gd name="T31" fmla="*/ 159 h 272"/>
                <a:gd name="T32" fmla="*/ 309 w 332"/>
                <a:gd name="T33" fmla="*/ 182 h 272"/>
                <a:gd name="T34" fmla="*/ 253 w 332"/>
                <a:gd name="T35" fmla="*/ 184 h 272"/>
                <a:gd name="T36" fmla="*/ 229 w 332"/>
                <a:gd name="T37" fmla="*/ 194 h 272"/>
                <a:gd name="T38" fmla="*/ 36 w 332"/>
                <a:gd name="T39" fmla="*/ 2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272">
                  <a:moveTo>
                    <a:pt x="36" y="247"/>
                  </a:moveTo>
                  <a:cubicBezTo>
                    <a:pt x="76" y="230"/>
                    <a:pt x="119" y="237"/>
                    <a:pt x="149" y="203"/>
                  </a:cubicBezTo>
                  <a:cubicBezTo>
                    <a:pt x="124" y="203"/>
                    <a:pt x="101" y="202"/>
                    <a:pt x="78" y="204"/>
                  </a:cubicBezTo>
                  <a:cubicBezTo>
                    <a:pt x="41" y="207"/>
                    <a:pt x="19" y="188"/>
                    <a:pt x="3" y="159"/>
                  </a:cubicBezTo>
                  <a:cubicBezTo>
                    <a:pt x="0" y="153"/>
                    <a:pt x="0" y="142"/>
                    <a:pt x="3" y="137"/>
                  </a:cubicBezTo>
                  <a:cubicBezTo>
                    <a:pt x="5" y="133"/>
                    <a:pt x="17" y="129"/>
                    <a:pt x="22" y="132"/>
                  </a:cubicBezTo>
                  <a:cubicBezTo>
                    <a:pt x="64" y="152"/>
                    <a:pt x="109" y="144"/>
                    <a:pt x="153" y="148"/>
                  </a:cubicBezTo>
                  <a:cubicBezTo>
                    <a:pt x="186" y="151"/>
                    <a:pt x="203" y="139"/>
                    <a:pt x="214" y="109"/>
                  </a:cubicBezTo>
                  <a:cubicBezTo>
                    <a:pt x="223" y="79"/>
                    <a:pt x="236" y="50"/>
                    <a:pt x="249" y="22"/>
                  </a:cubicBezTo>
                  <a:cubicBezTo>
                    <a:pt x="253" y="13"/>
                    <a:pt x="262" y="2"/>
                    <a:pt x="269" y="1"/>
                  </a:cubicBezTo>
                  <a:cubicBezTo>
                    <a:pt x="277" y="0"/>
                    <a:pt x="287" y="10"/>
                    <a:pt x="293" y="18"/>
                  </a:cubicBezTo>
                  <a:cubicBezTo>
                    <a:pt x="300" y="27"/>
                    <a:pt x="303" y="38"/>
                    <a:pt x="308" y="48"/>
                  </a:cubicBezTo>
                  <a:cubicBezTo>
                    <a:pt x="315" y="63"/>
                    <a:pt x="313" y="73"/>
                    <a:pt x="298" y="83"/>
                  </a:cubicBezTo>
                  <a:cubicBezTo>
                    <a:pt x="275" y="98"/>
                    <a:pt x="266" y="123"/>
                    <a:pt x="255" y="151"/>
                  </a:cubicBezTo>
                  <a:cubicBezTo>
                    <a:pt x="275" y="150"/>
                    <a:pt x="291" y="148"/>
                    <a:pt x="307" y="147"/>
                  </a:cubicBezTo>
                  <a:cubicBezTo>
                    <a:pt x="316" y="147"/>
                    <a:pt x="330" y="144"/>
                    <a:pt x="331" y="159"/>
                  </a:cubicBezTo>
                  <a:cubicBezTo>
                    <a:pt x="332" y="173"/>
                    <a:pt x="322" y="181"/>
                    <a:pt x="309" y="182"/>
                  </a:cubicBezTo>
                  <a:cubicBezTo>
                    <a:pt x="290" y="184"/>
                    <a:pt x="271" y="183"/>
                    <a:pt x="253" y="184"/>
                  </a:cubicBezTo>
                  <a:cubicBezTo>
                    <a:pt x="245" y="185"/>
                    <a:pt x="234" y="188"/>
                    <a:pt x="229" y="194"/>
                  </a:cubicBezTo>
                  <a:cubicBezTo>
                    <a:pt x="170" y="259"/>
                    <a:pt x="127" y="272"/>
                    <a:pt x="3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9" name="Freeform 82"/>
            <p:cNvSpPr/>
            <p:nvPr/>
          </p:nvSpPr>
          <p:spPr bwMode="auto">
            <a:xfrm>
              <a:off x="10912249" y="5257800"/>
              <a:ext cx="663575" cy="809625"/>
            </a:xfrm>
            <a:custGeom>
              <a:avLst/>
              <a:gdLst>
                <a:gd name="T0" fmla="*/ 30 w 210"/>
                <a:gd name="T1" fmla="*/ 218 h 256"/>
                <a:gd name="T2" fmla="*/ 0 w 210"/>
                <a:gd name="T3" fmla="*/ 204 h 256"/>
                <a:gd name="T4" fmla="*/ 103 w 210"/>
                <a:gd name="T5" fmla="*/ 0 h 256"/>
                <a:gd name="T6" fmla="*/ 129 w 210"/>
                <a:gd name="T7" fmla="*/ 38 h 256"/>
                <a:gd name="T8" fmla="*/ 123 w 210"/>
                <a:gd name="T9" fmla="*/ 153 h 256"/>
                <a:gd name="T10" fmla="*/ 185 w 210"/>
                <a:gd name="T11" fmla="*/ 38 h 256"/>
                <a:gd name="T12" fmla="*/ 210 w 210"/>
                <a:gd name="T13" fmla="*/ 48 h 256"/>
                <a:gd name="T14" fmla="*/ 109 w 210"/>
                <a:gd name="T15" fmla="*/ 256 h 256"/>
                <a:gd name="T16" fmla="*/ 80 w 210"/>
                <a:gd name="T17" fmla="*/ 216 h 256"/>
                <a:gd name="T18" fmla="*/ 90 w 210"/>
                <a:gd name="T19" fmla="*/ 94 h 256"/>
                <a:gd name="T20" fmla="*/ 30 w 210"/>
                <a:gd name="T21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56">
                  <a:moveTo>
                    <a:pt x="30" y="218"/>
                  </a:moveTo>
                  <a:cubicBezTo>
                    <a:pt x="20" y="214"/>
                    <a:pt x="11" y="210"/>
                    <a:pt x="0" y="204"/>
                  </a:cubicBezTo>
                  <a:cubicBezTo>
                    <a:pt x="35" y="135"/>
                    <a:pt x="69" y="67"/>
                    <a:pt x="103" y="0"/>
                  </a:cubicBezTo>
                  <a:cubicBezTo>
                    <a:pt x="127" y="4"/>
                    <a:pt x="132" y="16"/>
                    <a:pt x="129" y="38"/>
                  </a:cubicBezTo>
                  <a:cubicBezTo>
                    <a:pt x="124" y="76"/>
                    <a:pt x="122" y="113"/>
                    <a:pt x="123" y="153"/>
                  </a:cubicBezTo>
                  <a:cubicBezTo>
                    <a:pt x="143" y="115"/>
                    <a:pt x="164" y="78"/>
                    <a:pt x="185" y="38"/>
                  </a:cubicBezTo>
                  <a:cubicBezTo>
                    <a:pt x="193" y="41"/>
                    <a:pt x="201" y="44"/>
                    <a:pt x="210" y="48"/>
                  </a:cubicBezTo>
                  <a:cubicBezTo>
                    <a:pt x="176" y="118"/>
                    <a:pt x="142" y="187"/>
                    <a:pt x="109" y="256"/>
                  </a:cubicBezTo>
                  <a:cubicBezTo>
                    <a:pt x="77" y="246"/>
                    <a:pt x="77" y="246"/>
                    <a:pt x="80" y="216"/>
                  </a:cubicBezTo>
                  <a:cubicBezTo>
                    <a:pt x="84" y="176"/>
                    <a:pt x="89" y="136"/>
                    <a:pt x="90" y="94"/>
                  </a:cubicBezTo>
                  <a:cubicBezTo>
                    <a:pt x="70" y="135"/>
                    <a:pt x="50" y="176"/>
                    <a:pt x="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0" name="Freeform 83"/>
            <p:cNvSpPr/>
            <p:nvPr/>
          </p:nvSpPr>
          <p:spPr bwMode="auto">
            <a:xfrm>
              <a:off x="12772799" y="5489575"/>
              <a:ext cx="433388" cy="757238"/>
            </a:xfrm>
            <a:custGeom>
              <a:avLst/>
              <a:gdLst>
                <a:gd name="T0" fmla="*/ 137 w 137"/>
                <a:gd name="T1" fmla="*/ 221 h 240"/>
                <a:gd name="T2" fmla="*/ 112 w 137"/>
                <a:gd name="T3" fmla="*/ 226 h 240"/>
                <a:gd name="T4" fmla="*/ 38 w 137"/>
                <a:gd name="T5" fmla="*/ 85 h 240"/>
                <a:gd name="T6" fmla="*/ 35 w 137"/>
                <a:gd name="T7" fmla="*/ 86 h 240"/>
                <a:gd name="T8" fmla="*/ 46 w 137"/>
                <a:gd name="T9" fmla="*/ 237 h 240"/>
                <a:gd name="T10" fmla="*/ 17 w 137"/>
                <a:gd name="T11" fmla="*/ 240 h 240"/>
                <a:gd name="T12" fmla="*/ 0 w 137"/>
                <a:gd name="T13" fmla="*/ 17 h 240"/>
                <a:gd name="T14" fmla="*/ 49 w 137"/>
                <a:gd name="T15" fmla="*/ 37 h 240"/>
                <a:gd name="T16" fmla="*/ 95 w 137"/>
                <a:gd name="T17" fmla="*/ 105 h 240"/>
                <a:gd name="T18" fmla="*/ 86 w 137"/>
                <a:gd name="T19" fmla="*/ 5 h 240"/>
                <a:gd name="T20" fmla="*/ 110 w 137"/>
                <a:gd name="T21" fmla="*/ 0 h 240"/>
                <a:gd name="T22" fmla="*/ 137 w 137"/>
                <a:gd name="T23" fmla="*/ 2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240">
                  <a:moveTo>
                    <a:pt x="137" y="221"/>
                  </a:moveTo>
                  <a:cubicBezTo>
                    <a:pt x="127" y="223"/>
                    <a:pt x="120" y="224"/>
                    <a:pt x="112" y="226"/>
                  </a:cubicBezTo>
                  <a:cubicBezTo>
                    <a:pt x="87" y="179"/>
                    <a:pt x="63" y="132"/>
                    <a:pt x="38" y="85"/>
                  </a:cubicBezTo>
                  <a:cubicBezTo>
                    <a:pt x="37" y="85"/>
                    <a:pt x="36" y="86"/>
                    <a:pt x="35" y="86"/>
                  </a:cubicBezTo>
                  <a:cubicBezTo>
                    <a:pt x="39" y="136"/>
                    <a:pt x="42" y="185"/>
                    <a:pt x="46" y="237"/>
                  </a:cubicBezTo>
                  <a:cubicBezTo>
                    <a:pt x="36" y="238"/>
                    <a:pt x="28" y="238"/>
                    <a:pt x="17" y="240"/>
                  </a:cubicBezTo>
                  <a:cubicBezTo>
                    <a:pt x="11" y="164"/>
                    <a:pt x="5" y="91"/>
                    <a:pt x="0" y="17"/>
                  </a:cubicBezTo>
                  <a:cubicBezTo>
                    <a:pt x="33" y="10"/>
                    <a:pt x="33" y="10"/>
                    <a:pt x="49" y="37"/>
                  </a:cubicBezTo>
                  <a:cubicBezTo>
                    <a:pt x="63" y="60"/>
                    <a:pt x="77" y="83"/>
                    <a:pt x="95" y="105"/>
                  </a:cubicBezTo>
                  <a:cubicBezTo>
                    <a:pt x="92" y="72"/>
                    <a:pt x="89" y="39"/>
                    <a:pt x="86" y="5"/>
                  </a:cubicBezTo>
                  <a:cubicBezTo>
                    <a:pt x="94" y="3"/>
                    <a:pt x="101" y="2"/>
                    <a:pt x="110" y="0"/>
                  </a:cubicBezTo>
                  <a:cubicBezTo>
                    <a:pt x="119" y="73"/>
                    <a:pt x="128" y="146"/>
                    <a:pt x="137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1" name="Freeform 84"/>
            <p:cNvSpPr>
              <a:spLocks noEditPoints="1"/>
            </p:cNvSpPr>
            <p:nvPr/>
          </p:nvSpPr>
          <p:spPr bwMode="auto">
            <a:xfrm>
              <a:off x="14103124" y="4878387"/>
              <a:ext cx="720725" cy="762000"/>
            </a:xfrm>
            <a:custGeom>
              <a:avLst/>
              <a:gdLst>
                <a:gd name="T0" fmla="*/ 124 w 228"/>
                <a:gd name="T1" fmla="*/ 122 h 241"/>
                <a:gd name="T2" fmla="*/ 104 w 228"/>
                <a:gd name="T3" fmla="*/ 142 h 241"/>
                <a:gd name="T4" fmla="*/ 158 w 228"/>
                <a:gd name="T5" fmla="*/ 216 h 241"/>
                <a:gd name="T6" fmla="*/ 135 w 228"/>
                <a:gd name="T7" fmla="*/ 241 h 241"/>
                <a:gd name="T8" fmla="*/ 0 w 228"/>
                <a:gd name="T9" fmla="*/ 51 h 241"/>
                <a:gd name="T10" fmla="*/ 49 w 228"/>
                <a:gd name="T11" fmla="*/ 16 h 241"/>
                <a:gd name="T12" fmla="*/ 122 w 228"/>
                <a:gd name="T13" fmla="*/ 15 h 241"/>
                <a:gd name="T14" fmla="*/ 148 w 228"/>
                <a:gd name="T15" fmla="*/ 87 h 241"/>
                <a:gd name="T16" fmla="*/ 159 w 228"/>
                <a:gd name="T17" fmla="*/ 115 h 241"/>
                <a:gd name="T18" fmla="*/ 228 w 228"/>
                <a:gd name="T19" fmla="*/ 169 h 241"/>
                <a:gd name="T20" fmla="*/ 186 w 228"/>
                <a:gd name="T21" fmla="*/ 174 h 241"/>
                <a:gd name="T22" fmla="*/ 124 w 228"/>
                <a:gd name="T23" fmla="*/ 122 h 241"/>
                <a:gd name="T24" fmla="*/ 85 w 228"/>
                <a:gd name="T25" fmla="*/ 113 h 241"/>
                <a:gd name="T26" fmla="*/ 117 w 228"/>
                <a:gd name="T27" fmla="*/ 72 h 241"/>
                <a:gd name="T28" fmla="*/ 90 w 228"/>
                <a:gd name="T29" fmla="*/ 39 h 241"/>
                <a:gd name="T30" fmla="*/ 41 w 228"/>
                <a:gd name="T31" fmla="*/ 55 h 241"/>
                <a:gd name="T32" fmla="*/ 85 w 228"/>
                <a:gd name="T33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41">
                  <a:moveTo>
                    <a:pt x="124" y="122"/>
                  </a:moveTo>
                  <a:cubicBezTo>
                    <a:pt x="116" y="129"/>
                    <a:pt x="111" y="135"/>
                    <a:pt x="104" y="142"/>
                  </a:cubicBezTo>
                  <a:cubicBezTo>
                    <a:pt x="122" y="167"/>
                    <a:pt x="140" y="191"/>
                    <a:pt x="158" y="216"/>
                  </a:cubicBezTo>
                  <a:cubicBezTo>
                    <a:pt x="150" y="225"/>
                    <a:pt x="143" y="232"/>
                    <a:pt x="135" y="241"/>
                  </a:cubicBezTo>
                  <a:cubicBezTo>
                    <a:pt x="90" y="177"/>
                    <a:pt x="46" y="115"/>
                    <a:pt x="0" y="51"/>
                  </a:cubicBezTo>
                  <a:cubicBezTo>
                    <a:pt x="17" y="39"/>
                    <a:pt x="33" y="27"/>
                    <a:pt x="49" y="16"/>
                  </a:cubicBezTo>
                  <a:cubicBezTo>
                    <a:pt x="73" y="1"/>
                    <a:pt x="97" y="0"/>
                    <a:pt x="122" y="15"/>
                  </a:cubicBezTo>
                  <a:cubicBezTo>
                    <a:pt x="150" y="33"/>
                    <a:pt x="153" y="60"/>
                    <a:pt x="148" y="87"/>
                  </a:cubicBezTo>
                  <a:cubicBezTo>
                    <a:pt x="145" y="101"/>
                    <a:pt x="150" y="107"/>
                    <a:pt x="159" y="115"/>
                  </a:cubicBezTo>
                  <a:cubicBezTo>
                    <a:pt x="183" y="132"/>
                    <a:pt x="205" y="151"/>
                    <a:pt x="228" y="169"/>
                  </a:cubicBezTo>
                  <a:cubicBezTo>
                    <a:pt x="208" y="191"/>
                    <a:pt x="208" y="191"/>
                    <a:pt x="186" y="174"/>
                  </a:cubicBezTo>
                  <a:cubicBezTo>
                    <a:pt x="166" y="157"/>
                    <a:pt x="145" y="140"/>
                    <a:pt x="124" y="122"/>
                  </a:cubicBezTo>
                  <a:close/>
                  <a:moveTo>
                    <a:pt x="85" y="113"/>
                  </a:moveTo>
                  <a:cubicBezTo>
                    <a:pt x="102" y="103"/>
                    <a:pt x="118" y="94"/>
                    <a:pt x="117" y="72"/>
                  </a:cubicBezTo>
                  <a:cubicBezTo>
                    <a:pt x="116" y="55"/>
                    <a:pt x="104" y="45"/>
                    <a:pt x="90" y="39"/>
                  </a:cubicBezTo>
                  <a:cubicBezTo>
                    <a:pt x="70" y="30"/>
                    <a:pt x="56" y="40"/>
                    <a:pt x="41" y="55"/>
                  </a:cubicBezTo>
                  <a:cubicBezTo>
                    <a:pt x="55" y="74"/>
                    <a:pt x="69" y="93"/>
                    <a:pt x="8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2" name="Freeform 85"/>
            <p:cNvSpPr/>
            <p:nvPr/>
          </p:nvSpPr>
          <p:spPr bwMode="auto">
            <a:xfrm>
              <a:off x="9386661" y="3990975"/>
              <a:ext cx="820738" cy="669925"/>
            </a:xfrm>
            <a:custGeom>
              <a:avLst/>
              <a:gdLst>
                <a:gd name="T0" fmla="*/ 108 w 260"/>
                <a:gd name="T1" fmla="*/ 81 h 212"/>
                <a:gd name="T2" fmla="*/ 12 w 260"/>
                <a:gd name="T3" fmla="*/ 129 h 212"/>
                <a:gd name="T4" fmla="*/ 0 w 260"/>
                <a:gd name="T5" fmla="*/ 106 h 212"/>
                <a:gd name="T6" fmla="*/ 204 w 260"/>
                <a:gd name="T7" fmla="*/ 0 h 212"/>
                <a:gd name="T8" fmla="*/ 217 w 260"/>
                <a:gd name="T9" fmla="*/ 24 h 212"/>
                <a:gd name="T10" fmla="*/ 131 w 260"/>
                <a:gd name="T11" fmla="*/ 69 h 212"/>
                <a:gd name="T12" fmla="*/ 161 w 260"/>
                <a:gd name="T13" fmla="*/ 126 h 212"/>
                <a:gd name="T14" fmla="*/ 247 w 260"/>
                <a:gd name="T15" fmla="*/ 84 h 212"/>
                <a:gd name="T16" fmla="*/ 260 w 260"/>
                <a:gd name="T17" fmla="*/ 107 h 212"/>
                <a:gd name="T18" fmla="*/ 55 w 260"/>
                <a:gd name="T19" fmla="*/ 212 h 212"/>
                <a:gd name="T20" fmla="*/ 42 w 260"/>
                <a:gd name="T21" fmla="*/ 189 h 212"/>
                <a:gd name="T22" fmla="*/ 138 w 260"/>
                <a:gd name="T23" fmla="*/ 139 h 212"/>
                <a:gd name="T24" fmla="*/ 108 w 260"/>
                <a:gd name="T25" fmla="*/ 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108" y="81"/>
                  </a:moveTo>
                  <a:cubicBezTo>
                    <a:pt x="75" y="97"/>
                    <a:pt x="44" y="113"/>
                    <a:pt x="12" y="129"/>
                  </a:cubicBezTo>
                  <a:cubicBezTo>
                    <a:pt x="8" y="121"/>
                    <a:pt x="4" y="114"/>
                    <a:pt x="0" y="106"/>
                  </a:cubicBezTo>
                  <a:cubicBezTo>
                    <a:pt x="68" y="70"/>
                    <a:pt x="135" y="36"/>
                    <a:pt x="204" y="0"/>
                  </a:cubicBezTo>
                  <a:cubicBezTo>
                    <a:pt x="208" y="9"/>
                    <a:pt x="212" y="16"/>
                    <a:pt x="217" y="24"/>
                  </a:cubicBezTo>
                  <a:cubicBezTo>
                    <a:pt x="188" y="39"/>
                    <a:pt x="160" y="54"/>
                    <a:pt x="131" y="69"/>
                  </a:cubicBezTo>
                  <a:cubicBezTo>
                    <a:pt x="141" y="88"/>
                    <a:pt x="151" y="106"/>
                    <a:pt x="161" y="126"/>
                  </a:cubicBezTo>
                  <a:cubicBezTo>
                    <a:pt x="190" y="112"/>
                    <a:pt x="217" y="99"/>
                    <a:pt x="247" y="84"/>
                  </a:cubicBezTo>
                  <a:cubicBezTo>
                    <a:pt x="251" y="91"/>
                    <a:pt x="255" y="99"/>
                    <a:pt x="260" y="107"/>
                  </a:cubicBezTo>
                  <a:cubicBezTo>
                    <a:pt x="191" y="142"/>
                    <a:pt x="124" y="177"/>
                    <a:pt x="55" y="212"/>
                  </a:cubicBezTo>
                  <a:cubicBezTo>
                    <a:pt x="51" y="205"/>
                    <a:pt x="47" y="198"/>
                    <a:pt x="42" y="189"/>
                  </a:cubicBezTo>
                  <a:cubicBezTo>
                    <a:pt x="74" y="172"/>
                    <a:pt x="105" y="156"/>
                    <a:pt x="138" y="139"/>
                  </a:cubicBezTo>
                  <a:cubicBezTo>
                    <a:pt x="127" y="119"/>
                    <a:pt x="118" y="101"/>
                    <a:pt x="10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3" name="Freeform 86"/>
            <p:cNvSpPr>
              <a:spLocks noEditPoints="1"/>
            </p:cNvSpPr>
            <p:nvPr/>
          </p:nvSpPr>
          <p:spPr bwMode="auto">
            <a:xfrm>
              <a:off x="10480449" y="5126037"/>
              <a:ext cx="615950" cy="741363"/>
            </a:xfrm>
            <a:custGeom>
              <a:avLst/>
              <a:gdLst>
                <a:gd name="T0" fmla="*/ 0 w 195"/>
                <a:gd name="T1" fmla="*/ 167 h 235"/>
                <a:gd name="T2" fmla="*/ 160 w 195"/>
                <a:gd name="T3" fmla="*/ 0 h 235"/>
                <a:gd name="T4" fmla="*/ 195 w 195"/>
                <a:gd name="T5" fmla="*/ 22 h 235"/>
                <a:gd name="T6" fmla="*/ 107 w 195"/>
                <a:gd name="T7" fmla="*/ 235 h 235"/>
                <a:gd name="T8" fmla="*/ 79 w 195"/>
                <a:gd name="T9" fmla="*/ 219 h 235"/>
                <a:gd name="T10" fmla="*/ 98 w 195"/>
                <a:gd name="T11" fmla="*/ 178 h 235"/>
                <a:gd name="T12" fmla="*/ 90 w 195"/>
                <a:gd name="T13" fmla="*/ 145 h 235"/>
                <a:gd name="T14" fmla="*/ 70 w 195"/>
                <a:gd name="T15" fmla="*/ 131 h 235"/>
                <a:gd name="T16" fmla="*/ 25 w 195"/>
                <a:gd name="T17" fmla="*/ 187 h 235"/>
                <a:gd name="T18" fmla="*/ 0 w 195"/>
                <a:gd name="T19" fmla="*/ 167 h 235"/>
                <a:gd name="T20" fmla="*/ 121 w 195"/>
                <a:gd name="T21" fmla="*/ 127 h 235"/>
                <a:gd name="T22" fmla="*/ 154 w 195"/>
                <a:gd name="T23" fmla="*/ 50 h 235"/>
                <a:gd name="T24" fmla="*/ 95 w 195"/>
                <a:gd name="T25" fmla="*/ 108 h 235"/>
                <a:gd name="T26" fmla="*/ 121 w 195"/>
                <a:gd name="T27" fmla="*/ 1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35">
                  <a:moveTo>
                    <a:pt x="0" y="167"/>
                  </a:moveTo>
                  <a:cubicBezTo>
                    <a:pt x="54" y="111"/>
                    <a:pt x="107" y="56"/>
                    <a:pt x="160" y="0"/>
                  </a:cubicBezTo>
                  <a:cubicBezTo>
                    <a:pt x="173" y="8"/>
                    <a:pt x="183" y="14"/>
                    <a:pt x="195" y="22"/>
                  </a:cubicBezTo>
                  <a:cubicBezTo>
                    <a:pt x="166" y="92"/>
                    <a:pt x="137" y="163"/>
                    <a:pt x="107" y="235"/>
                  </a:cubicBezTo>
                  <a:cubicBezTo>
                    <a:pt x="97" y="230"/>
                    <a:pt x="89" y="225"/>
                    <a:pt x="79" y="219"/>
                  </a:cubicBezTo>
                  <a:cubicBezTo>
                    <a:pt x="85" y="205"/>
                    <a:pt x="90" y="191"/>
                    <a:pt x="98" y="178"/>
                  </a:cubicBezTo>
                  <a:cubicBezTo>
                    <a:pt x="107" y="163"/>
                    <a:pt x="106" y="153"/>
                    <a:pt x="90" y="145"/>
                  </a:cubicBezTo>
                  <a:cubicBezTo>
                    <a:pt x="84" y="142"/>
                    <a:pt x="79" y="137"/>
                    <a:pt x="70" y="131"/>
                  </a:cubicBezTo>
                  <a:cubicBezTo>
                    <a:pt x="55" y="149"/>
                    <a:pt x="40" y="168"/>
                    <a:pt x="25" y="187"/>
                  </a:cubicBezTo>
                  <a:cubicBezTo>
                    <a:pt x="12" y="177"/>
                    <a:pt x="5" y="171"/>
                    <a:pt x="0" y="167"/>
                  </a:cubicBezTo>
                  <a:close/>
                  <a:moveTo>
                    <a:pt x="121" y="127"/>
                  </a:moveTo>
                  <a:cubicBezTo>
                    <a:pt x="132" y="100"/>
                    <a:pt x="143" y="76"/>
                    <a:pt x="154" y="50"/>
                  </a:cubicBezTo>
                  <a:cubicBezTo>
                    <a:pt x="133" y="71"/>
                    <a:pt x="115" y="89"/>
                    <a:pt x="95" y="108"/>
                  </a:cubicBezTo>
                  <a:cubicBezTo>
                    <a:pt x="103" y="114"/>
                    <a:pt x="111" y="119"/>
                    <a:pt x="12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4" name="Freeform 87"/>
            <p:cNvSpPr/>
            <p:nvPr/>
          </p:nvSpPr>
          <p:spPr bwMode="auto">
            <a:xfrm>
              <a:off x="11399611" y="5441950"/>
              <a:ext cx="520700" cy="785813"/>
            </a:xfrm>
            <a:custGeom>
              <a:avLst/>
              <a:gdLst>
                <a:gd name="T0" fmla="*/ 110 w 165"/>
                <a:gd name="T1" fmla="*/ 156 h 249"/>
                <a:gd name="T2" fmla="*/ 76 w 165"/>
                <a:gd name="T3" fmla="*/ 143 h 249"/>
                <a:gd name="T4" fmla="*/ 83 w 165"/>
                <a:gd name="T5" fmla="*/ 120 h 249"/>
                <a:gd name="T6" fmla="*/ 141 w 165"/>
                <a:gd name="T7" fmla="*/ 139 h 249"/>
                <a:gd name="T8" fmla="*/ 107 w 165"/>
                <a:gd name="T9" fmla="*/ 249 h 249"/>
                <a:gd name="T10" fmla="*/ 83 w 165"/>
                <a:gd name="T11" fmla="*/ 227 h 249"/>
                <a:gd name="T12" fmla="*/ 11 w 165"/>
                <a:gd name="T13" fmla="*/ 147 h 249"/>
                <a:gd name="T14" fmla="*/ 47 w 165"/>
                <a:gd name="T15" fmla="*/ 47 h 249"/>
                <a:gd name="T16" fmla="*/ 93 w 165"/>
                <a:gd name="T17" fmla="*/ 12 h 249"/>
                <a:gd name="T18" fmla="*/ 162 w 165"/>
                <a:gd name="T19" fmla="*/ 55 h 249"/>
                <a:gd name="T20" fmla="*/ 165 w 165"/>
                <a:gd name="T21" fmla="*/ 93 h 249"/>
                <a:gd name="T22" fmla="*/ 134 w 165"/>
                <a:gd name="T23" fmla="*/ 90 h 249"/>
                <a:gd name="T24" fmla="*/ 134 w 165"/>
                <a:gd name="T25" fmla="*/ 69 h 249"/>
                <a:gd name="T26" fmla="*/ 115 w 165"/>
                <a:gd name="T27" fmla="*/ 38 h 249"/>
                <a:gd name="T28" fmla="*/ 74 w 165"/>
                <a:gd name="T29" fmla="*/ 54 h 249"/>
                <a:gd name="T30" fmla="*/ 38 w 165"/>
                <a:gd name="T31" fmla="*/ 159 h 249"/>
                <a:gd name="T32" fmla="*/ 64 w 165"/>
                <a:gd name="T33" fmla="*/ 205 h 249"/>
                <a:gd name="T34" fmla="*/ 104 w 165"/>
                <a:gd name="T35" fmla="*/ 175 h 249"/>
                <a:gd name="T36" fmla="*/ 110 w 165"/>
                <a:gd name="T37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49">
                  <a:moveTo>
                    <a:pt x="110" y="156"/>
                  </a:moveTo>
                  <a:cubicBezTo>
                    <a:pt x="99" y="151"/>
                    <a:pt x="88" y="147"/>
                    <a:pt x="76" y="143"/>
                  </a:cubicBezTo>
                  <a:cubicBezTo>
                    <a:pt x="78" y="136"/>
                    <a:pt x="80" y="129"/>
                    <a:pt x="83" y="120"/>
                  </a:cubicBezTo>
                  <a:cubicBezTo>
                    <a:pt x="102" y="126"/>
                    <a:pt x="121" y="132"/>
                    <a:pt x="141" y="139"/>
                  </a:cubicBezTo>
                  <a:cubicBezTo>
                    <a:pt x="130" y="175"/>
                    <a:pt x="119" y="210"/>
                    <a:pt x="107" y="249"/>
                  </a:cubicBezTo>
                  <a:cubicBezTo>
                    <a:pt x="97" y="241"/>
                    <a:pt x="91" y="234"/>
                    <a:pt x="83" y="227"/>
                  </a:cubicBezTo>
                  <a:cubicBezTo>
                    <a:pt x="36" y="234"/>
                    <a:pt x="0" y="200"/>
                    <a:pt x="11" y="147"/>
                  </a:cubicBezTo>
                  <a:cubicBezTo>
                    <a:pt x="18" y="112"/>
                    <a:pt x="31" y="78"/>
                    <a:pt x="47" y="47"/>
                  </a:cubicBezTo>
                  <a:cubicBezTo>
                    <a:pt x="56" y="31"/>
                    <a:pt x="76" y="18"/>
                    <a:pt x="93" y="12"/>
                  </a:cubicBezTo>
                  <a:cubicBezTo>
                    <a:pt x="127" y="0"/>
                    <a:pt x="154" y="19"/>
                    <a:pt x="162" y="55"/>
                  </a:cubicBezTo>
                  <a:cubicBezTo>
                    <a:pt x="164" y="66"/>
                    <a:pt x="164" y="78"/>
                    <a:pt x="165" y="93"/>
                  </a:cubicBezTo>
                  <a:cubicBezTo>
                    <a:pt x="153" y="92"/>
                    <a:pt x="144" y="91"/>
                    <a:pt x="134" y="90"/>
                  </a:cubicBezTo>
                  <a:cubicBezTo>
                    <a:pt x="134" y="82"/>
                    <a:pt x="134" y="76"/>
                    <a:pt x="134" y="69"/>
                  </a:cubicBezTo>
                  <a:cubicBezTo>
                    <a:pt x="134" y="55"/>
                    <a:pt x="130" y="42"/>
                    <a:pt x="115" y="38"/>
                  </a:cubicBezTo>
                  <a:cubicBezTo>
                    <a:pt x="98" y="34"/>
                    <a:pt x="80" y="38"/>
                    <a:pt x="74" y="54"/>
                  </a:cubicBezTo>
                  <a:cubicBezTo>
                    <a:pt x="60" y="88"/>
                    <a:pt x="48" y="123"/>
                    <a:pt x="38" y="159"/>
                  </a:cubicBezTo>
                  <a:cubicBezTo>
                    <a:pt x="33" y="181"/>
                    <a:pt x="46" y="201"/>
                    <a:pt x="64" y="205"/>
                  </a:cubicBezTo>
                  <a:cubicBezTo>
                    <a:pt x="80" y="210"/>
                    <a:pt x="96" y="198"/>
                    <a:pt x="104" y="175"/>
                  </a:cubicBezTo>
                  <a:cubicBezTo>
                    <a:pt x="107" y="170"/>
                    <a:pt x="108" y="164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5" name="Freeform 88"/>
            <p:cNvSpPr/>
            <p:nvPr/>
          </p:nvSpPr>
          <p:spPr bwMode="auto">
            <a:xfrm>
              <a:off x="12312424" y="5551487"/>
              <a:ext cx="412750" cy="714375"/>
            </a:xfrm>
            <a:custGeom>
              <a:avLst/>
              <a:gdLst>
                <a:gd name="T0" fmla="*/ 1 w 131"/>
                <a:gd name="T1" fmla="*/ 0 h 226"/>
                <a:gd name="T2" fmla="*/ 30 w 131"/>
                <a:gd name="T3" fmla="*/ 0 h 226"/>
                <a:gd name="T4" fmla="*/ 30 w 131"/>
                <a:gd name="T5" fmla="*/ 98 h 226"/>
                <a:gd name="T6" fmla="*/ 28 w 131"/>
                <a:gd name="T7" fmla="*/ 164 h 226"/>
                <a:gd name="T8" fmla="*/ 68 w 131"/>
                <a:gd name="T9" fmla="*/ 199 h 226"/>
                <a:gd name="T10" fmla="*/ 97 w 131"/>
                <a:gd name="T11" fmla="*/ 163 h 226"/>
                <a:gd name="T12" fmla="*/ 102 w 131"/>
                <a:gd name="T13" fmla="*/ 15 h 226"/>
                <a:gd name="T14" fmla="*/ 103 w 131"/>
                <a:gd name="T15" fmla="*/ 4 h 226"/>
                <a:gd name="T16" fmla="*/ 131 w 131"/>
                <a:gd name="T17" fmla="*/ 4 h 226"/>
                <a:gd name="T18" fmla="*/ 123 w 131"/>
                <a:gd name="T19" fmla="*/ 176 h 226"/>
                <a:gd name="T20" fmla="*/ 64 w 131"/>
                <a:gd name="T21" fmla="*/ 226 h 226"/>
                <a:gd name="T22" fmla="*/ 1 w 131"/>
                <a:gd name="T23" fmla="*/ 172 h 226"/>
                <a:gd name="T24" fmla="*/ 1 w 131"/>
                <a:gd name="T2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6">
                  <a:moveTo>
                    <a:pt x="1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0" y="33"/>
                    <a:pt x="30" y="66"/>
                    <a:pt x="30" y="98"/>
                  </a:cubicBezTo>
                  <a:cubicBezTo>
                    <a:pt x="30" y="120"/>
                    <a:pt x="28" y="142"/>
                    <a:pt x="28" y="164"/>
                  </a:cubicBezTo>
                  <a:cubicBezTo>
                    <a:pt x="28" y="189"/>
                    <a:pt x="44" y="201"/>
                    <a:pt x="68" y="199"/>
                  </a:cubicBezTo>
                  <a:cubicBezTo>
                    <a:pt x="86" y="197"/>
                    <a:pt x="96" y="186"/>
                    <a:pt x="97" y="163"/>
                  </a:cubicBezTo>
                  <a:cubicBezTo>
                    <a:pt x="99" y="114"/>
                    <a:pt x="100" y="65"/>
                    <a:pt x="102" y="15"/>
                  </a:cubicBezTo>
                  <a:cubicBezTo>
                    <a:pt x="102" y="12"/>
                    <a:pt x="103" y="9"/>
                    <a:pt x="103" y="4"/>
                  </a:cubicBezTo>
                  <a:cubicBezTo>
                    <a:pt x="112" y="4"/>
                    <a:pt x="121" y="4"/>
                    <a:pt x="131" y="4"/>
                  </a:cubicBezTo>
                  <a:cubicBezTo>
                    <a:pt x="129" y="62"/>
                    <a:pt x="127" y="119"/>
                    <a:pt x="123" y="176"/>
                  </a:cubicBezTo>
                  <a:cubicBezTo>
                    <a:pt x="121" y="206"/>
                    <a:pt x="95" y="226"/>
                    <a:pt x="64" y="226"/>
                  </a:cubicBezTo>
                  <a:cubicBezTo>
                    <a:pt x="28" y="225"/>
                    <a:pt x="2" y="205"/>
                    <a:pt x="1" y="172"/>
                  </a:cubicBezTo>
                  <a:cubicBezTo>
                    <a:pt x="0" y="115"/>
                    <a:pt x="1" y="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6" name="Freeform 89"/>
            <p:cNvSpPr/>
            <p:nvPr/>
          </p:nvSpPr>
          <p:spPr bwMode="auto">
            <a:xfrm>
              <a:off x="9635899" y="4373562"/>
              <a:ext cx="825500" cy="698500"/>
            </a:xfrm>
            <a:custGeom>
              <a:avLst/>
              <a:gdLst>
                <a:gd name="T0" fmla="*/ 192 w 261"/>
                <a:gd name="T1" fmla="*/ 0 h 221"/>
                <a:gd name="T2" fmla="*/ 261 w 261"/>
                <a:gd name="T3" fmla="*/ 96 h 221"/>
                <a:gd name="T4" fmla="*/ 240 w 261"/>
                <a:gd name="T5" fmla="*/ 110 h 221"/>
                <a:gd name="T6" fmla="*/ 196 w 261"/>
                <a:gd name="T7" fmla="*/ 49 h 221"/>
                <a:gd name="T8" fmla="*/ 175 w 261"/>
                <a:gd name="T9" fmla="*/ 44 h 221"/>
                <a:gd name="T10" fmla="*/ 128 w 261"/>
                <a:gd name="T11" fmla="*/ 73 h 221"/>
                <a:gd name="T12" fmla="*/ 175 w 261"/>
                <a:gd name="T13" fmla="*/ 140 h 221"/>
                <a:gd name="T14" fmla="*/ 156 w 261"/>
                <a:gd name="T15" fmla="*/ 155 h 221"/>
                <a:gd name="T16" fmla="*/ 106 w 261"/>
                <a:gd name="T17" fmla="*/ 87 h 221"/>
                <a:gd name="T18" fmla="*/ 38 w 261"/>
                <a:gd name="T19" fmla="*/ 129 h 221"/>
                <a:gd name="T20" fmla="*/ 93 w 261"/>
                <a:gd name="T21" fmla="*/ 207 h 221"/>
                <a:gd name="T22" fmla="*/ 73 w 261"/>
                <a:gd name="T23" fmla="*/ 221 h 221"/>
                <a:gd name="T24" fmla="*/ 0 w 261"/>
                <a:gd name="T25" fmla="*/ 120 h 221"/>
                <a:gd name="T26" fmla="*/ 192 w 261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21">
                  <a:moveTo>
                    <a:pt x="192" y="0"/>
                  </a:moveTo>
                  <a:cubicBezTo>
                    <a:pt x="215" y="32"/>
                    <a:pt x="237" y="63"/>
                    <a:pt x="261" y="96"/>
                  </a:cubicBezTo>
                  <a:cubicBezTo>
                    <a:pt x="254" y="101"/>
                    <a:pt x="248" y="105"/>
                    <a:pt x="240" y="110"/>
                  </a:cubicBezTo>
                  <a:cubicBezTo>
                    <a:pt x="225" y="89"/>
                    <a:pt x="210" y="69"/>
                    <a:pt x="196" y="49"/>
                  </a:cubicBezTo>
                  <a:cubicBezTo>
                    <a:pt x="190" y="39"/>
                    <a:pt x="184" y="38"/>
                    <a:pt x="175" y="44"/>
                  </a:cubicBezTo>
                  <a:cubicBezTo>
                    <a:pt x="160" y="54"/>
                    <a:pt x="145" y="63"/>
                    <a:pt x="128" y="73"/>
                  </a:cubicBezTo>
                  <a:cubicBezTo>
                    <a:pt x="144" y="96"/>
                    <a:pt x="159" y="117"/>
                    <a:pt x="175" y="140"/>
                  </a:cubicBezTo>
                  <a:cubicBezTo>
                    <a:pt x="169" y="145"/>
                    <a:pt x="164" y="149"/>
                    <a:pt x="156" y="155"/>
                  </a:cubicBezTo>
                  <a:cubicBezTo>
                    <a:pt x="139" y="132"/>
                    <a:pt x="122" y="109"/>
                    <a:pt x="106" y="87"/>
                  </a:cubicBezTo>
                  <a:cubicBezTo>
                    <a:pt x="83" y="101"/>
                    <a:pt x="62" y="114"/>
                    <a:pt x="38" y="129"/>
                  </a:cubicBezTo>
                  <a:cubicBezTo>
                    <a:pt x="56" y="154"/>
                    <a:pt x="74" y="180"/>
                    <a:pt x="93" y="207"/>
                  </a:cubicBezTo>
                  <a:cubicBezTo>
                    <a:pt x="87" y="211"/>
                    <a:pt x="81" y="216"/>
                    <a:pt x="73" y="221"/>
                  </a:cubicBezTo>
                  <a:cubicBezTo>
                    <a:pt x="49" y="188"/>
                    <a:pt x="25" y="155"/>
                    <a:pt x="0" y="120"/>
                  </a:cubicBezTo>
                  <a:cubicBezTo>
                    <a:pt x="64" y="80"/>
                    <a:pt x="128" y="4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7" name="Freeform 90"/>
            <p:cNvSpPr/>
            <p:nvPr/>
          </p:nvSpPr>
          <p:spPr bwMode="auto">
            <a:xfrm>
              <a:off x="13347474" y="5267325"/>
              <a:ext cx="487363" cy="777875"/>
            </a:xfrm>
            <a:custGeom>
              <a:avLst/>
              <a:gdLst>
                <a:gd name="T0" fmla="*/ 117 w 154"/>
                <a:gd name="T1" fmla="*/ 0 h 246"/>
                <a:gd name="T2" fmla="*/ 135 w 154"/>
                <a:gd name="T3" fmla="*/ 115 h 246"/>
                <a:gd name="T4" fmla="*/ 149 w 154"/>
                <a:gd name="T5" fmla="*/ 208 h 246"/>
                <a:gd name="T6" fmla="*/ 124 w 154"/>
                <a:gd name="T7" fmla="*/ 246 h 246"/>
                <a:gd name="T8" fmla="*/ 0 w 154"/>
                <a:gd name="T9" fmla="*/ 48 h 246"/>
                <a:gd name="T10" fmla="*/ 27 w 154"/>
                <a:gd name="T11" fmla="*/ 36 h 246"/>
                <a:gd name="T12" fmla="*/ 108 w 154"/>
                <a:gd name="T13" fmla="*/ 162 h 246"/>
                <a:gd name="T14" fmla="*/ 112 w 154"/>
                <a:gd name="T15" fmla="*/ 160 h 246"/>
                <a:gd name="T16" fmla="*/ 99 w 154"/>
                <a:gd name="T17" fmla="*/ 70 h 246"/>
                <a:gd name="T18" fmla="*/ 92 w 154"/>
                <a:gd name="T19" fmla="*/ 28 h 246"/>
                <a:gd name="T20" fmla="*/ 117 w 154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46">
                  <a:moveTo>
                    <a:pt x="117" y="0"/>
                  </a:moveTo>
                  <a:cubicBezTo>
                    <a:pt x="123" y="39"/>
                    <a:pt x="129" y="77"/>
                    <a:pt x="135" y="115"/>
                  </a:cubicBezTo>
                  <a:cubicBezTo>
                    <a:pt x="140" y="146"/>
                    <a:pt x="144" y="177"/>
                    <a:pt x="149" y="208"/>
                  </a:cubicBezTo>
                  <a:cubicBezTo>
                    <a:pt x="153" y="236"/>
                    <a:pt x="154" y="236"/>
                    <a:pt x="124" y="246"/>
                  </a:cubicBezTo>
                  <a:cubicBezTo>
                    <a:pt x="83" y="181"/>
                    <a:pt x="42" y="115"/>
                    <a:pt x="0" y="48"/>
                  </a:cubicBezTo>
                  <a:cubicBezTo>
                    <a:pt x="9" y="44"/>
                    <a:pt x="17" y="40"/>
                    <a:pt x="27" y="36"/>
                  </a:cubicBezTo>
                  <a:cubicBezTo>
                    <a:pt x="54" y="78"/>
                    <a:pt x="81" y="120"/>
                    <a:pt x="108" y="162"/>
                  </a:cubicBezTo>
                  <a:cubicBezTo>
                    <a:pt x="109" y="161"/>
                    <a:pt x="111" y="161"/>
                    <a:pt x="112" y="160"/>
                  </a:cubicBezTo>
                  <a:cubicBezTo>
                    <a:pt x="108" y="130"/>
                    <a:pt x="103" y="100"/>
                    <a:pt x="99" y="70"/>
                  </a:cubicBezTo>
                  <a:cubicBezTo>
                    <a:pt x="97" y="56"/>
                    <a:pt x="94" y="42"/>
                    <a:pt x="92" y="28"/>
                  </a:cubicBezTo>
                  <a:cubicBezTo>
                    <a:pt x="90" y="7"/>
                    <a:pt x="91" y="7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8" name="Freeform 91"/>
            <p:cNvSpPr/>
            <p:nvPr/>
          </p:nvSpPr>
          <p:spPr bwMode="auto">
            <a:xfrm>
              <a:off x="11237686" y="209550"/>
              <a:ext cx="533400" cy="842963"/>
            </a:xfrm>
            <a:custGeom>
              <a:avLst/>
              <a:gdLst>
                <a:gd name="T0" fmla="*/ 169 w 169"/>
                <a:gd name="T1" fmla="*/ 10 h 267"/>
                <a:gd name="T2" fmla="*/ 164 w 169"/>
                <a:gd name="T3" fmla="*/ 22 h 267"/>
                <a:gd name="T4" fmla="*/ 144 w 169"/>
                <a:gd name="T5" fmla="*/ 89 h 267"/>
                <a:gd name="T6" fmla="*/ 121 w 169"/>
                <a:gd name="T7" fmla="*/ 163 h 267"/>
                <a:gd name="T8" fmla="*/ 94 w 169"/>
                <a:gd name="T9" fmla="*/ 233 h 267"/>
                <a:gd name="T10" fmla="*/ 47 w 169"/>
                <a:gd name="T11" fmla="*/ 252 h 267"/>
                <a:gd name="T12" fmla="*/ 34 w 169"/>
                <a:gd name="T13" fmla="*/ 188 h 267"/>
                <a:gd name="T14" fmla="*/ 100 w 169"/>
                <a:gd name="T15" fmla="*/ 98 h 267"/>
                <a:gd name="T16" fmla="*/ 141 w 169"/>
                <a:gd name="T17" fmla="*/ 11 h 267"/>
                <a:gd name="T18" fmla="*/ 157 w 169"/>
                <a:gd name="T19" fmla="*/ 0 h 267"/>
                <a:gd name="T20" fmla="*/ 169 w 169"/>
                <a:gd name="T21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67">
                  <a:moveTo>
                    <a:pt x="169" y="10"/>
                  </a:moveTo>
                  <a:cubicBezTo>
                    <a:pt x="166" y="16"/>
                    <a:pt x="165" y="19"/>
                    <a:pt x="164" y="22"/>
                  </a:cubicBezTo>
                  <a:cubicBezTo>
                    <a:pt x="157" y="44"/>
                    <a:pt x="150" y="67"/>
                    <a:pt x="144" y="89"/>
                  </a:cubicBezTo>
                  <a:cubicBezTo>
                    <a:pt x="136" y="114"/>
                    <a:pt x="129" y="139"/>
                    <a:pt x="121" y="163"/>
                  </a:cubicBezTo>
                  <a:cubicBezTo>
                    <a:pt x="113" y="187"/>
                    <a:pt x="103" y="210"/>
                    <a:pt x="94" y="233"/>
                  </a:cubicBezTo>
                  <a:cubicBezTo>
                    <a:pt x="84" y="261"/>
                    <a:pt x="72" y="267"/>
                    <a:pt x="47" y="252"/>
                  </a:cubicBezTo>
                  <a:cubicBezTo>
                    <a:pt x="9" y="228"/>
                    <a:pt x="0" y="230"/>
                    <a:pt x="34" y="188"/>
                  </a:cubicBezTo>
                  <a:cubicBezTo>
                    <a:pt x="57" y="159"/>
                    <a:pt x="81" y="130"/>
                    <a:pt x="100" y="98"/>
                  </a:cubicBezTo>
                  <a:cubicBezTo>
                    <a:pt x="117" y="71"/>
                    <a:pt x="127" y="40"/>
                    <a:pt x="141" y="11"/>
                  </a:cubicBezTo>
                  <a:cubicBezTo>
                    <a:pt x="144" y="6"/>
                    <a:pt x="151" y="1"/>
                    <a:pt x="157" y="0"/>
                  </a:cubicBezTo>
                  <a:cubicBezTo>
                    <a:pt x="160" y="0"/>
                    <a:pt x="165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9" name="Freeform 92"/>
            <p:cNvSpPr/>
            <p:nvPr/>
          </p:nvSpPr>
          <p:spPr bwMode="auto">
            <a:xfrm>
              <a:off x="14469836" y="4581525"/>
              <a:ext cx="693738" cy="644525"/>
            </a:xfrm>
            <a:custGeom>
              <a:avLst/>
              <a:gdLst>
                <a:gd name="T0" fmla="*/ 116 w 220"/>
                <a:gd name="T1" fmla="*/ 190 h 204"/>
                <a:gd name="T2" fmla="*/ 126 w 220"/>
                <a:gd name="T3" fmla="*/ 168 h 204"/>
                <a:gd name="T4" fmla="*/ 154 w 220"/>
                <a:gd name="T5" fmla="*/ 170 h 204"/>
                <a:gd name="T6" fmla="*/ 188 w 220"/>
                <a:gd name="T7" fmla="*/ 138 h 204"/>
                <a:gd name="T8" fmla="*/ 158 w 220"/>
                <a:gd name="T9" fmla="*/ 102 h 204"/>
                <a:gd name="T10" fmla="*/ 105 w 220"/>
                <a:gd name="T11" fmla="*/ 112 h 204"/>
                <a:gd name="T12" fmla="*/ 63 w 220"/>
                <a:gd name="T13" fmla="*/ 124 h 204"/>
                <a:gd name="T14" fmla="*/ 9 w 220"/>
                <a:gd name="T15" fmla="*/ 86 h 204"/>
                <a:gd name="T16" fmla="*/ 28 w 220"/>
                <a:gd name="T17" fmla="*/ 13 h 204"/>
                <a:gd name="T18" fmla="*/ 97 w 220"/>
                <a:gd name="T19" fmla="*/ 13 h 204"/>
                <a:gd name="T20" fmla="*/ 87 w 220"/>
                <a:gd name="T21" fmla="*/ 35 h 204"/>
                <a:gd name="T22" fmla="*/ 63 w 220"/>
                <a:gd name="T23" fmla="*/ 33 h 204"/>
                <a:gd name="T24" fmla="*/ 32 w 220"/>
                <a:gd name="T25" fmla="*/ 65 h 204"/>
                <a:gd name="T26" fmla="*/ 65 w 220"/>
                <a:gd name="T27" fmla="*/ 94 h 204"/>
                <a:gd name="T28" fmla="*/ 109 w 220"/>
                <a:gd name="T29" fmla="*/ 77 h 204"/>
                <a:gd name="T30" fmla="*/ 213 w 220"/>
                <a:gd name="T31" fmla="*/ 120 h 204"/>
                <a:gd name="T32" fmla="*/ 189 w 220"/>
                <a:gd name="T33" fmla="*/ 187 h 204"/>
                <a:gd name="T34" fmla="*/ 116 w 220"/>
                <a:gd name="T35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04">
                  <a:moveTo>
                    <a:pt x="116" y="190"/>
                  </a:moveTo>
                  <a:cubicBezTo>
                    <a:pt x="120" y="182"/>
                    <a:pt x="123" y="175"/>
                    <a:pt x="126" y="168"/>
                  </a:cubicBezTo>
                  <a:cubicBezTo>
                    <a:pt x="135" y="169"/>
                    <a:pt x="145" y="171"/>
                    <a:pt x="154" y="170"/>
                  </a:cubicBezTo>
                  <a:cubicBezTo>
                    <a:pt x="173" y="170"/>
                    <a:pt x="187" y="156"/>
                    <a:pt x="188" y="138"/>
                  </a:cubicBezTo>
                  <a:cubicBezTo>
                    <a:pt x="188" y="120"/>
                    <a:pt x="176" y="101"/>
                    <a:pt x="158" y="102"/>
                  </a:cubicBezTo>
                  <a:cubicBezTo>
                    <a:pt x="140" y="102"/>
                    <a:pt x="122" y="108"/>
                    <a:pt x="105" y="112"/>
                  </a:cubicBezTo>
                  <a:cubicBezTo>
                    <a:pt x="91" y="116"/>
                    <a:pt x="77" y="123"/>
                    <a:pt x="63" y="124"/>
                  </a:cubicBezTo>
                  <a:cubicBezTo>
                    <a:pt x="35" y="125"/>
                    <a:pt x="18" y="111"/>
                    <a:pt x="9" y="86"/>
                  </a:cubicBezTo>
                  <a:cubicBezTo>
                    <a:pt x="0" y="59"/>
                    <a:pt x="8" y="29"/>
                    <a:pt x="28" y="13"/>
                  </a:cubicBezTo>
                  <a:cubicBezTo>
                    <a:pt x="44" y="0"/>
                    <a:pt x="74" y="0"/>
                    <a:pt x="97" y="13"/>
                  </a:cubicBezTo>
                  <a:cubicBezTo>
                    <a:pt x="94" y="20"/>
                    <a:pt x="91" y="27"/>
                    <a:pt x="87" y="35"/>
                  </a:cubicBezTo>
                  <a:cubicBezTo>
                    <a:pt x="79" y="34"/>
                    <a:pt x="71" y="33"/>
                    <a:pt x="63" y="33"/>
                  </a:cubicBezTo>
                  <a:cubicBezTo>
                    <a:pt x="41" y="33"/>
                    <a:pt x="30" y="44"/>
                    <a:pt x="32" y="65"/>
                  </a:cubicBezTo>
                  <a:cubicBezTo>
                    <a:pt x="33" y="86"/>
                    <a:pt x="44" y="97"/>
                    <a:pt x="65" y="94"/>
                  </a:cubicBezTo>
                  <a:cubicBezTo>
                    <a:pt x="80" y="91"/>
                    <a:pt x="95" y="84"/>
                    <a:pt x="109" y="77"/>
                  </a:cubicBezTo>
                  <a:cubicBezTo>
                    <a:pt x="152" y="57"/>
                    <a:pt x="202" y="77"/>
                    <a:pt x="213" y="120"/>
                  </a:cubicBezTo>
                  <a:cubicBezTo>
                    <a:pt x="220" y="146"/>
                    <a:pt x="210" y="171"/>
                    <a:pt x="189" y="187"/>
                  </a:cubicBezTo>
                  <a:cubicBezTo>
                    <a:pt x="168" y="203"/>
                    <a:pt x="141" y="204"/>
                    <a:pt x="11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0" name="Freeform 93"/>
            <p:cNvSpPr/>
            <p:nvPr/>
          </p:nvSpPr>
          <p:spPr bwMode="auto">
            <a:xfrm>
              <a:off x="13752286" y="5072062"/>
              <a:ext cx="695325" cy="788988"/>
            </a:xfrm>
            <a:custGeom>
              <a:avLst/>
              <a:gdLst>
                <a:gd name="T0" fmla="*/ 208 w 220"/>
                <a:gd name="T1" fmla="*/ 171 h 250"/>
                <a:gd name="T2" fmla="*/ 220 w 220"/>
                <a:gd name="T3" fmla="*/ 194 h 250"/>
                <a:gd name="T4" fmla="*/ 115 w 220"/>
                <a:gd name="T5" fmla="*/ 250 h 250"/>
                <a:gd name="T6" fmla="*/ 0 w 220"/>
                <a:gd name="T7" fmla="*/ 53 h 250"/>
                <a:gd name="T8" fmla="*/ 99 w 220"/>
                <a:gd name="T9" fmla="*/ 0 h 250"/>
                <a:gd name="T10" fmla="*/ 113 w 220"/>
                <a:gd name="T11" fmla="*/ 21 h 250"/>
                <a:gd name="T12" fmla="*/ 37 w 220"/>
                <a:gd name="T13" fmla="*/ 63 h 250"/>
                <a:gd name="T14" fmla="*/ 72 w 220"/>
                <a:gd name="T15" fmla="*/ 123 h 250"/>
                <a:gd name="T16" fmla="*/ 142 w 220"/>
                <a:gd name="T17" fmla="*/ 86 h 250"/>
                <a:gd name="T18" fmla="*/ 155 w 220"/>
                <a:gd name="T19" fmla="*/ 108 h 250"/>
                <a:gd name="T20" fmla="*/ 86 w 220"/>
                <a:gd name="T21" fmla="*/ 145 h 250"/>
                <a:gd name="T22" fmla="*/ 125 w 220"/>
                <a:gd name="T23" fmla="*/ 215 h 250"/>
                <a:gd name="T24" fmla="*/ 208 w 220"/>
                <a:gd name="T25" fmla="*/ 17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250">
                  <a:moveTo>
                    <a:pt x="208" y="171"/>
                  </a:moveTo>
                  <a:cubicBezTo>
                    <a:pt x="212" y="179"/>
                    <a:pt x="216" y="186"/>
                    <a:pt x="220" y="194"/>
                  </a:cubicBezTo>
                  <a:cubicBezTo>
                    <a:pt x="185" y="212"/>
                    <a:pt x="151" y="231"/>
                    <a:pt x="115" y="250"/>
                  </a:cubicBezTo>
                  <a:cubicBezTo>
                    <a:pt x="77" y="184"/>
                    <a:pt x="39" y="119"/>
                    <a:pt x="0" y="53"/>
                  </a:cubicBezTo>
                  <a:cubicBezTo>
                    <a:pt x="33" y="35"/>
                    <a:pt x="66" y="18"/>
                    <a:pt x="99" y="0"/>
                  </a:cubicBezTo>
                  <a:cubicBezTo>
                    <a:pt x="104" y="6"/>
                    <a:pt x="108" y="13"/>
                    <a:pt x="113" y="21"/>
                  </a:cubicBezTo>
                  <a:cubicBezTo>
                    <a:pt x="88" y="35"/>
                    <a:pt x="64" y="48"/>
                    <a:pt x="37" y="63"/>
                  </a:cubicBezTo>
                  <a:cubicBezTo>
                    <a:pt x="49" y="83"/>
                    <a:pt x="60" y="102"/>
                    <a:pt x="72" y="123"/>
                  </a:cubicBezTo>
                  <a:cubicBezTo>
                    <a:pt x="96" y="111"/>
                    <a:pt x="118" y="99"/>
                    <a:pt x="142" y="86"/>
                  </a:cubicBezTo>
                  <a:cubicBezTo>
                    <a:pt x="146" y="93"/>
                    <a:pt x="150" y="100"/>
                    <a:pt x="155" y="108"/>
                  </a:cubicBezTo>
                  <a:cubicBezTo>
                    <a:pt x="131" y="120"/>
                    <a:pt x="109" y="132"/>
                    <a:pt x="86" y="145"/>
                  </a:cubicBezTo>
                  <a:cubicBezTo>
                    <a:pt x="99" y="168"/>
                    <a:pt x="111" y="190"/>
                    <a:pt x="125" y="215"/>
                  </a:cubicBezTo>
                  <a:cubicBezTo>
                    <a:pt x="152" y="201"/>
                    <a:pt x="179" y="187"/>
                    <a:pt x="20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1" name="Freeform 94"/>
            <p:cNvSpPr/>
            <p:nvPr/>
          </p:nvSpPr>
          <p:spPr bwMode="auto">
            <a:xfrm>
              <a:off x="9172349" y="3549650"/>
              <a:ext cx="827088" cy="603250"/>
            </a:xfrm>
            <a:custGeom>
              <a:avLst/>
              <a:gdLst>
                <a:gd name="T0" fmla="*/ 198 w 262"/>
                <a:gd name="T1" fmla="*/ 10 h 191"/>
                <a:gd name="T2" fmla="*/ 221 w 262"/>
                <a:gd name="T3" fmla="*/ 0 h 191"/>
                <a:gd name="T4" fmla="*/ 262 w 262"/>
                <a:gd name="T5" fmla="*/ 108 h 191"/>
                <a:gd name="T6" fmla="*/ 207 w 262"/>
                <a:gd name="T7" fmla="*/ 114 h 191"/>
                <a:gd name="T8" fmla="*/ 35 w 262"/>
                <a:gd name="T9" fmla="*/ 88 h 191"/>
                <a:gd name="T10" fmla="*/ 69 w 262"/>
                <a:gd name="T11" fmla="*/ 180 h 191"/>
                <a:gd name="T12" fmla="*/ 46 w 262"/>
                <a:gd name="T13" fmla="*/ 191 h 191"/>
                <a:gd name="T14" fmla="*/ 0 w 262"/>
                <a:gd name="T15" fmla="*/ 69 h 191"/>
                <a:gd name="T16" fmla="*/ 39 w 262"/>
                <a:gd name="T17" fmla="*/ 65 h 191"/>
                <a:gd name="T18" fmla="*/ 214 w 262"/>
                <a:gd name="T19" fmla="*/ 91 h 191"/>
                <a:gd name="T20" fmla="*/ 228 w 262"/>
                <a:gd name="T21" fmla="*/ 92 h 191"/>
                <a:gd name="T22" fmla="*/ 198 w 262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91">
                  <a:moveTo>
                    <a:pt x="198" y="10"/>
                  </a:moveTo>
                  <a:cubicBezTo>
                    <a:pt x="205" y="7"/>
                    <a:pt x="212" y="4"/>
                    <a:pt x="221" y="0"/>
                  </a:cubicBezTo>
                  <a:cubicBezTo>
                    <a:pt x="235" y="37"/>
                    <a:pt x="248" y="72"/>
                    <a:pt x="262" y="108"/>
                  </a:cubicBezTo>
                  <a:cubicBezTo>
                    <a:pt x="245" y="123"/>
                    <a:pt x="225" y="117"/>
                    <a:pt x="207" y="114"/>
                  </a:cubicBezTo>
                  <a:cubicBezTo>
                    <a:pt x="151" y="106"/>
                    <a:pt x="95" y="97"/>
                    <a:pt x="35" y="88"/>
                  </a:cubicBezTo>
                  <a:cubicBezTo>
                    <a:pt x="47" y="121"/>
                    <a:pt x="58" y="150"/>
                    <a:pt x="69" y="180"/>
                  </a:cubicBezTo>
                  <a:cubicBezTo>
                    <a:pt x="62" y="183"/>
                    <a:pt x="55" y="186"/>
                    <a:pt x="46" y="191"/>
                  </a:cubicBezTo>
                  <a:cubicBezTo>
                    <a:pt x="31" y="151"/>
                    <a:pt x="16" y="112"/>
                    <a:pt x="0" y="69"/>
                  </a:cubicBezTo>
                  <a:cubicBezTo>
                    <a:pt x="14" y="67"/>
                    <a:pt x="27" y="63"/>
                    <a:pt x="39" y="65"/>
                  </a:cubicBezTo>
                  <a:cubicBezTo>
                    <a:pt x="97" y="73"/>
                    <a:pt x="156" y="82"/>
                    <a:pt x="214" y="91"/>
                  </a:cubicBezTo>
                  <a:cubicBezTo>
                    <a:pt x="217" y="92"/>
                    <a:pt x="221" y="92"/>
                    <a:pt x="228" y="92"/>
                  </a:cubicBezTo>
                  <a:cubicBezTo>
                    <a:pt x="217" y="64"/>
                    <a:pt x="208" y="37"/>
                    <a:pt x="19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2" name="Freeform 95"/>
            <p:cNvSpPr/>
            <p:nvPr/>
          </p:nvSpPr>
          <p:spPr bwMode="auto">
            <a:xfrm>
              <a:off x="15009586" y="3498850"/>
              <a:ext cx="749300" cy="492125"/>
            </a:xfrm>
            <a:custGeom>
              <a:avLst/>
              <a:gdLst>
                <a:gd name="T0" fmla="*/ 1 w 237"/>
                <a:gd name="T1" fmla="*/ 123 h 156"/>
                <a:gd name="T2" fmla="*/ 27 w 237"/>
                <a:gd name="T3" fmla="*/ 100 h 156"/>
                <a:gd name="T4" fmla="*/ 107 w 237"/>
                <a:gd name="T5" fmla="*/ 101 h 156"/>
                <a:gd name="T6" fmla="*/ 114 w 237"/>
                <a:gd name="T7" fmla="*/ 98 h 156"/>
                <a:gd name="T8" fmla="*/ 57 w 237"/>
                <a:gd name="T9" fmla="*/ 45 h 156"/>
                <a:gd name="T10" fmla="*/ 50 w 237"/>
                <a:gd name="T11" fmla="*/ 0 h 156"/>
                <a:gd name="T12" fmla="*/ 237 w 237"/>
                <a:gd name="T13" fmla="*/ 128 h 156"/>
                <a:gd name="T14" fmla="*/ 226 w 237"/>
                <a:gd name="T15" fmla="*/ 156 h 156"/>
                <a:gd name="T16" fmla="*/ 1 w 237"/>
                <a:gd name="T1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6">
                  <a:moveTo>
                    <a:pt x="1" y="123"/>
                  </a:moveTo>
                  <a:cubicBezTo>
                    <a:pt x="0" y="104"/>
                    <a:pt x="9" y="99"/>
                    <a:pt x="27" y="100"/>
                  </a:cubicBezTo>
                  <a:cubicBezTo>
                    <a:pt x="53" y="102"/>
                    <a:pt x="80" y="101"/>
                    <a:pt x="107" y="101"/>
                  </a:cubicBezTo>
                  <a:cubicBezTo>
                    <a:pt x="108" y="101"/>
                    <a:pt x="109" y="100"/>
                    <a:pt x="114" y="98"/>
                  </a:cubicBezTo>
                  <a:cubicBezTo>
                    <a:pt x="94" y="80"/>
                    <a:pt x="76" y="63"/>
                    <a:pt x="57" y="45"/>
                  </a:cubicBezTo>
                  <a:cubicBezTo>
                    <a:pt x="38" y="27"/>
                    <a:pt x="38" y="27"/>
                    <a:pt x="50" y="0"/>
                  </a:cubicBezTo>
                  <a:cubicBezTo>
                    <a:pt x="110" y="47"/>
                    <a:pt x="157" y="112"/>
                    <a:pt x="237" y="128"/>
                  </a:cubicBezTo>
                  <a:cubicBezTo>
                    <a:pt x="233" y="138"/>
                    <a:pt x="230" y="145"/>
                    <a:pt x="226" y="156"/>
                  </a:cubicBezTo>
                  <a:cubicBezTo>
                    <a:pt x="155" y="113"/>
                    <a:pt x="77" y="13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3" name="Freeform 96"/>
            <p:cNvSpPr>
              <a:spLocks noEditPoints="1"/>
            </p:cNvSpPr>
            <p:nvPr/>
          </p:nvSpPr>
          <p:spPr bwMode="auto">
            <a:xfrm>
              <a:off x="11859986" y="4851400"/>
              <a:ext cx="496888" cy="469900"/>
            </a:xfrm>
            <a:custGeom>
              <a:avLst/>
              <a:gdLst>
                <a:gd name="T0" fmla="*/ 129 w 157"/>
                <a:gd name="T1" fmla="*/ 71 h 149"/>
                <a:gd name="T2" fmla="*/ 148 w 157"/>
                <a:gd name="T3" fmla="*/ 114 h 149"/>
                <a:gd name="T4" fmla="*/ 105 w 157"/>
                <a:gd name="T5" fmla="*/ 145 h 149"/>
                <a:gd name="T6" fmla="*/ 25 w 157"/>
                <a:gd name="T7" fmla="*/ 129 h 149"/>
                <a:gd name="T8" fmla="*/ 32 w 157"/>
                <a:gd name="T9" fmla="*/ 70 h 149"/>
                <a:gd name="T10" fmla="*/ 47 w 157"/>
                <a:gd name="T11" fmla="*/ 63 h 149"/>
                <a:gd name="T12" fmla="*/ 44 w 157"/>
                <a:gd name="T13" fmla="*/ 59 h 149"/>
                <a:gd name="T14" fmla="*/ 30 w 157"/>
                <a:gd name="T15" fmla="*/ 26 h 149"/>
                <a:gd name="T16" fmla="*/ 67 w 157"/>
                <a:gd name="T17" fmla="*/ 2 h 149"/>
                <a:gd name="T18" fmla="*/ 133 w 157"/>
                <a:gd name="T19" fmla="*/ 11 h 149"/>
                <a:gd name="T20" fmla="*/ 156 w 157"/>
                <a:gd name="T21" fmla="*/ 41 h 149"/>
                <a:gd name="T22" fmla="*/ 133 w 157"/>
                <a:gd name="T23" fmla="*/ 68 h 149"/>
                <a:gd name="T24" fmla="*/ 129 w 157"/>
                <a:gd name="T25" fmla="*/ 71 h 149"/>
                <a:gd name="T26" fmla="*/ 92 w 157"/>
                <a:gd name="T27" fmla="*/ 136 h 149"/>
                <a:gd name="T28" fmla="*/ 118 w 157"/>
                <a:gd name="T29" fmla="*/ 112 h 149"/>
                <a:gd name="T30" fmla="*/ 100 w 157"/>
                <a:gd name="T31" fmla="*/ 84 h 149"/>
                <a:gd name="T32" fmla="*/ 80 w 157"/>
                <a:gd name="T33" fmla="*/ 76 h 149"/>
                <a:gd name="T34" fmla="*/ 39 w 157"/>
                <a:gd name="T35" fmla="*/ 92 h 149"/>
                <a:gd name="T36" fmla="*/ 58 w 157"/>
                <a:gd name="T37" fmla="*/ 127 h 149"/>
                <a:gd name="T38" fmla="*/ 92 w 157"/>
                <a:gd name="T39" fmla="*/ 136 h 149"/>
                <a:gd name="T40" fmla="*/ 81 w 157"/>
                <a:gd name="T41" fmla="*/ 11 h 149"/>
                <a:gd name="T42" fmla="*/ 59 w 157"/>
                <a:gd name="T43" fmla="*/ 28 h 149"/>
                <a:gd name="T44" fmla="*/ 76 w 157"/>
                <a:gd name="T45" fmla="*/ 55 h 149"/>
                <a:gd name="T46" fmla="*/ 91 w 157"/>
                <a:gd name="T47" fmla="*/ 61 h 149"/>
                <a:gd name="T48" fmla="*/ 128 w 157"/>
                <a:gd name="T49" fmla="*/ 44 h 149"/>
                <a:gd name="T50" fmla="*/ 107 w 157"/>
                <a:gd name="T51" fmla="*/ 16 h 149"/>
                <a:gd name="T52" fmla="*/ 81 w 157"/>
                <a:gd name="T5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49">
                  <a:moveTo>
                    <a:pt x="129" y="71"/>
                  </a:moveTo>
                  <a:cubicBezTo>
                    <a:pt x="136" y="86"/>
                    <a:pt x="150" y="101"/>
                    <a:pt x="148" y="114"/>
                  </a:cubicBezTo>
                  <a:cubicBezTo>
                    <a:pt x="145" y="134"/>
                    <a:pt x="125" y="143"/>
                    <a:pt x="105" y="145"/>
                  </a:cubicBezTo>
                  <a:cubicBezTo>
                    <a:pt x="76" y="149"/>
                    <a:pt x="49" y="146"/>
                    <a:pt x="25" y="129"/>
                  </a:cubicBezTo>
                  <a:cubicBezTo>
                    <a:pt x="0" y="110"/>
                    <a:pt x="3" y="84"/>
                    <a:pt x="32" y="70"/>
                  </a:cubicBezTo>
                  <a:cubicBezTo>
                    <a:pt x="37" y="68"/>
                    <a:pt x="42" y="66"/>
                    <a:pt x="47" y="63"/>
                  </a:cubicBezTo>
                  <a:cubicBezTo>
                    <a:pt x="46" y="61"/>
                    <a:pt x="45" y="60"/>
                    <a:pt x="44" y="59"/>
                  </a:cubicBezTo>
                  <a:cubicBezTo>
                    <a:pt x="35" y="49"/>
                    <a:pt x="20" y="39"/>
                    <a:pt x="30" y="26"/>
                  </a:cubicBezTo>
                  <a:cubicBezTo>
                    <a:pt x="38" y="14"/>
                    <a:pt x="54" y="3"/>
                    <a:pt x="67" y="2"/>
                  </a:cubicBezTo>
                  <a:cubicBezTo>
                    <a:pt x="89" y="0"/>
                    <a:pt x="112" y="4"/>
                    <a:pt x="133" y="11"/>
                  </a:cubicBezTo>
                  <a:cubicBezTo>
                    <a:pt x="144" y="14"/>
                    <a:pt x="156" y="30"/>
                    <a:pt x="156" y="41"/>
                  </a:cubicBezTo>
                  <a:cubicBezTo>
                    <a:pt x="157" y="49"/>
                    <a:pt x="142" y="59"/>
                    <a:pt x="133" y="68"/>
                  </a:cubicBezTo>
                  <a:cubicBezTo>
                    <a:pt x="131" y="71"/>
                    <a:pt x="127" y="71"/>
                    <a:pt x="129" y="71"/>
                  </a:cubicBezTo>
                  <a:close/>
                  <a:moveTo>
                    <a:pt x="92" y="136"/>
                  </a:moveTo>
                  <a:cubicBezTo>
                    <a:pt x="100" y="129"/>
                    <a:pt x="113" y="123"/>
                    <a:pt x="118" y="112"/>
                  </a:cubicBezTo>
                  <a:cubicBezTo>
                    <a:pt x="125" y="97"/>
                    <a:pt x="110" y="90"/>
                    <a:pt x="100" y="84"/>
                  </a:cubicBezTo>
                  <a:cubicBezTo>
                    <a:pt x="94" y="80"/>
                    <a:pt x="86" y="78"/>
                    <a:pt x="80" y="76"/>
                  </a:cubicBezTo>
                  <a:cubicBezTo>
                    <a:pt x="65" y="69"/>
                    <a:pt x="44" y="78"/>
                    <a:pt x="39" y="92"/>
                  </a:cubicBezTo>
                  <a:cubicBezTo>
                    <a:pt x="34" y="106"/>
                    <a:pt x="42" y="121"/>
                    <a:pt x="58" y="127"/>
                  </a:cubicBezTo>
                  <a:cubicBezTo>
                    <a:pt x="67" y="130"/>
                    <a:pt x="76" y="132"/>
                    <a:pt x="92" y="136"/>
                  </a:cubicBezTo>
                  <a:close/>
                  <a:moveTo>
                    <a:pt x="81" y="11"/>
                  </a:moveTo>
                  <a:cubicBezTo>
                    <a:pt x="75" y="15"/>
                    <a:pt x="63" y="20"/>
                    <a:pt x="59" y="28"/>
                  </a:cubicBezTo>
                  <a:cubicBezTo>
                    <a:pt x="53" y="42"/>
                    <a:pt x="66" y="49"/>
                    <a:pt x="76" y="55"/>
                  </a:cubicBezTo>
                  <a:cubicBezTo>
                    <a:pt x="81" y="57"/>
                    <a:pt x="86" y="59"/>
                    <a:pt x="91" y="61"/>
                  </a:cubicBezTo>
                  <a:cubicBezTo>
                    <a:pt x="106" y="68"/>
                    <a:pt x="124" y="60"/>
                    <a:pt x="128" y="44"/>
                  </a:cubicBezTo>
                  <a:cubicBezTo>
                    <a:pt x="133" y="27"/>
                    <a:pt x="121" y="20"/>
                    <a:pt x="107" y="16"/>
                  </a:cubicBezTo>
                  <a:cubicBezTo>
                    <a:pt x="100" y="14"/>
                    <a:pt x="93" y="14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4" name="Freeform 97"/>
            <p:cNvSpPr/>
            <p:nvPr/>
          </p:nvSpPr>
          <p:spPr bwMode="auto">
            <a:xfrm>
              <a:off x="11859986" y="-317500"/>
              <a:ext cx="423863" cy="431800"/>
            </a:xfrm>
            <a:custGeom>
              <a:avLst/>
              <a:gdLst>
                <a:gd name="T0" fmla="*/ 64 w 134"/>
                <a:gd name="T1" fmla="*/ 137 h 137"/>
                <a:gd name="T2" fmla="*/ 64 w 134"/>
                <a:gd name="T3" fmla="*/ 92 h 137"/>
                <a:gd name="T4" fmla="*/ 8 w 134"/>
                <a:gd name="T5" fmla="*/ 79 h 137"/>
                <a:gd name="T6" fmla="*/ 14 w 134"/>
                <a:gd name="T7" fmla="*/ 51 h 137"/>
                <a:gd name="T8" fmla="*/ 68 w 134"/>
                <a:gd name="T9" fmla="*/ 14 h 137"/>
                <a:gd name="T10" fmla="*/ 112 w 134"/>
                <a:gd name="T11" fmla="*/ 10 h 137"/>
                <a:gd name="T12" fmla="*/ 129 w 134"/>
                <a:gd name="T13" fmla="*/ 53 h 137"/>
                <a:gd name="T14" fmla="*/ 64 w 13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7">
                  <a:moveTo>
                    <a:pt x="64" y="137"/>
                  </a:moveTo>
                  <a:cubicBezTo>
                    <a:pt x="64" y="123"/>
                    <a:pt x="64" y="109"/>
                    <a:pt x="64" y="92"/>
                  </a:cubicBezTo>
                  <a:cubicBezTo>
                    <a:pt x="40" y="103"/>
                    <a:pt x="22" y="98"/>
                    <a:pt x="8" y="79"/>
                  </a:cubicBezTo>
                  <a:cubicBezTo>
                    <a:pt x="0" y="68"/>
                    <a:pt x="3" y="58"/>
                    <a:pt x="14" y="51"/>
                  </a:cubicBezTo>
                  <a:cubicBezTo>
                    <a:pt x="32" y="39"/>
                    <a:pt x="51" y="27"/>
                    <a:pt x="68" y="14"/>
                  </a:cubicBezTo>
                  <a:cubicBezTo>
                    <a:pt x="83" y="3"/>
                    <a:pt x="98" y="0"/>
                    <a:pt x="112" y="10"/>
                  </a:cubicBezTo>
                  <a:cubicBezTo>
                    <a:pt x="125" y="20"/>
                    <a:pt x="134" y="34"/>
                    <a:pt x="129" y="53"/>
                  </a:cubicBezTo>
                  <a:cubicBezTo>
                    <a:pt x="119" y="89"/>
                    <a:pt x="91" y="126"/>
                    <a:pt x="6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5" name="Freeform 98"/>
            <p:cNvSpPr/>
            <p:nvPr/>
          </p:nvSpPr>
          <p:spPr bwMode="auto">
            <a:xfrm>
              <a:off x="9926411" y="4838700"/>
              <a:ext cx="758825" cy="536575"/>
            </a:xfrm>
            <a:custGeom>
              <a:avLst/>
              <a:gdLst>
                <a:gd name="T0" fmla="*/ 217 w 240"/>
                <a:gd name="T1" fmla="*/ 0 h 170"/>
                <a:gd name="T2" fmla="*/ 235 w 240"/>
                <a:gd name="T3" fmla="*/ 22 h 170"/>
                <a:gd name="T4" fmla="*/ 240 w 240"/>
                <a:gd name="T5" fmla="*/ 28 h 170"/>
                <a:gd name="T6" fmla="*/ 198 w 240"/>
                <a:gd name="T7" fmla="*/ 63 h 170"/>
                <a:gd name="T8" fmla="*/ 107 w 240"/>
                <a:gd name="T9" fmla="*/ 150 h 170"/>
                <a:gd name="T10" fmla="*/ 30 w 240"/>
                <a:gd name="T11" fmla="*/ 149 h 170"/>
                <a:gd name="T12" fmla="*/ 14 w 240"/>
                <a:gd name="T13" fmla="*/ 73 h 170"/>
                <a:gd name="T14" fmla="*/ 36 w 240"/>
                <a:gd name="T15" fmla="*/ 102 h 170"/>
                <a:gd name="T16" fmla="*/ 87 w 240"/>
                <a:gd name="T17" fmla="*/ 128 h 170"/>
                <a:gd name="T18" fmla="*/ 135 w 240"/>
                <a:gd name="T19" fmla="*/ 83 h 170"/>
                <a:gd name="T20" fmla="*/ 217 w 24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70">
                  <a:moveTo>
                    <a:pt x="217" y="0"/>
                  </a:moveTo>
                  <a:cubicBezTo>
                    <a:pt x="224" y="9"/>
                    <a:pt x="230" y="15"/>
                    <a:pt x="235" y="22"/>
                  </a:cubicBezTo>
                  <a:cubicBezTo>
                    <a:pt x="237" y="24"/>
                    <a:pt x="239" y="26"/>
                    <a:pt x="240" y="28"/>
                  </a:cubicBezTo>
                  <a:cubicBezTo>
                    <a:pt x="226" y="39"/>
                    <a:pt x="211" y="51"/>
                    <a:pt x="198" y="63"/>
                  </a:cubicBezTo>
                  <a:cubicBezTo>
                    <a:pt x="167" y="92"/>
                    <a:pt x="138" y="122"/>
                    <a:pt x="107" y="150"/>
                  </a:cubicBezTo>
                  <a:cubicBezTo>
                    <a:pt x="83" y="170"/>
                    <a:pt x="52" y="168"/>
                    <a:pt x="30" y="149"/>
                  </a:cubicBezTo>
                  <a:cubicBezTo>
                    <a:pt x="6" y="128"/>
                    <a:pt x="0" y="100"/>
                    <a:pt x="14" y="73"/>
                  </a:cubicBezTo>
                  <a:cubicBezTo>
                    <a:pt x="27" y="78"/>
                    <a:pt x="39" y="81"/>
                    <a:pt x="36" y="102"/>
                  </a:cubicBezTo>
                  <a:cubicBezTo>
                    <a:pt x="33" y="127"/>
                    <a:pt x="66" y="143"/>
                    <a:pt x="87" y="128"/>
                  </a:cubicBezTo>
                  <a:cubicBezTo>
                    <a:pt x="104" y="115"/>
                    <a:pt x="119" y="99"/>
                    <a:pt x="135" y="83"/>
                  </a:cubicBezTo>
                  <a:cubicBezTo>
                    <a:pt x="162" y="57"/>
                    <a:pt x="188" y="29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6" name="Freeform 99"/>
            <p:cNvSpPr>
              <a:spLocks noEditPoints="1"/>
            </p:cNvSpPr>
            <p:nvPr/>
          </p:nvSpPr>
          <p:spPr bwMode="auto">
            <a:xfrm>
              <a:off x="12596586" y="4835525"/>
              <a:ext cx="476250" cy="476250"/>
            </a:xfrm>
            <a:custGeom>
              <a:avLst/>
              <a:gdLst>
                <a:gd name="T0" fmla="*/ 20 w 151"/>
                <a:gd name="T1" fmla="*/ 148 h 151"/>
                <a:gd name="T2" fmla="*/ 20 w 151"/>
                <a:gd name="T3" fmla="*/ 132 h 151"/>
                <a:gd name="T4" fmla="*/ 105 w 151"/>
                <a:gd name="T5" fmla="*/ 93 h 151"/>
                <a:gd name="T6" fmla="*/ 45 w 151"/>
                <a:gd name="T7" fmla="*/ 95 h 151"/>
                <a:gd name="T8" fmla="*/ 1 w 151"/>
                <a:gd name="T9" fmla="*/ 56 h 151"/>
                <a:gd name="T10" fmla="*/ 41 w 151"/>
                <a:gd name="T11" fmla="*/ 9 h 151"/>
                <a:gd name="T12" fmla="*/ 116 w 151"/>
                <a:gd name="T13" fmla="*/ 19 h 151"/>
                <a:gd name="T14" fmla="*/ 101 w 151"/>
                <a:gd name="T15" fmla="*/ 137 h 151"/>
                <a:gd name="T16" fmla="*/ 20 w 151"/>
                <a:gd name="T17" fmla="*/ 148 h 151"/>
                <a:gd name="T18" fmla="*/ 73 w 151"/>
                <a:gd name="T19" fmla="*/ 82 h 151"/>
                <a:gd name="T20" fmla="*/ 109 w 151"/>
                <a:gd name="T21" fmla="*/ 62 h 151"/>
                <a:gd name="T22" fmla="*/ 68 w 151"/>
                <a:gd name="T23" fmla="*/ 19 h 151"/>
                <a:gd name="T24" fmla="*/ 29 w 151"/>
                <a:gd name="T25" fmla="*/ 51 h 151"/>
                <a:gd name="T26" fmla="*/ 73 w 151"/>
                <a:gd name="T27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1">
                  <a:moveTo>
                    <a:pt x="20" y="148"/>
                  </a:moveTo>
                  <a:cubicBezTo>
                    <a:pt x="20" y="142"/>
                    <a:pt x="20" y="137"/>
                    <a:pt x="20" y="132"/>
                  </a:cubicBezTo>
                  <a:cubicBezTo>
                    <a:pt x="72" y="141"/>
                    <a:pt x="104" y="125"/>
                    <a:pt x="105" y="93"/>
                  </a:cubicBezTo>
                  <a:cubicBezTo>
                    <a:pt x="85" y="94"/>
                    <a:pt x="65" y="97"/>
                    <a:pt x="45" y="95"/>
                  </a:cubicBezTo>
                  <a:cubicBezTo>
                    <a:pt x="17" y="92"/>
                    <a:pt x="3" y="77"/>
                    <a:pt x="1" y="56"/>
                  </a:cubicBezTo>
                  <a:cubicBezTo>
                    <a:pt x="0" y="34"/>
                    <a:pt x="14" y="14"/>
                    <a:pt x="41" y="9"/>
                  </a:cubicBezTo>
                  <a:cubicBezTo>
                    <a:pt x="66" y="3"/>
                    <a:pt x="94" y="0"/>
                    <a:pt x="116" y="19"/>
                  </a:cubicBezTo>
                  <a:cubicBezTo>
                    <a:pt x="151" y="49"/>
                    <a:pt x="142" y="113"/>
                    <a:pt x="101" y="137"/>
                  </a:cubicBezTo>
                  <a:cubicBezTo>
                    <a:pt x="76" y="151"/>
                    <a:pt x="50" y="151"/>
                    <a:pt x="20" y="148"/>
                  </a:cubicBezTo>
                  <a:close/>
                  <a:moveTo>
                    <a:pt x="73" y="82"/>
                  </a:moveTo>
                  <a:cubicBezTo>
                    <a:pt x="82" y="74"/>
                    <a:pt x="107" y="88"/>
                    <a:pt x="109" y="62"/>
                  </a:cubicBezTo>
                  <a:cubicBezTo>
                    <a:pt x="112" y="37"/>
                    <a:pt x="93" y="19"/>
                    <a:pt x="68" y="19"/>
                  </a:cubicBezTo>
                  <a:cubicBezTo>
                    <a:pt x="45" y="19"/>
                    <a:pt x="30" y="32"/>
                    <a:pt x="29" y="51"/>
                  </a:cubicBezTo>
                  <a:cubicBezTo>
                    <a:pt x="29" y="70"/>
                    <a:pt x="44" y="82"/>
                    <a:pt x="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7" name="Freeform 100"/>
            <p:cNvSpPr/>
            <p:nvPr/>
          </p:nvSpPr>
          <p:spPr bwMode="auto">
            <a:xfrm>
              <a:off x="14814324" y="3927475"/>
              <a:ext cx="757238" cy="582613"/>
            </a:xfrm>
            <a:custGeom>
              <a:avLst/>
              <a:gdLst>
                <a:gd name="T0" fmla="*/ 240 w 240"/>
                <a:gd name="T1" fmla="*/ 161 h 184"/>
                <a:gd name="T2" fmla="*/ 228 w 240"/>
                <a:gd name="T3" fmla="*/ 184 h 184"/>
                <a:gd name="T4" fmla="*/ 45 w 240"/>
                <a:gd name="T5" fmla="*/ 77 h 184"/>
                <a:gd name="T6" fmla="*/ 23 w 240"/>
                <a:gd name="T7" fmla="*/ 116 h 184"/>
                <a:gd name="T8" fmla="*/ 0 w 240"/>
                <a:gd name="T9" fmla="*/ 102 h 184"/>
                <a:gd name="T10" fmla="*/ 55 w 240"/>
                <a:gd name="T11" fmla="*/ 0 h 184"/>
                <a:gd name="T12" fmla="*/ 76 w 240"/>
                <a:gd name="T13" fmla="*/ 12 h 184"/>
                <a:gd name="T14" fmla="*/ 76 w 240"/>
                <a:gd name="T15" fmla="*/ 17 h 184"/>
                <a:gd name="T16" fmla="*/ 94 w 240"/>
                <a:gd name="T17" fmla="*/ 75 h 184"/>
                <a:gd name="T18" fmla="*/ 167 w 240"/>
                <a:gd name="T19" fmla="*/ 118 h 184"/>
                <a:gd name="T20" fmla="*/ 240 w 240"/>
                <a:gd name="T21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84">
                  <a:moveTo>
                    <a:pt x="240" y="161"/>
                  </a:moveTo>
                  <a:cubicBezTo>
                    <a:pt x="235" y="169"/>
                    <a:pt x="232" y="176"/>
                    <a:pt x="228" y="184"/>
                  </a:cubicBezTo>
                  <a:cubicBezTo>
                    <a:pt x="166" y="148"/>
                    <a:pt x="106" y="113"/>
                    <a:pt x="45" y="77"/>
                  </a:cubicBezTo>
                  <a:cubicBezTo>
                    <a:pt x="37" y="90"/>
                    <a:pt x="30" y="102"/>
                    <a:pt x="23" y="116"/>
                  </a:cubicBezTo>
                  <a:cubicBezTo>
                    <a:pt x="15" y="111"/>
                    <a:pt x="8" y="107"/>
                    <a:pt x="0" y="102"/>
                  </a:cubicBezTo>
                  <a:cubicBezTo>
                    <a:pt x="19" y="68"/>
                    <a:pt x="37" y="34"/>
                    <a:pt x="55" y="0"/>
                  </a:cubicBezTo>
                  <a:cubicBezTo>
                    <a:pt x="64" y="5"/>
                    <a:pt x="71" y="9"/>
                    <a:pt x="76" y="12"/>
                  </a:cubicBezTo>
                  <a:cubicBezTo>
                    <a:pt x="76" y="15"/>
                    <a:pt x="76" y="16"/>
                    <a:pt x="76" y="17"/>
                  </a:cubicBezTo>
                  <a:cubicBezTo>
                    <a:pt x="59" y="54"/>
                    <a:pt x="58" y="54"/>
                    <a:pt x="94" y="75"/>
                  </a:cubicBezTo>
                  <a:cubicBezTo>
                    <a:pt x="118" y="90"/>
                    <a:pt x="143" y="104"/>
                    <a:pt x="167" y="118"/>
                  </a:cubicBezTo>
                  <a:cubicBezTo>
                    <a:pt x="191" y="132"/>
                    <a:pt x="215" y="146"/>
                    <a:pt x="2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8" name="Freeform 101"/>
            <p:cNvSpPr/>
            <p:nvPr/>
          </p:nvSpPr>
          <p:spPr bwMode="auto">
            <a:xfrm>
              <a:off x="10302649" y="4960937"/>
              <a:ext cx="523875" cy="609600"/>
            </a:xfrm>
            <a:custGeom>
              <a:avLst/>
              <a:gdLst>
                <a:gd name="T0" fmla="*/ 142 w 166"/>
                <a:gd name="T1" fmla="*/ 0 h 193"/>
                <a:gd name="T2" fmla="*/ 166 w 166"/>
                <a:gd name="T3" fmla="*/ 21 h 193"/>
                <a:gd name="T4" fmla="*/ 26 w 166"/>
                <a:gd name="T5" fmla="*/ 193 h 193"/>
                <a:gd name="T6" fmla="*/ 19 w 166"/>
                <a:gd name="T7" fmla="*/ 152 h 193"/>
                <a:gd name="T8" fmla="*/ 142 w 166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93">
                  <a:moveTo>
                    <a:pt x="142" y="0"/>
                  </a:moveTo>
                  <a:cubicBezTo>
                    <a:pt x="151" y="8"/>
                    <a:pt x="158" y="14"/>
                    <a:pt x="166" y="21"/>
                  </a:cubicBezTo>
                  <a:cubicBezTo>
                    <a:pt x="119" y="80"/>
                    <a:pt x="72" y="137"/>
                    <a:pt x="26" y="193"/>
                  </a:cubicBezTo>
                  <a:cubicBezTo>
                    <a:pt x="0" y="176"/>
                    <a:pt x="0" y="176"/>
                    <a:pt x="19" y="152"/>
                  </a:cubicBezTo>
                  <a:cubicBezTo>
                    <a:pt x="59" y="102"/>
                    <a:pt x="100" y="52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9" name="Freeform 102"/>
            <p:cNvSpPr/>
            <p:nvPr/>
          </p:nvSpPr>
          <p:spPr bwMode="auto">
            <a:xfrm>
              <a:off x="13190311" y="5445125"/>
              <a:ext cx="280988" cy="698500"/>
            </a:xfrm>
            <a:custGeom>
              <a:avLst/>
              <a:gdLst>
                <a:gd name="T0" fmla="*/ 0 w 89"/>
                <a:gd name="T1" fmla="*/ 8 h 221"/>
                <a:gd name="T2" fmla="*/ 29 w 89"/>
                <a:gd name="T3" fmla="*/ 0 h 221"/>
                <a:gd name="T4" fmla="*/ 89 w 89"/>
                <a:gd name="T5" fmla="*/ 212 h 221"/>
                <a:gd name="T6" fmla="*/ 60 w 89"/>
                <a:gd name="T7" fmla="*/ 221 h 221"/>
                <a:gd name="T8" fmla="*/ 0 w 89"/>
                <a:gd name="T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1">
                  <a:moveTo>
                    <a:pt x="0" y="8"/>
                  </a:moveTo>
                  <a:cubicBezTo>
                    <a:pt x="11" y="5"/>
                    <a:pt x="18" y="3"/>
                    <a:pt x="29" y="0"/>
                  </a:cubicBezTo>
                  <a:cubicBezTo>
                    <a:pt x="49" y="70"/>
                    <a:pt x="69" y="140"/>
                    <a:pt x="89" y="212"/>
                  </a:cubicBezTo>
                  <a:cubicBezTo>
                    <a:pt x="80" y="215"/>
                    <a:pt x="71" y="217"/>
                    <a:pt x="60" y="221"/>
                  </a:cubicBezTo>
                  <a:cubicBezTo>
                    <a:pt x="40" y="150"/>
                    <a:pt x="20" y="8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0" name="Freeform 103"/>
            <p:cNvSpPr/>
            <p:nvPr/>
          </p:nvSpPr>
          <p:spPr bwMode="auto">
            <a:xfrm>
              <a:off x="14706374" y="4360862"/>
              <a:ext cx="663575" cy="449263"/>
            </a:xfrm>
            <a:custGeom>
              <a:avLst/>
              <a:gdLst>
                <a:gd name="T0" fmla="*/ 210 w 210"/>
                <a:gd name="T1" fmla="*/ 122 h 142"/>
                <a:gd name="T2" fmla="*/ 192 w 210"/>
                <a:gd name="T3" fmla="*/ 142 h 142"/>
                <a:gd name="T4" fmla="*/ 0 w 210"/>
                <a:gd name="T5" fmla="*/ 22 h 142"/>
                <a:gd name="T6" fmla="*/ 15 w 210"/>
                <a:gd name="T7" fmla="*/ 0 h 142"/>
                <a:gd name="T8" fmla="*/ 210 w 210"/>
                <a:gd name="T9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2">
                  <a:moveTo>
                    <a:pt x="210" y="122"/>
                  </a:moveTo>
                  <a:cubicBezTo>
                    <a:pt x="204" y="130"/>
                    <a:pt x="198" y="136"/>
                    <a:pt x="192" y="142"/>
                  </a:cubicBezTo>
                  <a:cubicBezTo>
                    <a:pt x="129" y="102"/>
                    <a:pt x="65" y="63"/>
                    <a:pt x="0" y="22"/>
                  </a:cubicBezTo>
                  <a:cubicBezTo>
                    <a:pt x="5" y="14"/>
                    <a:pt x="10" y="8"/>
                    <a:pt x="15" y="0"/>
                  </a:cubicBezTo>
                  <a:cubicBezTo>
                    <a:pt x="80" y="40"/>
                    <a:pt x="144" y="80"/>
                    <a:pt x="21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1" name="Freeform 104"/>
            <p:cNvSpPr/>
            <p:nvPr/>
          </p:nvSpPr>
          <p:spPr bwMode="auto">
            <a:xfrm>
              <a:off x="13203011" y="4594225"/>
              <a:ext cx="357188" cy="522288"/>
            </a:xfrm>
            <a:custGeom>
              <a:avLst/>
              <a:gdLst>
                <a:gd name="T0" fmla="*/ 0 w 113"/>
                <a:gd name="T1" fmla="*/ 54 h 165"/>
                <a:gd name="T2" fmla="*/ 93 w 113"/>
                <a:gd name="T3" fmla="*/ 6 h 165"/>
                <a:gd name="T4" fmla="*/ 113 w 113"/>
                <a:gd name="T5" fmla="*/ 17 h 165"/>
                <a:gd name="T6" fmla="*/ 110 w 113"/>
                <a:gd name="T7" fmla="*/ 141 h 165"/>
                <a:gd name="T8" fmla="*/ 97 w 113"/>
                <a:gd name="T9" fmla="*/ 165 h 165"/>
                <a:gd name="T10" fmla="*/ 90 w 113"/>
                <a:gd name="T11" fmla="*/ 162 h 165"/>
                <a:gd name="T12" fmla="*/ 90 w 113"/>
                <a:gd name="T13" fmla="*/ 30 h 165"/>
                <a:gd name="T14" fmla="*/ 18 w 113"/>
                <a:gd name="T15" fmla="*/ 65 h 165"/>
                <a:gd name="T16" fmla="*/ 0 w 113"/>
                <a:gd name="T17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5">
                  <a:moveTo>
                    <a:pt x="0" y="54"/>
                  </a:moveTo>
                  <a:cubicBezTo>
                    <a:pt x="31" y="38"/>
                    <a:pt x="62" y="22"/>
                    <a:pt x="93" y="6"/>
                  </a:cubicBezTo>
                  <a:cubicBezTo>
                    <a:pt x="105" y="0"/>
                    <a:pt x="113" y="1"/>
                    <a:pt x="113" y="17"/>
                  </a:cubicBezTo>
                  <a:cubicBezTo>
                    <a:pt x="112" y="59"/>
                    <a:pt x="112" y="100"/>
                    <a:pt x="110" y="141"/>
                  </a:cubicBezTo>
                  <a:cubicBezTo>
                    <a:pt x="109" y="149"/>
                    <a:pt x="101" y="157"/>
                    <a:pt x="97" y="165"/>
                  </a:cubicBezTo>
                  <a:cubicBezTo>
                    <a:pt x="94" y="164"/>
                    <a:pt x="92" y="163"/>
                    <a:pt x="90" y="162"/>
                  </a:cubicBezTo>
                  <a:cubicBezTo>
                    <a:pt x="90" y="119"/>
                    <a:pt x="90" y="77"/>
                    <a:pt x="90" y="30"/>
                  </a:cubicBezTo>
                  <a:cubicBezTo>
                    <a:pt x="64" y="43"/>
                    <a:pt x="41" y="53"/>
                    <a:pt x="18" y="65"/>
                  </a:cubicBezTo>
                  <a:cubicBezTo>
                    <a:pt x="8" y="71"/>
                    <a:pt x="1" y="7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2" name="Freeform 105"/>
            <p:cNvSpPr/>
            <p:nvPr/>
          </p:nvSpPr>
          <p:spPr bwMode="auto">
            <a:xfrm>
              <a:off x="11958411" y="50800"/>
              <a:ext cx="328613" cy="312738"/>
            </a:xfrm>
            <a:custGeom>
              <a:avLst/>
              <a:gdLst>
                <a:gd name="T0" fmla="*/ 104 w 104"/>
                <a:gd name="T1" fmla="*/ 17 h 99"/>
                <a:gd name="T2" fmla="*/ 63 w 104"/>
                <a:gd name="T3" fmla="*/ 88 h 99"/>
                <a:gd name="T4" fmla="*/ 2 w 104"/>
                <a:gd name="T5" fmla="*/ 68 h 99"/>
                <a:gd name="T6" fmla="*/ 11 w 104"/>
                <a:gd name="T7" fmla="*/ 48 h 99"/>
                <a:gd name="T8" fmla="*/ 80 w 104"/>
                <a:gd name="T9" fmla="*/ 6 h 99"/>
                <a:gd name="T10" fmla="*/ 98 w 104"/>
                <a:gd name="T11" fmla="*/ 2 h 99"/>
                <a:gd name="T12" fmla="*/ 104 w 104"/>
                <a:gd name="T13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17"/>
                  </a:moveTo>
                  <a:cubicBezTo>
                    <a:pt x="100" y="48"/>
                    <a:pt x="85" y="71"/>
                    <a:pt x="63" y="88"/>
                  </a:cubicBezTo>
                  <a:cubicBezTo>
                    <a:pt x="49" y="99"/>
                    <a:pt x="6" y="85"/>
                    <a:pt x="2" y="68"/>
                  </a:cubicBezTo>
                  <a:cubicBezTo>
                    <a:pt x="0" y="62"/>
                    <a:pt x="6" y="49"/>
                    <a:pt x="11" y="48"/>
                  </a:cubicBezTo>
                  <a:cubicBezTo>
                    <a:pt x="39" y="40"/>
                    <a:pt x="58" y="21"/>
                    <a:pt x="80" y="6"/>
                  </a:cubicBezTo>
                  <a:cubicBezTo>
                    <a:pt x="85" y="3"/>
                    <a:pt x="94" y="0"/>
                    <a:pt x="98" y="2"/>
                  </a:cubicBezTo>
                  <a:cubicBezTo>
                    <a:pt x="102" y="4"/>
                    <a:pt x="103" y="13"/>
                    <a:pt x="10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3" name="Freeform 106"/>
            <p:cNvSpPr/>
            <p:nvPr/>
          </p:nvSpPr>
          <p:spPr bwMode="auto">
            <a:xfrm>
              <a:off x="13885636" y="838200"/>
              <a:ext cx="239713" cy="303213"/>
            </a:xfrm>
            <a:custGeom>
              <a:avLst/>
              <a:gdLst>
                <a:gd name="T0" fmla="*/ 75 w 76"/>
                <a:gd name="T1" fmla="*/ 60 h 96"/>
                <a:gd name="T2" fmla="*/ 55 w 76"/>
                <a:gd name="T3" fmla="*/ 90 h 96"/>
                <a:gd name="T4" fmla="*/ 2 w 76"/>
                <a:gd name="T5" fmla="*/ 82 h 96"/>
                <a:gd name="T6" fmla="*/ 0 w 76"/>
                <a:gd name="T7" fmla="*/ 73 h 96"/>
                <a:gd name="T8" fmla="*/ 6 w 76"/>
                <a:gd name="T9" fmla="*/ 26 h 96"/>
                <a:gd name="T10" fmla="*/ 36 w 76"/>
                <a:gd name="T11" fmla="*/ 5 h 96"/>
                <a:gd name="T12" fmla="*/ 75 w 76"/>
                <a:gd name="T1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5" y="60"/>
                  </a:moveTo>
                  <a:cubicBezTo>
                    <a:pt x="76" y="73"/>
                    <a:pt x="71" y="85"/>
                    <a:pt x="55" y="90"/>
                  </a:cubicBezTo>
                  <a:cubicBezTo>
                    <a:pt x="36" y="96"/>
                    <a:pt x="18" y="94"/>
                    <a:pt x="2" y="82"/>
                  </a:cubicBezTo>
                  <a:cubicBezTo>
                    <a:pt x="0" y="80"/>
                    <a:pt x="0" y="76"/>
                    <a:pt x="0" y="73"/>
                  </a:cubicBezTo>
                  <a:cubicBezTo>
                    <a:pt x="2" y="57"/>
                    <a:pt x="4" y="42"/>
                    <a:pt x="6" y="26"/>
                  </a:cubicBezTo>
                  <a:cubicBezTo>
                    <a:pt x="8" y="9"/>
                    <a:pt x="19" y="0"/>
                    <a:pt x="36" y="5"/>
                  </a:cubicBezTo>
                  <a:cubicBezTo>
                    <a:pt x="63" y="13"/>
                    <a:pt x="74" y="28"/>
                    <a:pt x="7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4" name="Freeform 107"/>
            <p:cNvSpPr/>
            <p:nvPr/>
          </p:nvSpPr>
          <p:spPr bwMode="auto">
            <a:xfrm>
              <a:off x="11288486" y="4664075"/>
              <a:ext cx="360363" cy="490538"/>
            </a:xfrm>
            <a:custGeom>
              <a:avLst/>
              <a:gdLst>
                <a:gd name="T0" fmla="*/ 55 w 114"/>
                <a:gd name="T1" fmla="*/ 119 h 155"/>
                <a:gd name="T2" fmla="*/ 82 w 114"/>
                <a:gd name="T3" fmla="*/ 138 h 155"/>
                <a:gd name="T4" fmla="*/ 61 w 114"/>
                <a:gd name="T5" fmla="*/ 140 h 155"/>
                <a:gd name="T6" fmla="*/ 6 w 114"/>
                <a:gd name="T7" fmla="*/ 91 h 155"/>
                <a:gd name="T8" fmla="*/ 35 w 114"/>
                <a:gd name="T9" fmla="*/ 106 h 155"/>
                <a:gd name="T10" fmla="*/ 81 w 114"/>
                <a:gd name="T11" fmla="*/ 26 h 155"/>
                <a:gd name="T12" fmla="*/ 48 w 114"/>
                <a:gd name="T13" fmla="*/ 4 h 155"/>
                <a:gd name="T14" fmla="*/ 66 w 114"/>
                <a:gd name="T15" fmla="*/ 1 h 155"/>
                <a:gd name="T16" fmla="*/ 99 w 114"/>
                <a:gd name="T17" fmla="*/ 3 h 155"/>
                <a:gd name="T18" fmla="*/ 112 w 114"/>
                <a:gd name="T19" fmla="*/ 8 h 155"/>
                <a:gd name="T20" fmla="*/ 111 w 114"/>
                <a:gd name="T21" fmla="*/ 22 h 155"/>
                <a:gd name="T22" fmla="*/ 55 w 114"/>
                <a:gd name="T23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55">
                  <a:moveTo>
                    <a:pt x="55" y="119"/>
                  </a:moveTo>
                  <a:cubicBezTo>
                    <a:pt x="65" y="126"/>
                    <a:pt x="74" y="132"/>
                    <a:pt x="82" y="138"/>
                  </a:cubicBezTo>
                  <a:cubicBezTo>
                    <a:pt x="77" y="155"/>
                    <a:pt x="68" y="144"/>
                    <a:pt x="61" y="140"/>
                  </a:cubicBezTo>
                  <a:cubicBezTo>
                    <a:pt x="0" y="104"/>
                    <a:pt x="0" y="104"/>
                    <a:pt x="6" y="91"/>
                  </a:cubicBezTo>
                  <a:cubicBezTo>
                    <a:pt x="15" y="95"/>
                    <a:pt x="25" y="100"/>
                    <a:pt x="35" y="106"/>
                  </a:cubicBezTo>
                  <a:cubicBezTo>
                    <a:pt x="50" y="79"/>
                    <a:pt x="65" y="53"/>
                    <a:pt x="81" y="26"/>
                  </a:cubicBezTo>
                  <a:cubicBezTo>
                    <a:pt x="71" y="20"/>
                    <a:pt x="62" y="13"/>
                    <a:pt x="48" y="4"/>
                  </a:cubicBezTo>
                  <a:cubicBezTo>
                    <a:pt x="57" y="2"/>
                    <a:pt x="61" y="0"/>
                    <a:pt x="66" y="1"/>
                  </a:cubicBezTo>
                  <a:cubicBezTo>
                    <a:pt x="77" y="1"/>
                    <a:pt x="88" y="2"/>
                    <a:pt x="99" y="3"/>
                  </a:cubicBezTo>
                  <a:cubicBezTo>
                    <a:pt x="104" y="4"/>
                    <a:pt x="110" y="5"/>
                    <a:pt x="112" y="8"/>
                  </a:cubicBezTo>
                  <a:cubicBezTo>
                    <a:pt x="114" y="11"/>
                    <a:pt x="113" y="18"/>
                    <a:pt x="111" y="22"/>
                  </a:cubicBezTo>
                  <a:cubicBezTo>
                    <a:pt x="93" y="54"/>
                    <a:pt x="75" y="85"/>
                    <a:pt x="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5" name="Freeform 108"/>
            <p:cNvSpPr/>
            <p:nvPr/>
          </p:nvSpPr>
          <p:spPr bwMode="auto">
            <a:xfrm>
              <a:off x="11380561" y="-306388"/>
              <a:ext cx="261938" cy="298450"/>
            </a:xfrm>
            <a:custGeom>
              <a:avLst/>
              <a:gdLst>
                <a:gd name="T0" fmla="*/ 27 w 83"/>
                <a:gd name="T1" fmla="*/ 94 h 94"/>
                <a:gd name="T2" fmla="*/ 5 w 83"/>
                <a:gd name="T3" fmla="*/ 33 h 94"/>
                <a:gd name="T4" fmla="*/ 32 w 83"/>
                <a:gd name="T5" fmla="*/ 6 h 94"/>
                <a:gd name="T6" fmla="*/ 80 w 83"/>
                <a:gd name="T7" fmla="*/ 41 h 94"/>
                <a:gd name="T8" fmla="*/ 43 w 83"/>
                <a:gd name="T9" fmla="*/ 86 h 94"/>
                <a:gd name="T10" fmla="*/ 27 w 8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27" y="94"/>
                  </a:moveTo>
                  <a:cubicBezTo>
                    <a:pt x="19" y="71"/>
                    <a:pt x="10" y="52"/>
                    <a:pt x="5" y="33"/>
                  </a:cubicBezTo>
                  <a:cubicBezTo>
                    <a:pt x="0" y="11"/>
                    <a:pt x="11" y="0"/>
                    <a:pt x="32" y="6"/>
                  </a:cubicBezTo>
                  <a:cubicBezTo>
                    <a:pt x="52" y="12"/>
                    <a:pt x="78" y="18"/>
                    <a:pt x="80" y="41"/>
                  </a:cubicBezTo>
                  <a:cubicBezTo>
                    <a:pt x="83" y="63"/>
                    <a:pt x="61" y="75"/>
                    <a:pt x="43" y="86"/>
                  </a:cubicBezTo>
                  <a:cubicBezTo>
                    <a:pt x="39" y="89"/>
                    <a:pt x="33" y="91"/>
                    <a:pt x="2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6" name="Freeform 109"/>
            <p:cNvSpPr/>
            <p:nvPr/>
          </p:nvSpPr>
          <p:spPr bwMode="auto">
            <a:xfrm>
              <a:off x="11355161" y="57150"/>
              <a:ext cx="249238" cy="303213"/>
            </a:xfrm>
            <a:custGeom>
              <a:avLst/>
              <a:gdLst>
                <a:gd name="T0" fmla="*/ 0 w 79"/>
                <a:gd name="T1" fmla="*/ 30 h 96"/>
                <a:gd name="T2" fmla="*/ 12 w 79"/>
                <a:gd name="T3" fmla="*/ 12 h 96"/>
                <a:gd name="T4" fmla="*/ 67 w 79"/>
                <a:gd name="T5" fmla="*/ 25 h 96"/>
                <a:gd name="T6" fmla="*/ 68 w 79"/>
                <a:gd name="T7" fmla="*/ 66 h 96"/>
                <a:gd name="T8" fmla="*/ 58 w 79"/>
                <a:gd name="T9" fmla="*/ 79 h 96"/>
                <a:gd name="T10" fmla="*/ 16 w 79"/>
                <a:gd name="T11" fmla="*/ 71 h 96"/>
                <a:gd name="T12" fmla="*/ 0 w 79"/>
                <a:gd name="T1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0" y="30"/>
                  </a:moveTo>
                  <a:cubicBezTo>
                    <a:pt x="4" y="24"/>
                    <a:pt x="7" y="16"/>
                    <a:pt x="12" y="12"/>
                  </a:cubicBezTo>
                  <a:cubicBezTo>
                    <a:pt x="26" y="0"/>
                    <a:pt x="49" y="6"/>
                    <a:pt x="67" y="25"/>
                  </a:cubicBezTo>
                  <a:cubicBezTo>
                    <a:pt x="79" y="38"/>
                    <a:pt x="77" y="52"/>
                    <a:pt x="68" y="66"/>
                  </a:cubicBezTo>
                  <a:cubicBezTo>
                    <a:pt x="65" y="71"/>
                    <a:pt x="62" y="75"/>
                    <a:pt x="58" y="79"/>
                  </a:cubicBezTo>
                  <a:cubicBezTo>
                    <a:pt x="40" y="96"/>
                    <a:pt x="26" y="94"/>
                    <a:pt x="16" y="71"/>
                  </a:cubicBezTo>
                  <a:cubicBezTo>
                    <a:pt x="10" y="58"/>
                    <a:pt x="5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7" name="Freeform 110"/>
            <p:cNvSpPr/>
            <p:nvPr/>
          </p:nvSpPr>
          <p:spPr bwMode="auto">
            <a:xfrm>
              <a:off x="9291411" y="1674812"/>
              <a:ext cx="269875" cy="228600"/>
            </a:xfrm>
            <a:custGeom>
              <a:avLst/>
              <a:gdLst>
                <a:gd name="T0" fmla="*/ 75 w 85"/>
                <a:gd name="T1" fmla="*/ 72 h 72"/>
                <a:gd name="T2" fmla="*/ 37 w 85"/>
                <a:gd name="T3" fmla="*/ 59 h 72"/>
                <a:gd name="T4" fmla="*/ 1 w 85"/>
                <a:gd name="T5" fmla="*/ 23 h 72"/>
                <a:gd name="T6" fmla="*/ 9 w 85"/>
                <a:gd name="T7" fmla="*/ 10 h 72"/>
                <a:gd name="T8" fmla="*/ 51 w 85"/>
                <a:gd name="T9" fmla="*/ 3 h 72"/>
                <a:gd name="T10" fmla="*/ 84 w 85"/>
                <a:gd name="T11" fmla="*/ 30 h 72"/>
                <a:gd name="T12" fmla="*/ 75 w 8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2">
                  <a:moveTo>
                    <a:pt x="75" y="72"/>
                  </a:moveTo>
                  <a:cubicBezTo>
                    <a:pt x="59" y="66"/>
                    <a:pt x="48" y="62"/>
                    <a:pt x="37" y="59"/>
                  </a:cubicBezTo>
                  <a:cubicBezTo>
                    <a:pt x="18" y="53"/>
                    <a:pt x="4" y="43"/>
                    <a:pt x="1" y="23"/>
                  </a:cubicBezTo>
                  <a:cubicBezTo>
                    <a:pt x="0" y="19"/>
                    <a:pt x="5" y="11"/>
                    <a:pt x="9" y="10"/>
                  </a:cubicBezTo>
                  <a:cubicBezTo>
                    <a:pt x="23" y="6"/>
                    <a:pt x="37" y="6"/>
                    <a:pt x="51" y="3"/>
                  </a:cubicBezTo>
                  <a:cubicBezTo>
                    <a:pt x="71" y="0"/>
                    <a:pt x="85" y="10"/>
                    <a:pt x="84" y="30"/>
                  </a:cubicBezTo>
                  <a:cubicBezTo>
                    <a:pt x="82" y="45"/>
                    <a:pt x="78" y="59"/>
                    <a:pt x="7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8" name="Freeform 111"/>
            <p:cNvSpPr/>
            <p:nvPr/>
          </p:nvSpPr>
          <p:spPr bwMode="auto">
            <a:xfrm>
              <a:off x="9510486" y="1884362"/>
              <a:ext cx="280988" cy="239713"/>
            </a:xfrm>
            <a:custGeom>
              <a:avLst/>
              <a:gdLst>
                <a:gd name="T0" fmla="*/ 77 w 89"/>
                <a:gd name="T1" fmla="*/ 76 h 76"/>
                <a:gd name="T2" fmla="*/ 29 w 89"/>
                <a:gd name="T3" fmla="*/ 56 h 76"/>
                <a:gd name="T4" fmla="*/ 17 w 89"/>
                <a:gd name="T5" fmla="*/ 50 h 76"/>
                <a:gd name="T6" fmla="*/ 0 w 89"/>
                <a:gd name="T7" fmla="*/ 26 h 76"/>
                <a:gd name="T8" fmla="*/ 23 w 89"/>
                <a:gd name="T9" fmla="*/ 14 h 76"/>
                <a:gd name="T10" fmla="*/ 75 w 89"/>
                <a:gd name="T11" fmla="*/ 18 h 76"/>
                <a:gd name="T12" fmla="*/ 77 w 8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6">
                  <a:moveTo>
                    <a:pt x="77" y="76"/>
                  </a:moveTo>
                  <a:cubicBezTo>
                    <a:pt x="61" y="69"/>
                    <a:pt x="45" y="63"/>
                    <a:pt x="29" y="56"/>
                  </a:cubicBezTo>
                  <a:cubicBezTo>
                    <a:pt x="25" y="54"/>
                    <a:pt x="20" y="53"/>
                    <a:pt x="17" y="50"/>
                  </a:cubicBezTo>
                  <a:cubicBezTo>
                    <a:pt x="11" y="43"/>
                    <a:pt x="6" y="34"/>
                    <a:pt x="0" y="26"/>
                  </a:cubicBezTo>
                  <a:cubicBezTo>
                    <a:pt x="8" y="22"/>
                    <a:pt x="15" y="16"/>
                    <a:pt x="23" y="14"/>
                  </a:cubicBezTo>
                  <a:cubicBezTo>
                    <a:pt x="41" y="10"/>
                    <a:pt x="61" y="0"/>
                    <a:pt x="75" y="18"/>
                  </a:cubicBezTo>
                  <a:cubicBezTo>
                    <a:pt x="89" y="37"/>
                    <a:pt x="84" y="58"/>
                    <a:pt x="7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9" name="Freeform 112"/>
            <p:cNvSpPr/>
            <p:nvPr/>
          </p:nvSpPr>
          <p:spPr bwMode="auto">
            <a:xfrm>
              <a:off x="14734949" y="1489075"/>
              <a:ext cx="188913" cy="217488"/>
            </a:xfrm>
            <a:custGeom>
              <a:avLst/>
              <a:gdLst>
                <a:gd name="T0" fmla="*/ 60 w 60"/>
                <a:gd name="T1" fmla="*/ 27 h 69"/>
                <a:gd name="T2" fmla="*/ 49 w 60"/>
                <a:gd name="T3" fmla="*/ 51 h 69"/>
                <a:gd name="T4" fmla="*/ 11 w 60"/>
                <a:gd name="T5" fmla="*/ 61 h 69"/>
                <a:gd name="T6" fmla="*/ 13 w 60"/>
                <a:gd name="T7" fmla="*/ 22 h 69"/>
                <a:gd name="T8" fmla="*/ 25 w 60"/>
                <a:gd name="T9" fmla="*/ 11 h 69"/>
                <a:gd name="T10" fmla="*/ 46 w 60"/>
                <a:gd name="T11" fmla="*/ 3 h 69"/>
                <a:gd name="T12" fmla="*/ 60 w 60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60" y="27"/>
                  </a:moveTo>
                  <a:cubicBezTo>
                    <a:pt x="56" y="37"/>
                    <a:pt x="54" y="45"/>
                    <a:pt x="49" y="51"/>
                  </a:cubicBezTo>
                  <a:cubicBezTo>
                    <a:pt x="39" y="65"/>
                    <a:pt x="22" y="69"/>
                    <a:pt x="11" y="61"/>
                  </a:cubicBezTo>
                  <a:cubicBezTo>
                    <a:pt x="0" y="52"/>
                    <a:pt x="1" y="37"/>
                    <a:pt x="13" y="22"/>
                  </a:cubicBezTo>
                  <a:cubicBezTo>
                    <a:pt x="17" y="18"/>
                    <a:pt x="20" y="13"/>
                    <a:pt x="25" y="11"/>
                  </a:cubicBezTo>
                  <a:cubicBezTo>
                    <a:pt x="32" y="7"/>
                    <a:pt x="43" y="0"/>
                    <a:pt x="46" y="3"/>
                  </a:cubicBezTo>
                  <a:cubicBezTo>
                    <a:pt x="53" y="8"/>
                    <a:pt x="56" y="19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294255" y="2502535"/>
            <a:ext cx="76968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solidFill>
                  <a:srgbClr val="003F88"/>
                </a:solidFill>
              </a:rPr>
              <a:t>谢谢观看</a:t>
            </a:r>
            <a:endParaRPr lang="zh-CN" altLang="en-US" sz="8000" b="1">
              <a:solidFill>
                <a:srgbClr val="003F88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68775" y="3824605"/>
            <a:ext cx="3947795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en-US" altLang="zh-CN" sz="800" cap="all">
                <a:solidFill>
                  <a:srgbClr val="2159A5"/>
                </a:solidFill>
                <a:uFillTx/>
                <a:latin typeface="+mn-ea"/>
              </a:rPr>
              <a:t>THANKS</a:t>
            </a:r>
            <a:endParaRPr lang="en-US" altLang="zh-CN" sz="800" cap="all">
              <a:solidFill>
                <a:srgbClr val="2159A5"/>
              </a:solidFill>
              <a:uFillTx/>
              <a:latin typeface="+mn-ea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-10795" y="-6985"/>
            <a:ext cx="799465" cy="6413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24" h="821">
                <a:moveTo>
                  <a:pt x="0" y="0"/>
                </a:moveTo>
                <a:lnTo>
                  <a:pt x="1024" y="0"/>
                </a:lnTo>
                <a:lnTo>
                  <a:pt x="1024" y="13"/>
                </a:lnTo>
                <a:cubicBezTo>
                  <a:pt x="1001" y="463"/>
                  <a:pt x="629" y="821"/>
                  <a:pt x="174" y="821"/>
                </a:cubicBezTo>
                <a:cubicBezTo>
                  <a:pt x="117" y="821"/>
                  <a:pt x="61" y="815"/>
                  <a:pt x="7" y="805"/>
                </a:cubicBezTo>
                <a:lnTo>
                  <a:pt x="0" y="803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11304905" y="6111240"/>
            <a:ext cx="914400" cy="7594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40" h="1196">
                <a:moveTo>
                  <a:pt x="852" y="0"/>
                </a:moveTo>
                <a:cubicBezTo>
                  <a:pt x="1072" y="0"/>
                  <a:pt x="1273" y="84"/>
                  <a:pt x="1424" y="221"/>
                </a:cubicBezTo>
                <a:lnTo>
                  <a:pt x="1440" y="236"/>
                </a:lnTo>
                <a:lnTo>
                  <a:pt x="1440" y="1196"/>
                </a:lnTo>
                <a:lnTo>
                  <a:pt x="73" y="1196"/>
                </a:lnTo>
                <a:lnTo>
                  <a:pt x="67" y="1183"/>
                </a:lnTo>
                <a:cubicBezTo>
                  <a:pt x="24" y="1081"/>
                  <a:pt x="0" y="969"/>
                  <a:pt x="0" y="852"/>
                </a:cubicBezTo>
                <a:cubicBezTo>
                  <a:pt x="0" y="381"/>
                  <a:pt x="381" y="0"/>
                  <a:pt x="852" y="0"/>
                </a:cubicBez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27790" y="5535930"/>
            <a:ext cx="377825" cy="37782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00685" y="817245"/>
            <a:ext cx="271145" cy="27114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687050" y="611124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2655" y="273685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27180" y="482473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70510" y="139319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2" name="组合 701"/>
          <p:cNvGrpSpPr/>
          <p:nvPr/>
        </p:nvGrpSpPr>
        <p:grpSpPr>
          <a:xfrm rot="0">
            <a:off x="2646680" y="49530"/>
            <a:ext cx="6897370" cy="6887210"/>
            <a:chOff x="8645299" y="-830263"/>
            <a:chExt cx="7618413" cy="7602538"/>
          </a:xfrm>
          <a:solidFill>
            <a:srgbClr val="00458E">
              <a:alpha val="6000"/>
            </a:srgbClr>
          </a:solidFill>
        </p:grpSpPr>
        <p:sp>
          <p:nvSpPr>
            <p:cNvPr id="764" name="Freeform 75"/>
            <p:cNvSpPr>
              <a:spLocks noEditPoints="1"/>
            </p:cNvSpPr>
            <p:nvPr/>
          </p:nvSpPr>
          <p:spPr bwMode="auto">
            <a:xfrm>
              <a:off x="8645299" y="-830263"/>
              <a:ext cx="7618413" cy="7602538"/>
            </a:xfrm>
            <a:custGeom>
              <a:avLst/>
              <a:gdLst>
                <a:gd name="T0" fmla="*/ 1106 w 2412"/>
                <a:gd name="T1" fmla="*/ 2355 h 2406"/>
                <a:gd name="T2" fmla="*/ 435 w 2412"/>
                <a:gd name="T3" fmla="*/ 2057 h 2406"/>
                <a:gd name="T4" fmla="*/ 57 w 2412"/>
                <a:gd name="T5" fmla="*/ 1368 h 2406"/>
                <a:gd name="T6" fmla="*/ 118 w 2412"/>
                <a:gd name="T7" fmla="*/ 767 h 2406"/>
                <a:gd name="T8" fmla="*/ 811 w 2412"/>
                <a:gd name="T9" fmla="*/ 78 h 2406"/>
                <a:gd name="T10" fmla="*/ 1443 w 2412"/>
                <a:gd name="T11" fmla="*/ 26 h 2406"/>
                <a:gd name="T12" fmla="*/ 2296 w 2412"/>
                <a:gd name="T13" fmla="*/ 701 h 2406"/>
                <a:gd name="T14" fmla="*/ 2304 w 2412"/>
                <a:gd name="T15" fmla="*/ 1645 h 2406"/>
                <a:gd name="T16" fmla="*/ 1649 w 2412"/>
                <a:gd name="T17" fmla="*/ 2280 h 2406"/>
                <a:gd name="T18" fmla="*/ 1257 w 2412"/>
                <a:gd name="T19" fmla="*/ 2363 h 2406"/>
                <a:gd name="T20" fmla="*/ 2266 w 2412"/>
                <a:gd name="T21" fmla="*/ 754 h 2406"/>
                <a:gd name="T22" fmla="*/ 121 w 2412"/>
                <a:gd name="T23" fmla="*/ 919 h 2406"/>
                <a:gd name="T24" fmla="*/ 2125 w 2412"/>
                <a:gd name="T25" fmla="*/ 1861 h 2406"/>
                <a:gd name="T26" fmla="*/ 2275 w 2412"/>
                <a:gd name="T27" fmla="*/ 773 h 2406"/>
                <a:gd name="T28" fmla="*/ 2259 w 2412"/>
                <a:gd name="T29" fmla="*/ 853 h 2406"/>
                <a:gd name="T30" fmla="*/ 2163 w 2412"/>
                <a:gd name="T31" fmla="*/ 912 h 2406"/>
                <a:gd name="T32" fmla="*/ 2031 w 2412"/>
                <a:gd name="T33" fmla="*/ 918 h 2406"/>
                <a:gd name="T34" fmla="*/ 2013 w 2412"/>
                <a:gd name="T35" fmla="*/ 929 h 2406"/>
                <a:gd name="T36" fmla="*/ 2035 w 2412"/>
                <a:gd name="T37" fmla="*/ 966 h 2406"/>
                <a:gd name="T38" fmla="*/ 1970 w 2412"/>
                <a:gd name="T39" fmla="*/ 979 h 2406"/>
                <a:gd name="T40" fmla="*/ 1872 w 2412"/>
                <a:gd name="T41" fmla="*/ 996 h 2406"/>
                <a:gd name="T42" fmla="*/ 1842 w 2412"/>
                <a:gd name="T43" fmla="*/ 942 h 2406"/>
                <a:gd name="T44" fmla="*/ 1925 w 2412"/>
                <a:gd name="T45" fmla="*/ 935 h 2406"/>
                <a:gd name="T46" fmla="*/ 1826 w 2412"/>
                <a:gd name="T47" fmla="*/ 852 h 2406"/>
                <a:gd name="T48" fmla="*/ 1886 w 2412"/>
                <a:gd name="T49" fmla="*/ 861 h 2406"/>
                <a:gd name="T50" fmla="*/ 1987 w 2412"/>
                <a:gd name="T51" fmla="*/ 894 h 2406"/>
                <a:gd name="T52" fmla="*/ 2074 w 2412"/>
                <a:gd name="T53" fmla="*/ 910 h 2406"/>
                <a:gd name="T54" fmla="*/ 2018 w 2412"/>
                <a:gd name="T55" fmla="*/ 883 h 2406"/>
                <a:gd name="T56" fmla="*/ 1910 w 2412"/>
                <a:gd name="T57" fmla="*/ 815 h 2406"/>
                <a:gd name="T58" fmla="*/ 2081 w 2412"/>
                <a:gd name="T59" fmla="*/ 840 h 2406"/>
                <a:gd name="T60" fmla="*/ 1994 w 2412"/>
                <a:gd name="T61" fmla="*/ 808 h 2406"/>
                <a:gd name="T62" fmla="*/ 2031 w 2412"/>
                <a:gd name="T63" fmla="*/ 716 h 2406"/>
                <a:gd name="T64" fmla="*/ 2059 w 2412"/>
                <a:gd name="T65" fmla="*/ 689 h 2406"/>
                <a:gd name="T66" fmla="*/ 2049 w 2412"/>
                <a:gd name="T67" fmla="*/ 805 h 2406"/>
                <a:gd name="T68" fmla="*/ 2101 w 2412"/>
                <a:gd name="T69" fmla="*/ 781 h 2406"/>
                <a:gd name="T70" fmla="*/ 2122 w 2412"/>
                <a:gd name="T71" fmla="*/ 746 h 2406"/>
                <a:gd name="T72" fmla="*/ 2167 w 2412"/>
                <a:gd name="T73" fmla="*/ 753 h 2406"/>
                <a:gd name="T74" fmla="*/ 2266 w 2412"/>
                <a:gd name="T75" fmla="*/ 754 h 2406"/>
                <a:gd name="T76" fmla="*/ 2158 w 2412"/>
                <a:gd name="T77" fmla="*/ 848 h 2406"/>
                <a:gd name="T78" fmla="*/ 2151 w 2412"/>
                <a:gd name="T79" fmla="*/ 869 h 2406"/>
                <a:gd name="T80" fmla="*/ 2169 w 2412"/>
                <a:gd name="T81" fmla="*/ 822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2" h="2406">
                  <a:moveTo>
                    <a:pt x="1189" y="2363"/>
                  </a:moveTo>
                  <a:cubicBezTo>
                    <a:pt x="1161" y="2360"/>
                    <a:pt x="1134" y="2358"/>
                    <a:pt x="1106" y="2355"/>
                  </a:cubicBezTo>
                  <a:cubicBezTo>
                    <a:pt x="947" y="2340"/>
                    <a:pt x="797" y="2293"/>
                    <a:pt x="657" y="2217"/>
                  </a:cubicBezTo>
                  <a:cubicBezTo>
                    <a:pt x="577" y="2172"/>
                    <a:pt x="503" y="2119"/>
                    <a:pt x="435" y="2057"/>
                  </a:cubicBezTo>
                  <a:cubicBezTo>
                    <a:pt x="330" y="1963"/>
                    <a:pt x="245" y="1855"/>
                    <a:pt x="179" y="1731"/>
                  </a:cubicBezTo>
                  <a:cubicBezTo>
                    <a:pt x="118" y="1617"/>
                    <a:pt x="78" y="1496"/>
                    <a:pt x="57" y="1368"/>
                  </a:cubicBezTo>
                  <a:cubicBezTo>
                    <a:pt x="42" y="1274"/>
                    <a:pt x="40" y="1178"/>
                    <a:pt x="47" y="1083"/>
                  </a:cubicBezTo>
                  <a:cubicBezTo>
                    <a:pt x="55" y="975"/>
                    <a:pt x="79" y="869"/>
                    <a:pt x="118" y="767"/>
                  </a:cubicBezTo>
                  <a:cubicBezTo>
                    <a:pt x="171" y="631"/>
                    <a:pt x="245" y="507"/>
                    <a:pt x="343" y="398"/>
                  </a:cubicBezTo>
                  <a:cubicBezTo>
                    <a:pt x="473" y="254"/>
                    <a:pt x="629" y="146"/>
                    <a:pt x="811" y="78"/>
                  </a:cubicBezTo>
                  <a:cubicBezTo>
                    <a:pt x="904" y="43"/>
                    <a:pt x="1001" y="21"/>
                    <a:pt x="1099" y="11"/>
                  </a:cubicBezTo>
                  <a:cubicBezTo>
                    <a:pt x="1215" y="0"/>
                    <a:pt x="1329" y="4"/>
                    <a:pt x="1443" y="26"/>
                  </a:cubicBezTo>
                  <a:cubicBezTo>
                    <a:pt x="1633" y="62"/>
                    <a:pt x="1803" y="141"/>
                    <a:pt x="1955" y="262"/>
                  </a:cubicBezTo>
                  <a:cubicBezTo>
                    <a:pt x="2104" y="381"/>
                    <a:pt x="2217" y="528"/>
                    <a:pt x="2296" y="701"/>
                  </a:cubicBezTo>
                  <a:cubicBezTo>
                    <a:pt x="2348" y="816"/>
                    <a:pt x="2381" y="936"/>
                    <a:pt x="2393" y="1061"/>
                  </a:cubicBezTo>
                  <a:cubicBezTo>
                    <a:pt x="2412" y="1263"/>
                    <a:pt x="2385" y="1458"/>
                    <a:pt x="2304" y="1645"/>
                  </a:cubicBezTo>
                  <a:cubicBezTo>
                    <a:pt x="2259" y="1751"/>
                    <a:pt x="2199" y="1849"/>
                    <a:pt x="2124" y="1937"/>
                  </a:cubicBezTo>
                  <a:cubicBezTo>
                    <a:pt x="1994" y="2091"/>
                    <a:pt x="1836" y="2206"/>
                    <a:pt x="1649" y="2280"/>
                  </a:cubicBezTo>
                  <a:cubicBezTo>
                    <a:pt x="1532" y="2326"/>
                    <a:pt x="1410" y="2353"/>
                    <a:pt x="1284" y="2358"/>
                  </a:cubicBezTo>
                  <a:cubicBezTo>
                    <a:pt x="1275" y="2359"/>
                    <a:pt x="1266" y="2361"/>
                    <a:pt x="1257" y="2363"/>
                  </a:cubicBezTo>
                  <a:cubicBezTo>
                    <a:pt x="1234" y="2363"/>
                    <a:pt x="1212" y="2363"/>
                    <a:pt x="1189" y="2363"/>
                  </a:cubicBezTo>
                  <a:close/>
                  <a:moveTo>
                    <a:pt x="2266" y="754"/>
                  </a:moveTo>
                  <a:cubicBezTo>
                    <a:pt x="2129" y="397"/>
                    <a:pt x="1740" y="51"/>
                    <a:pt x="1218" y="52"/>
                  </a:cubicBezTo>
                  <a:cubicBezTo>
                    <a:pt x="699" y="52"/>
                    <a:pt x="246" y="408"/>
                    <a:pt x="121" y="919"/>
                  </a:cubicBezTo>
                  <a:cubicBezTo>
                    <a:pt x="0" y="1416"/>
                    <a:pt x="233" y="1979"/>
                    <a:pt x="768" y="2219"/>
                  </a:cubicBezTo>
                  <a:cubicBezTo>
                    <a:pt x="1188" y="2406"/>
                    <a:pt x="1766" y="2330"/>
                    <a:pt x="2125" y="1861"/>
                  </a:cubicBezTo>
                  <a:cubicBezTo>
                    <a:pt x="2244" y="1706"/>
                    <a:pt x="2315" y="1529"/>
                    <a:pt x="2341" y="1334"/>
                  </a:cubicBezTo>
                  <a:cubicBezTo>
                    <a:pt x="2367" y="1140"/>
                    <a:pt x="2345" y="952"/>
                    <a:pt x="2275" y="773"/>
                  </a:cubicBezTo>
                  <a:cubicBezTo>
                    <a:pt x="2261" y="788"/>
                    <a:pt x="2247" y="802"/>
                    <a:pt x="2233" y="816"/>
                  </a:cubicBezTo>
                  <a:cubicBezTo>
                    <a:pt x="2250" y="820"/>
                    <a:pt x="2260" y="827"/>
                    <a:pt x="2259" y="853"/>
                  </a:cubicBezTo>
                  <a:cubicBezTo>
                    <a:pt x="2258" y="874"/>
                    <a:pt x="2252" y="881"/>
                    <a:pt x="2236" y="887"/>
                  </a:cubicBezTo>
                  <a:cubicBezTo>
                    <a:pt x="2212" y="896"/>
                    <a:pt x="2187" y="904"/>
                    <a:pt x="2163" y="912"/>
                  </a:cubicBezTo>
                  <a:cubicBezTo>
                    <a:pt x="2155" y="945"/>
                    <a:pt x="2133" y="967"/>
                    <a:pt x="2098" y="942"/>
                  </a:cubicBezTo>
                  <a:cubicBezTo>
                    <a:pt x="2079" y="929"/>
                    <a:pt x="2054" y="925"/>
                    <a:pt x="2031" y="918"/>
                  </a:cubicBezTo>
                  <a:cubicBezTo>
                    <a:pt x="2027" y="917"/>
                    <a:pt x="2022" y="921"/>
                    <a:pt x="2017" y="922"/>
                  </a:cubicBezTo>
                  <a:cubicBezTo>
                    <a:pt x="2016" y="924"/>
                    <a:pt x="2014" y="927"/>
                    <a:pt x="2013" y="929"/>
                  </a:cubicBezTo>
                  <a:cubicBezTo>
                    <a:pt x="2019" y="932"/>
                    <a:pt x="2025" y="935"/>
                    <a:pt x="2030" y="939"/>
                  </a:cubicBezTo>
                  <a:cubicBezTo>
                    <a:pt x="2041" y="946"/>
                    <a:pt x="2044" y="955"/>
                    <a:pt x="2035" y="966"/>
                  </a:cubicBezTo>
                  <a:cubicBezTo>
                    <a:pt x="2026" y="975"/>
                    <a:pt x="2017" y="985"/>
                    <a:pt x="2003" y="974"/>
                  </a:cubicBezTo>
                  <a:cubicBezTo>
                    <a:pt x="1990" y="964"/>
                    <a:pt x="1980" y="968"/>
                    <a:pt x="1970" y="979"/>
                  </a:cubicBezTo>
                  <a:cubicBezTo>
                    <a:pt x="1966" y="984"/>
                    <a:pt x="1961" y="989"/>
                    <a:pt x="1957" y="994"/>
                  </a:cubicBezTo>
                  <a:cubicBezTo>
                    <a:pt x="1922" y="1036"/>
                    <a:pt x="1908" y="1040"/>
                    <a:pt x="1872" y="996"/>
                  </a:cubicBezTo>
                  <a:cubicBezTo>
                    <a:pt x="1859" y="980"/>
                    <a:pt x="1849" y="963"/>
                    <a:pt x="1837" y="947"/>
                  </a:cubicBezTo>
                  <a:cubicBezTo>
                    <a:pt x="1839" y="946"/>
                    <a:pt x="1841" y="944"/>
                    <a:pt x="1842" y="942"/>
                  </a:cubicBezTo>
                  <a:cubicBezTo>
                    <a:pt x="1857" y="948"/>
                    <a:pt x="1870" y="955"/>
                    <a:pt x="1885" y="960"/>
                  </a:cubicBezTo>
                  <a:cubicBezTo>
                    <a:pt x="1906" y="968"/>
                    <a:pt x="1912" y="946"/>
                    <a:pt x="1925" y="935"/>
                  </a:cubicBezTo>
                  <a:cubicBezTo>
                    <a:pt x="1911" y="928"/>
                    <a:pt x="1896" y="921"/>
                    <a:pt x="1881" y="918"/>
                  </a:cubicBezTo>
                  <a:cubicBezTo>
                    <a:pt x="1840" y="911"/>
                    <a:pt x="1832" y="893"/>
                    <a:pt x="1826" y="852"/>
                  </a:cubicBezTo>
                  <a:cubicBezTo>
                    <a:pt x="1825" y="844"/>
                    <a:pt x="1833" y="834"/>
                    <a:pt x="1837" y="826"/>
                  </a:cubicBezTo>
                  <a:cubicBezTo>
                    <a:pt x="1856" y="840"/>
                    <a:pt x="1870" y="853"/>
                    <a:pt x="1886" y="861"/>
                  </a:cubicBezTo>
                  <a:cubicBezTo>
                    <a:pt x="1914" y="874"/>
                    <a:pt x="1943" y="883"/>
                    <a:pt x="1971" y="894"/>
                  </a:cubicBezTo>
                  <a:cubicBezTo>
                    <a:pt x="1976" y="895"/>
                    <a:pt x="1983" y="896"/>
                    <a:pt x="1987" y="894"/>
                  </a:cubicBezTo>
                  <a:cubicBezTo>
                    <a:pt x="2003" y="885"/>
                    <a:pt x="2016" y="891"/>
                    <a:pt x="2030" y="897"/>
                  </a:cubicBezTo>
                  <a:cubicBezTo>
                    <a:pt x="2044" y="903"/>
                    <a:pt x="2059" y="906"/>
                    <a:pt x="2074" y="910"/>
                  </a:cubicBezTo>
                  <a:cubicBezTo>
                    <a:pt x="2075" y="907"/>
                    <a:pt x="2075" y="904"/>
                    <a:pt x="2076" y="901"/>
                  </a:cubicBezTo>
                  <a:cubicBezTo>
                    <a:pt x="2057" y="895"/>
                    <a:pt x="2037" y="883"/>
                    <a:pt x="2018" y="883"/>
                  </a:cubicBezTo>
                  <a:cubicBezTo>
                    <a:pt x="1970" y="884"/>
                    <a:pt x="1939" y="858"/>
                    <a:pt x="1911" y="825"/>
                  </a:cubicBezTo>
                  <a:cubicBezTo>
                    <a:pt x="1910" y="823"/>
                    <a:pt x="1910" y="820"/>
                    <a:pt x="1910" y="815"/>
                  </a:cubicBezTo>
                  <a:cubicBezTo>
                    <a:pt x="1964" y="828"/>
                    <a:pt x="2016" y="841"/>
                    <a:pt x="2070" y="855"/>
                  </a:cubicBezTo>
                  <a:cubicBezTo>
                    <a:pt x="2073" y="849"/>
                    <a:pt x="2078" y="844"/>
                    <a:pt x="2081" y="840"/>
                  </a:cubicBezTo>
                  <a:cubicBezTo>
                    <a:pt x="2064" y="833"/>
                    <a:pt x="2049" y="826"/>
                    <a:pt x="2032" y="818"/>
                  </a:cubicBezTo>
                  <a:cubicBezTo>
                    <a:pt x="2020" y="815"/>
                    <a:pt x="2007" y="811"/>
                    <a:pt x="1994" y="808"/>
                  </a:cubicBezTo>
                  <a:cubicBezTo>
                    <a:pt x="1998" y="794"/>
                    <a:pt x="2000" y="780"/>
                    <a:pt x="2006" y="767"/>
                  </a:cubicBezTo>
                  <a:cubicBezTo>
                    <a:pt x="2013" y="750"/>
                    <a:pt x="2022" y="733"/>
                    <a:pt x="2031" y="716"/>
                  </a:cubicBezTo>
                  <a:cubicBezTo>
                    <a:pt x="2034" y="709"/>
                    <a:pt x="2034" y="701"/>
                    <a:pt x="2039" y="696"/>
                  </a:cubicBezTo>
                  <a:cubicBezTo>
                    <a:pt x="2044" y="691"/>
                    <a:pt x="2053" y="688"/>
                    <a:pt x="2059" y="689"/>
                  </a:cubicBezTo>
                  <a:cubicBezTo>
                    <a:pt x="2063" y="689"/>
                    <a:pt x="2068" y="699"/>
                    <a:pt x="2069" y="705"/>
                  </a:cubicBezTo>
                  <a:cubicBezTo>
                    <a:pt x="2073" y="740"/>
                    <a:pt x="2072" y="774"/>
                    <a:pt x="2049" y="805"/>
                  </a:cubicBezTo>
                  <a:cubicBezTo>
                    <a:pt x="2064" y="807"/>
                    <a:pt x="2075" y="809"/>
                    <a:pt x="2077" y="791"/>
                  </a:cubicBezTo>
                  <a:cubicBezTo>
                    <a:pt x="2079" y="776"/>
                    <a:pt x="2089" y="775"/>
                    <a:pt x="2101" y="781"/>
                  </a:cubicBezTo>
                  <a:cubicBezTo>
                    <a:pt x="2104" y="783"/>
                    <a:pt x="2108" y="786"/>
                    <a:pt x="2112" y="789"/>
                  </a:cubicBezTo>
                  <a:cubicBezTo>
                    <a:pt x="2116" y="774"/>
                    <a:pt x="2118" y="760"/>
                    <a:pt x="2122" y="746"/>
                  </a:cubicBezTo>
                  <a:cubicBezTo>
                    <a:pt x="2125" y="737"/>
                    <a:pt x="2131" y="730"/>
                    <a:pt x="2143" y="738"/>
                  </a:cubicBezTo>
                  <a:cubicBezTo>
                    <a:pt x="2151" y="744"/>
                    <a:pt x="2159" y="748"/>
                    <a:pt x="2167" y="753"/>
                  </a:cubicBezTo>
                  <a:cubicBezTo>
                    <a:pt x="2185" y="764"/>
                    <a:pt x="2202" y="765"/>
                    <a:pt x="2222" y="759"/>
                  </a:cubicBezTo>
                  <a:cubicBezTo>
                    <a:pt x="2236" y="755"/>
                    <a:pt x="2250" y="756"/>
                    <a:pt x="2266" y="754"/>
                  </a:cubicBezTo>
                  <a:close/>
                  <a:moveTo>
                    <a:pt x="2140" y="834"/>
                  </a:moveTo>
                  <a:cubicBezTo>
                    <a:pt x="2148" y="840"/>
                    <a:pt x="2153" y="843"/>
                    <a:pt x="2158" y="848"/>
                  </a:cubicBezTo>
                  <a:cubicBezTo>
                    <a:pt x="2154" y="854"/>
                    <a:pt x="2151" y="859"/>
                    <a:pt x="2148" y="863"/>
                  </a:cubicBezTo>
                  <a:cubicBezTo>
                    <a:pt x="2149" y="865"/>
                    <a:pt x="2150" y="867"/>
                    <a:pt x="2151" y="869"/>
                  </a:cubicBezTo>
                  <a:cubicBezTo>
                    <a:pt x="2161" y="864"/>
                    <a:pt x="2176" y="861"/>
                    <a:pt x="2179" y="854"/>
                  </a:cubicBezTo>
                  <a:cubicBezTo>
                    <a:pt x="2182" y="846"/>
                    <a:pt x="2173" y="834"/>
                    <a:pt x="2169" y="822"/>
                  </a:cubicBezTo>
                  <a:cubicBezTo>
                    <a:pt x="2158" y="827"/>
                    <a:pt x="2150" y="830"/>
                    <a:pt x="2140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5" name="Freeform 78"/>
            <p:cNvSpPr/>
            <p:nvPr/>
          </p:nvSpPr>
          <p:spPr bwMode="auto">
            <a:xfrm>
              <a:off x="10745561" y="1906587"/>
              <a:ext cx="3482975" cy="2900363"/>
            </a:xfrm>
            <a:custGeom>
              <a:avLst/>
              <a:gdLst>
                <a:gd name="T0" fmla="*/ 1103 w 1103"/>
                <a:gd name="T1" fmla="*/ 30 h 918"/>
                <a:gd name="T2" fmla="*/ 980 w 1103"/>
                <a:gd name="T3" fmla="*/ 112 h 918"/>
                <a:gd name="T4" fmla="*/ 922 w 1103"/>
                <a:gd name="T5" fmla="*/ 108 h 918"/>
                <a:gd name="T6" fmla="*/ 905 w 1103"/>
                <a:gd name="T7" fmla="*/ 117 h 918"/>
                <a:gd name="T8" fmla="*/ 888 w 1103"/>
                <a:gd name="T9" fmla="*/ 160 h 918"/>
                <a:gd name="T10" fmla="*/ 1030 w 1103"/>
                <a:gd name="T11" fmla="*/ 160 h 918"/>
                <a:gd name="T12" fmla="*/ 930 w 1103"/>
                <a:gd name="T13" fmla="*/ 244 h 918"/>
                <a:gd name="T14" fmla="*/ 849 w 1103"/>
                <a:gd name="T15" fmla="*/ 244 h 918"/>
                <a:gd name="T16" fmla="*/ 827 w 1103"/>
                <a:gd name="T17" fmla="*/ 297 h 918"/>
                <a:gd name="T18" fmla="*/ 943 w 1103"/>
                <a:gd name="T19" fmla="*/ 297 h 918"/>
                <a:gd name="T20" fmla="*/ 852 w 1103"/>
                <a:gd name="T21" fmla="*/ 372 h 918"/>
                <a:gd name="T22" fmla="*/ 830 w 1103"/>
                <a:gd name="T23" fmla="*/ 373 h 918"/>
                <a:gd name="T24" fmla="*/ 775 w 1103"/>
                <a:gd name="T25" fmla="*/ 424 h 918"/>
                <a:gd name="T26" fmla="*/ 862 w 1103"/>
                <a:gd name="T27" fmla="*/ 424 h 918"/>
                <a:gd name="T28" fmla="*/ 775 w 1103"/>
                <a:gd name="T29" fmla="*/ 501 h 918"/>
                <a:gd name="T30" fmla="*/ 720 w 1103"/>
                <a:gd name="T31" fmla="*/ 553 h 918"/>
                <a:gd name="T32" fmla="*/ 750 w 1103"/>
                <a:gd name="T33" fmla="*/ 553 h 918"/>
                <a:gd name="T34" fmla="*/ 780 w 1103"/>
                <a:gd name="T35" fmla="*/ 553 h 918"/>
                <a:gd name="T36" fmla="*/ 715 w 1103"/>
                <a:gd name="T37" fmla="*/ 620 h 918"/>
                <a:gd name="T38" fmla="*/ 695 w 1103"/>
                <a:gd name="T39" fmla="*/ 623 h 918"/>
                <a:gd name="T40" fmla="*/ 666 w 1103"/>
                <a:gd name="T41" fmla="*/ 701 h 918"/>
                <a:gd name="T42" fmla="*/ 682 w 1103"/>
                <a:gd name="T43" fmla="*/ 719 h 918"/>
                <a:gd name="T44" fmla="*/ 560 w 1103"/>
                <a:gd name="T45" fmla="*/ 918 h 918"/>
                <a:gd name="T46" fmla="*/ 430 w 1103"/>
                <a:gd name="T47" fmla="*/ 719 h 918"/>
                <a:gd name="T48" fmla="*/ 453 w 1103"/>
                <a:gd name="T49" fmla="*/ 676 h 918"/>
                <a:gd name="T50" fmla="*/ 416 w 1103"/>
                <a:gd name="T51" fmla="*/ 621 h 918"/>
                <a:gd name="T52" fmla="*/ 331 w 1103"/>
                <a:gd name="T53" fmla="*/ 553 h 918"/>
                <a:gd name="T54" fmla="*/ 393 w 1103"/>
                <a:gd name="T55" fmla="*/ 553 h 918"/>
                <a:gd name="T56" fmla="*/ 376 w 1103"/>
                <a:gd name="T57" fmla="*/ 508 h 918"/>
                <a:gd name="T58" fmla="*/ 360 w 1103"/>
                <a:gd name="T59" fmla="*/ 501 h 918"/>
                <a:gd name="T60" fmla="*/ 254 w 1103"/>
                <a:gd name="T61" fmla="*/ 430 h 918"/>
                <a:gd name="T62" fmla="*/ 342 w 1103"/>
                <a:gd name="T63" fmla="*/ 425 h 918"/>
                <a:gd name="T64" fmla="*/ 326 w 1103"/>
                <a:gd name="T65" fmla="*/ 386 h 918"/>
                <a:gd name="T66" fmla="*/ 309 w 1103"/>
                <a:gd name="T67" fmla="*/ 380 h 918"/>
                <a:gd name="T68" fmla="*/ 255 w 1103"/>
                <a:gd name="T69" fmla="*/ 376 h 918"/>
                <a:gd name="T70" fmla="*/ 174 w 1103"/>
                <a:gd name="T71" fmla="*/ 303 h 918"/>
                <a:gd name="T72" fmla="*/ 291 w 1103"/>
                <a:gd name="T73" fmla="*/ 303 h 918"/>
                <a:gd name="T74" fmla="*/ 266 w 1103"/>
                <a:gd name="T75" fmla="*/ 249 h 918"/>
                <a:gd name="T76" fmla="*/ 250 w 1103"/>
                <a:gd name="T77" fmla="*/ 245 h 918"/>
                <a:gd name="T78" fmla="*/ 190 w 1103"/>
                <a:gd name="T79" fmla="*/ 244 h 918"/>
                <a:gd name="T80" fmla="*/ 82 w 1103"/>
                <a:gd name="T81" fmla="*/ 165 h 918"/>
                <a:gd name="T82" fmla="*/ 225 w 1103"/>
                <a:gd name="T83" fmla="*/ 165 h 918"/>
                <a:gd name="T84" fmla="*/ 207 w 1103"/>
                <a:gd name="T85" fmla="*/ 120 h 918"/>
                <a:gd name="T86" fmla="*/ 185 w 1103"/>
                <a:gd name="T87" fmla="*/ 112 h 918"/>
                <a:gd name="T88" fmla="*/ 88 w 1103"/>
                <a:gd name="T89" fmla="*/ 106 h 918"/>
                <a:gd name="T90" fmla="*/ 0 w 1103"/>
                <a:gd name="T91" fmla="*/ 38 h 918"/>
                <a:gd name="T92" fmla="*/ 109 w 1103"/>
                <a:gd name="T93" fmla="*/ 34 h 918"/>
                <a:gd name="T94" fmla="*/ 291 w 1103"/>
                <a:gd name="T95" fmla="*/ 29 h 918"/>
                <a:gd name="T96" fmla="*/ 419 w 1103"/>
                <a:gd name="T97" fmla="*/ 112 h 918"/>
                <a:gd name="T98" fmla="*/ 450 w 1103"/>
                <a:gd name="T99" fmla="*/ 168 h 918"/>
                <a:gd name="T100" fmla="*/ 480 w 1103"/>
                <a:gd name="T101" fmla="*/ 64 h 918"/>
                <a:gd name="T102" fmla="*/ 553 w 1103"/>
                <a:gd name="T103" fmla="*/ 4 h 918"/>
                <a:gd name="T104" fmla="*/ 701 w 1103"/>
                <a:gd name="T105" fmla="*/ 46 h 918"/>
                <a:gd name="T106" fmla="*/ 612 w 1103"/>
                <a:gd name="T107" fmla="*/ 79 h 918"/>
                <a:gd name="T108" fmla="*/ 655 w 1103"/>
                <a:gd name="T109" fmla="*/ 182 h 918"/>
                <a:gd name="T110" fmla="*/ 691 w 1103"/>
                <a:gd name="T111" fmla="*/ 113 h 918"/>
                <a:gd name="T112" fmla="*/ 784 w 1103"/>
                <a:gd name="T113" fmla="*/ 32 h 918"/>
                <a:gd name="T114" fmla="*/ 802 w 1103"/>
                <a:gd name="T115" fmla="*/ 29 h 918"/>
                <a:gd name="T116" fmla="*/ 1092 w 1103"/>
                <a:gd name="T117" fmla="*/ 29 h 918"/>
                <a:gd name="T118" fmla="*/ 1103 w 1103"/>
                <a:gd name="T119" fmla="*/ 3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" h="918">
                  <a:moveTo>
                    <a:pt x="1103" y="30"/>
                  </a:moveTo>
                  <a:cubicBezTo>
                    <a:pt x="1085" y="84"/>
                    <a:pt x="1044" y="111"/>
                    <a:pt x="980" y="112"/>
                  </a:cubicBezTo>
                  <a:cubicBezTo>
                    <a:pt x="961" y="112"/>
                    <a:pt x="941" y="108"/>
                    <a:pt x="922" y="108"/>
                  </a:cubicBezTo>
                  <a:cubicBezTo>
                    <a:pt x="916" y="108"/>
                    <a:pt x="907" y="112"/>
                    <a:pt x="905" y="117"/>
                  </a:cubicBezTo>
                  <a:cubicBezTo>
                    <a:pt x="898" y="130"/>
                    <a:pt x="894" y="144"/>
                    <a:pt x="888" y="160"/>
                  </a:cubicBezTo>
                  <a:cubicBezTo>
                    <a:pt x="936" y="160"/>
                    <a:pt x="983" y="160"/>
                    <a:pt x="1030" y="160"/>
                  </a:cubicBezTo>
                  <a:cubicBezTo>
                    <a:pt x="1024" y="205"/>
                    <a:pt x="980" y="242"/>
                    <a:pt x="930" y="244"/>
                  </a:cubicBezTo>
                  <a:cubicBezTo>
                    <a:pt x="904" y="245"/>
                    <a:pt x="878" y="244"/>
                    <a:pt x="849" y="244"/>
                  </a:cubicBezTo>
                  <a:cubicBezTo>
                    <a:pt x="843" y="258"/>
                    <a:pt x="836" y="275"/>
                    <a:pt x="827" y="297"/>
                  </a:cubicBezTo>
                  <a:cubicBezTo>
                    <a:pt x="868" y="297"/>
                    <a:pt x="905" y="297"/>
                    <a:pt x="943" y="297"/>
                  </a:cubicBezTo>
                  <a:cubicBezTo>
                    <a:pt x="929" y="339"/>
                    <a:pt x="891" y="369"/>
                    <a:pt x="852" y="372"/>
                  </a:cubicBezTo>
                  <a:cubicBezTo>
                    <a:pt x="844" y="373"/>
                    <a:pt x="837" y="373"/>
                    <a:pt x="830" y="373"/>
                  </a:cubicBezTo>
                  <a:cubicBezTo>
                    <a:pt x="787" y="375"/>
                    <a:pt x="783" y="378"/>
                    <a:pt x="775" y="424"/>
                  </a:cubicBezTo>
                  <a:cubicBezTo>
                    <a:pt x="804" y="424"/>
                    <a:pt x="833" y="424"/>
                    <a:pt x="862" y="424"/>
                  </a:cubicBezTo>
                  <a:cubicBezTo>
                    <a:pt x="852" y="474"/>
                    <a:pt x="823" y="499"/>
                    <a:pt x="775" y="501"/>
                  </a:cubicBezTo>
                  <a:cubicBezTo>
                    <a:pt x="731" y="502"/>
                    <a:pt x="729" y="504"/>
                    <a:pt x="720" y="553"/>
                  </a:cubicBezTo>
                  <a:cubicBezTo>
                    <a:pt x="731" y="553"/>
                    <a:pt x="740" y="553"/>
                    <a:pt x="750" y="553"/>
                  </a:cubicBezTo>
                  <a:cubicBezTo>
                    <a:pt x="760" y="553"/>
                    <a:pt x="770" y="553"/>
                    <a:pt x="780" y="553"/>
                  </a:cubicBezTo>
                  <a:cubicBezTo>
                    <a:pt x="775" y="588"/>
                    <a:pt x="747" y="616"/>
                    <a:pt x="715" y="620"/>
                  </a:cubicBezTo>
                  <a:cubicBezTo>
                    <a:pt x="708" y="621"/>
                    <a:pt x="702" y="623"/>
                    <a:pt x="695" y="623"/>
                  </a:cubicBezTo>
                  <a:cubicBezTo>
                    <a:pt x="653" y="620"/>
                    <a:pt x="642" y="674"/>
                    <a:pt x="666" y="701"/>
                  </a:cubicBezTo>
                  <a:cubicBezTo>
                    <a:pt x="671" y="707"/>
                    <a:pt x="677" y="713"/>
                    <a:pt x="682" y="719"/>
                  </a:cubicBezTo>
                  <a:cubicBezTo>
                    <a:pt x="642" y="784"/>
                    <a:pt x="602" y="850"/>
                    <a:pt x="560" y="918"/>
                  </a:cubicBezTo>
                  <a:cubicBezTo>
                    <a:pt x="515" y="849"/>
                    <a:pt x="471" y="783"/>
                    <a:pt x="430" y="719"/>
                  </a:cubicBezTo>
                  <a:cubicBezTo>
                    <a:pt x="438" y="704"/>
                    <a:pt x="449" y="690"/>
                    <a:pt x="453" y="676"/>
                  </a:cubicBezTo>
                  <a:cubicBezTo>
                    <a:pt x="462" y="644"/>
                    <a:pt x="449" y="624"/>
                    <a:pt x="416" y="621"/>
                  </a:cubicBezTo>
                  <a:cubicBezTo>
                    <a:pt x="374" y="616"/>
                    <a:pt x="347" y="594"/>
                    <a:pt x="331" y="553"/>
                  </a:cubicBezTo>
                  <a:cubicBezTo>
                    <a:pt x="352" y="553"/>
                    <a:pt x="371" y="553"/>
                    <a:pt x="393" y="553"/>
                  </a:cubicBezTo>
                  <a:cubicBezTo>
                    <a:pt x="387" y="536"/>
                    <a:pt x="382" y="521"/>
                    <a:pt x="376" y="508"/>
                  </a:cubicBezTo>
                  <a:cubicBezTo>
                    <a:pt x="374" y="504"/>
                    <a:pt x="365" y="500"/>
                    <a:pt x="360" y="501"/>
                  </a:cubicBezTo>
                  <a:cubicBezTo>
                    <a:pt x="306" y="506"/>
                    <a:pt x="276" y="476"/>
                    <a:pt x="254" y="430"/>
                  </a:cubicBezTo>
                  <a:cubicBezTo>
                    <a:pt x="283" y="428"/>
                    <a:pt x="311" y="426"/>
                    <a:pt x="342" y="425"/>
                  </a:cubicBezTo>
                  <a:cubicBezTo>
                    <a:pt x="336" y="410"/>
                    <a:pt x="332" y="397"/>
                    <a:pt x="326" y="386"/>
                  </a:cubicBezTo>
                  <a:cubicBezTo>
                    <a:pt x="324" y="382"/>
                    <a:pt x="315" y="381"/>
                    <a:pt x="309" y="380"/>
                  </a:cubicBezTo>
                  <a:cubicBezTo>
                    <a:pt x="291" y="378"/>
                    <a:pt x="273" y="378"/>
                    <a:pt x="255" y="376"/>
                  </a:cubicBezTo>
                  <a:cubicBezTo>
                    <a:pt x="214" y="371"/>
                    <a:pt x="193" y="342"/>
                    <a:pt x="174" y="303"/>
                  </a:cubicBezTo>
                  <a:cubicBezTo>
                    <a:pt x="213" y="303"/>
                    <a:pt x="249" y="303"/>
                    <a:pt x="291" y="303"/>
                  </a:cubicBezTo>
                  <a:cubicBezTo>
                    <a:pt x="281" y="281"/>
                    <a:pt x="274" y="265"/>
                    <a:pt x="266" y="249"/>
                  </a:cubicBezTo>
                  <a:cubicBezTo>
                    <a:pt x="264" y="246"/>
                    <a:pt x="255" y="245"/>
                    <a:pt x="250" y="245"/>
                  </a:cubicBezTo>
                  <a:cubicBezTo>
                    <a:pt x="230" y="244"/>
                    <a:pt x="210" y="245"/>
                    <a:pt x="190" y="244"/>
                  </a:cubicBezTo>
                  <a:cubicBezTo>
                    <a:pt x="137" y="243"/>
                    <a:pt x="103" y="218"/>
                    <a:pt x="82" y="165"/>
                  </a:cubicBezTo>
                  <a:cubicBezTo>
                    <a:pt x="129" y="165"/>
                    <a:pt x="175" y="165"/>
                    <a:pt x="225" y="165"/>
                  </a:cubicBezTo>
                  <a:cubicBezTo>
                    <a:pt x="218" y="148"/>
                    <a:pt x="215" y="133"/>
                    <a:pt x="207" y="120"/>
                  </a:cubicBezTo>
                  <a:cubicBezTo>
                    <a:pt x="204" y="115"/>
                    <a:pt x="193" y="113"/>
                    <a:pt x="185" y="112"/>
                  </a:cubicBezTo>
                  <a:cubicBezTo>
                    <a:pt x="153" y="110"/>
                    <a:pt x="120" y="109"/>
                    <a:pt x="88" y="106"/>
                  </a:cubicBezTo>
                  <a:cubicBezTo>
                    <a:pt x="46" y="102"/>
                    <a:pt x="21" y="74"/>
                    <a:pt x="0" y="38"/>
                  </a:cubicBezTo>
                  <a:cubicBezTo>
                    <a:pt x="38" y="37"/>
                    <a:pt x="74" y="35"/>
                    <a:pt x="109" y="34"/>
                  </a:cubicBezTo>
                  <a:cubicBezTo>
                    <a:pt x="170" y="32"/>
                    <a:pt x="230" y="30"/>
                    <a:pt x="291" y="29"/>
                  </a:cubicBezTo>
                  <a:cubicBezTo>
                    <a:pt x="352" y="28"/>
                    <a:pt x="395" y="56"/>
                    <a:pt x="419" y="112"/>
                  </a:cubicBezTo>
                  <a:cubicBezTo>
                    <a:pt x="428" y="131"/>
                    <a:pt x="437" y="150"/>
                    <a:pt x="450" y="168"/>
                  </a:cubicBezTo>
                  <a:cubicBezTo>
                    <a:pt x="460" y="133"/>
                    <a:pt x="471" y="99"/>
                    <a:pt x="480" y="64"/>
                  </a:cubicBezTo>
                  <a:cubicBezTo>
                    <a:pt x="493" y="20"/>
                    <a:pt x="508" y="7"/>
                    <a:pt x="553" y="4"/>
                  </a:cubicBezTo>
                  <a:cubicBezTo>
                    <a:pt x="606" y="0"/>
                    <a:pt x="655" y="12"/>
                    <a:pt x="701" y="46"/>
                  </a:cubicBezTo>
                  <a:cubicBezTo>
                    <a:pt x="671" y="58"/>
                    <a:pt x="642" y="68"/>
                    <a:pt x="612" y="79"/>
                  </a:cubicBezTo>
                  <a:cubicBezTo>
                    <a:pt x="626" y="113"/>
                    <a:pt x="640" y="146"/>
                    <a:pt x="655" y="182"/>
                  </a:cubicBezTo>
                  <a:cubicBezTo>
                    <a:pt x="668" y="157"/>
                    <a:pt x="679" y="135"/>
                    <a:pt x="691" y="113"/>
                  </a:cubicBezTo>
                  <a:cubicBezTo>
                    <a:pt x="713" y="75"/>
                    <a:pt x="740" y="43"/>
                    <a:pt x="784" y="32"/>
                  </a:cubicBezTo>
                  <a:cubicBezTo>
                    <a:pt x="790" y="31"/>
                    <a:pt x="796" y="29"/>
                    <a:pt x="802" y="29"/>
                  </a:cubicBezTo>
                  <a:cubicBezTo>
                    <a:pt x="899" y="29"/>
                    <a:pt x="995" y="29"/>
                    <a:pt x="1092" y="29"/>
                  </a:cubicBezTo>
                  <a:cubicBezTo>
                    <a:pt x="1095" y="29"/>
                    <a:pt x="1098" y="30"/>
                    <a:pt x="1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6" name="Freeform 79"/>
            <p:cNvSpPr/>
            <p:nvPr/>
          </p:nvSpPr>
          <p:spPr bwMode="auto">
            <a:xfrm>
              <a:off x="10196286" y="627062"/>
              <a:ext cx="4621213" cy="3867150"/>
            </a:xfrm>
            <a:custGeom>
              <a:avLst/>
              <a:gdLst>
                <a:gd name="T0" fmla="*/ 1144 w 1463"/>
                <a:gd name="T1" fmla="*/ 1224 h 1224"/>
                <a:gd name="T2" fmla="*/ 1130 w 1463"/>
                <a:gd name="T3" fmla="*/ 1207 h 1224"/>
                <a:gd name="T4" fmla="*/ 1352 w 1463"/>
                <a:gd name="T5" fmla="*/ 646 h 1224"/>
                <a:gd name="T6" fmla="*/ 1129 w 1463"/>
                <a:gd name="T7" fmla="*/ 238 h 1224"/>
                <a:gd name="T8" fmla="*/ 275 w 1463"/>
                <a:gd name="T9" fmla="*/ 290 h 1224"/>
                <a:gd name="T10" fmla="*/ 104 w 1463"/>
                <a:gd name="T11" fmla="*/ 760 h 1224"/>
                <a:gd name="T12" fmla="*/ 331 w 1463"/>
                <a:gd name="T13" fmla="*/ 1206 h 1224"/>
                <a:gd name="T14" fmla="*/ 316 w 1463"/>
                <a:gd name="T15" fmla="*/ 1223 h 1224"/>
                <a:gd name="T16" fmla="*/ 233 w 1463"/>
                <a:gd name="T17" fmla="*/ 301 h 1224"/>
                <a:gd name="T18" fmla="*/ 1177 w 1463"/>
                <a:gd name="T19" fmla="*/ 248 h 1224"/>
                <a:gd name="T20" fmla="*/ 1144 w 1463"/>
                <a:gd name="T21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" h="1224">
                  <a:moveTo>
                    <a:pt x="1144" y="1224"/>
                  </a:moveTo>
                  <a:cubicBezTo>
                    <a:pt x="1139" y="1218"/>
                    <a:pt x="1135" y="1213"/>
                    <a:pt x="1130" y="1207"/>
                  </a:cubicBezTo>
                  <a:cubicBezTo>
                    <a:pt x="1297" y="1057"/>
                    <a:pt x="1378" y="871"/>
                    <a:pt x="1352" y="646"/>
                  </a:cubicBezTo>
                  <a:cubicBezTo>
                    <a:pt x="1334" y="481"/>
                    <a:pt x="1258" y="343"/>
                    <a:pt x="1129" y="238"/>
                  </a:cubicBezTo>
                  <a:cubicBezTo>
                    <a:pt x="864" y="20"/>
                    <a:pt x="494" y="58"/>
                    <a:pt x="275" y="290"/>
                  </a:cubicBezTo>
                  <a:cubicBezTo>
                    <a:pt x="152" y="422"/>
                    <a:pt x="93" y="579"/>
                    <a:pt x="104" y="760"/>
                  </a:cubicBezTo>
                  <a:cubicBezTo>
                    <a:pt x="115" y="940"/>
                    <a:pt x="194" y="1088"/>
                    <a:pt x="331" y="1206"/>
                  </a:cubicBezTo>
                  <a:cubicBezTo>
                    <a:pt x="326" y="1212"/>
                    <a:pt x="321" y="1218"/>
                    <a:pt x="316" y="1223"/>
                  </a:cubicBezTo>
                  <a:cubicBezTo>
                    <a:pt x="32" y="988"/>
                    <a:pt x="0" y="575"/>
                    <a:pt x="233" y="301"/>
                  </a:cubicBezTo>
                  <a:cubicBezTo>
                    <a:pt x="491" y="0"/>
                    <a:pt x="922" y="5"/>
                    <a:pt x="1177" y="248"/>
                  </a:cubicBezTo>
                  <a:cubicBezTo>
                    <a:pt x="1463" y="521"/>
                    <a:pt x="1447" y="970"/>
                    <a:pt x="1144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7" name="Freeform 80"/>
            <p:cNvSpPr/>
            <p:nvPr/>
          </p:nvSpPr>
          <p:spPr bwMode="auto">
            <a:xfrm>
              <a:off x="9645424" y="914400"/>
              <a:ext cx="998538" cy="1724025"/>
            </a:xfrm>
            <a:custGeom>
              <a:avLst/>
              <a:gdLst>
                <a:gd name="T0" fmla="*/ 99 w 316"/>
                <a:gd name="T1" fmla="*/ 206 h 546"/>
                <a:gd name="T2" fmla="*/ 99 w 316"/>
                <a:gd name="T3" fmla="*/ 151 h 546"/>
                <a:gd name="T4" fmla="*/ 90 w 316"/>
                <a:gd name="T5" fmla="*/ 134 h 546"/>
                <a:gd name="T6" fmla="*/ 64 w 316"/>
                <a:gd name="T7" fmla="*/ 104 h 546"/>
                <a:gd name="T8" fmla="*/ 69 w 316"/>
                <a:gd name="T9" fmla="*/ 62 h 546"/>
                <a:gd name="T10" fmla="*/ 81 w 316"/>
                <a:gd name="T11" fmla="*/ 54 h 546"/>
                <a:gd name="T12" fmla="*/ 102 w 316"/>
                <a:gd name="T13" fmla="*/ 20 h 546"/>
                <a:gd name="T14" fmla="*/ 112 w 316"/>
                <a:gd name="T15" fmla="*/ 0 h 546"/>
                <a:gd name="T16" fmla="*/ 132 w 316"/>
                <a:gd name="T17" fmla="*/ 17 h 546"/>
                <a:gd name="T18" fmla="*/ 133 w 316"/>
                <a:gd name="T19" fmla="*/ 48 h 546"/>
                <a:gd name="T20" fmla="*/ 149 w 316"/>
                <a:gd name="T21" fmla="*/ 100 h 546"/>
                <a:gd name="T22" fmla="*/ 144 w 316"/>
                <a:gd name="T23" fmla="*/ 76 h 546"/>
                <a:gd name="T24" fmla="*/ 149 w 316"/>
                <a:gd name="T25" fmla="*/ 44 h 546"/>
                <a:gd name="T26" fmla="*/ 193 w 316"/>
                <a:gd name="T27" fmla="*/ 23 h 546"/>
                <a:gd name="T28" fmla="*/ 207 w 316"/>
                <a:gd name="T29" fmla="*/ 46 h 546"/>
                <a:gd name="T30" fmla="*/ 221 w 316"/>
                <a:gd name="T31" fmla="*/ 70 h 546"/>
                <a:gd name="T32" fmla="*/ 281 w 316"/>
                <a:gd name="T33" fmla="*/ 109 h 546"/>
                <a:gd name="T34" fmla="*/ 315 w 316"/>
                <a:gd name="T35" fmla="*/ 176 h 546"/>
                <a:gd name="T36" fmla="*/ 308 w 316"/>
                <a:gd name="T37" fmla="*/ 190 h 546"/>
                <a:gd name="T38" fmla="*/ 293 w 316"/>
                <a:gd name="T39" fmla="*/ 186 h 546"/>
                <a:gd name="T40" fmla="*/ 193 w 316"/>
                <a:gd name="T41" fmla="*/ 122 h 546"/>
                <a:gd name="T42" fmla="*/ 224 w 316"/>
                <a:gd name="T43" fmla="*/ 182 h 546"/>
                <a:gd name="T44" fmla="*/ 201 w 316"/>
                <a:gd name="T45" fmla="*/ 221 h 546"/>
                <a:gd name="T46" fmla="*/ 188 w 316"/>
                <a:gd name="T47" fmla="*/ 215 h 546"/>
                <a:gd name="T48" fmla="*/ 122 w 316"/>
                <a:gd name="T49" fmla="*/ 165 h 546"/>
                <a:gd name="T50" fmla="*/ 132 w 316"/>
                <a:gd name="T51" fmla="*/ 211 h 546"/>
                <a:gd name="T52" fmla="*/ 178 w 316"/>
                <a:gd name="T53" fmla="*/ 295 h 546"/>
                <a:gd name="T54" fmla="*/ 199 w 316"/>
                <a:gd name="T55" fmla="*/ 345 h 546"/>
                <a:gd name="T56" fmla="*/ 192 w 316"/>
                <a:gd name="T57" fmla="*/ 363 h 546"/>
                <a:gd name="T58" fmla="*/ 179 w 316"/>
                <a:gd name="T59" fmla="*/ 352 h 546"/>
                <a:gd name="T60" fmla="*/ 150 w 316"/>
                <a:gd name="T61" fmla="*/ 317 h 546"/>
                <a:gd name="T62" fmla="*/ 145 w 316"/>
                <a:gd name="T63" fmla="*/ 319 h 546"/>
                <a:gd name="T64" fmla="*/ 140 w 316"/>
                <a:gd name="T65" fmla="*/ 362 h 546"/>
                <a:gd name="T66" fmla="*/ 108 w 316"/>
                <a:gd name="T67" fmla="*/ 393 h 546"/>
                <a:gd name="T68" fmla="*/ 192 w 316"/>
                <a:gd name="T69" fmla="*/ 502 h 546"/>
                <a:gd name="T70" fmla="*/ 201 w 316"/>
                <a:gd name="T71" fmla="*/ 525 h 546"/>
                <a:gd name="T72" fmla="*/ 178 w 316"/>
                <a:gd name="T73" fmla="*/ 539 h 546"/>
                <a:gd name="T74" fmla="*/ 117 w 316"/>
                <a:gd name="T75" fmla="*/ 491 h 546"/>
                <a:gd name="T76" fmla="*/ 72 w 316"/>
                <a:gd name="T77" fmla="*/ 376 h 546"/>
                <a:gd name="T78" fmla="*/ 64 w 316"/>
                <a:gd name="T79" fmla="*/ 350 h 546"/>
                <a:gd name="T80" fmla="*/ 91 w 316"/>
                <a:gd name="T81" fmla="*/ 365 h 546"/>
                <a:gd name="T82" fmla="*/ 74 w 316"/>
                <a:gd name="T83" fmla="*/ 261 h 546"/>
                <a:gd name="T84" fmla="*/ 59 w 316"/>
                <a:gd name="T85" fmla="*/ 289 h 546"/>
                <a:gd name="T86" fmla="*/ 46 w 316"/>
                <a:gd name="T87" fmla="*/ 295 h 546"/>
                <a:gd name="T88" fmla="*/ 41 w 316"/>
                <a:gd name="T89" fmla="*/ 282 h 546"/>
                <a:gd name="T90" fmla="*/ 9 w 316"/>
                <a:gd name="T91" fmla="*/ 207 h 546"/>
                <a:gd name="T92" fmla="*/ 1 w 316"/>
                <a:gd name="T93" fmla="*/ 189 h 546"/>
                <a:gd name="T94" fmla="*/ 15 w 316"/>
                <a:gd name="T95" fmla="*/ 176 h 546"/>
                <a:gd name="T96" fmla="*/ 41 w 316"/>
                <a:gd name="T97" fmla="*/ 172 h 546"/>
                <a:gd name="T98" fmla="*/ 70 w 316"/>
                <a:gd name="T99" fmla="*/ 170 h 546"/>
                <a:gd name="T100" fmla="*/ 99 w 316"/>
                <a:gd name="T101" fmla="*/ 20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46">
                  <a:moveTo>
                    <a:pt x="99" y="206"/>
                  </a:moveTo>
                  <a:cubicBezTo>
                    <a:pt x="99" y="187"/>
                    <a:pt x="100" y="169"/>
                    <a:pt x="99" y="151"/>
                  </a:cubicBezTo>
                  <a:cubicBezTo>
                    <a:pt x="98" y="145"/>
                    <a:pt x="94" y="139"/>
                    <a:pt x="90" y="134"/>
                  </a:cubicBezTo>
                  <a:cubicBezTo>
                    <a:pt x="82" y="124"/>
                    <a:pt x="72" y="115"/>
                    <a:pt x="64" y="104"/>
                  </a:cubicBezTo>
                  <a:cubicBezTo>
                    <a:pt x="48" y="86"/>
                    <a:pt x="50" y="76"/>
                    <a:pt x="69" y="62"/>
                  </a:cubicBezTo>
                  <a:cubicBezTo>
                    <a:pt x="73" y="59"/>
                    <a:pt x="77" y="56"/>
                    <a:pt x="81" y="54"/>
                  </a:cubicBezTo>
                  <a:cubicBezTo>
                    <a:pt x="98" y="49"/>
                    <a:pt x="102" y="37"/>
                    <a:pt x="102" y="20"/>
                  </a:cubicBezTo>
                  <a:cubicBezTo>
                    <a:pt x="102" y="14"/>
                    <a:pt x="108" y="7"/>
                    <a:pt x="112" y="0"/>
                  </a:cubicBezTo>
                  <a:cubicBezTo>
                    <a:pt x="119" y="5"/>
                    <a:pt x="129" y="10"/>
                    <a:pt x="132" y="17"/>
                  </a:cubicBezTo>
                  <a:cubicBezTo>
                    <a:pt x="136" y="26"/>
                    <a:pt x="133" y="38"/>
                    <a:pt x="133" y="48"/>
                  </a:cubicBezTo>
                  <a:cubicBezTo>
                    <a:pt x="132" y="65"/>
                    <a:pt x="125" y="84"/>
                    <a:pt x="149" y="100"/>
                  </a:cubicBezTo>
                  <a:cubicBezTo>
                    <a:pt x="147" y="89"/>
                    <a:pt x="147" y="82"/>
                    <a:pt x="144" y="76"/>
                  </a:cubicBezTo>
                  <a:cubicBezTo>
                    <a:pt x="136" y="64"/>
                    <a:pt x="140" y="53"/>
                    <a:pt x="149" y="44"/>
                  </a:cubicBezTo>
                  <a:cubicBezTo>
                    <a:pt x="162" y="33"/>
                    <a:pt x="174" y="17"/>
                    <a:pt x="193" y="23"/>
                  </a:cubicBezTo>
                  <a:cubicBezTo>
                    <a:pt x="200" y="25"/>
                    <a:pt x="203" y="38"/>
                    <a:pt x="207" y="46"/>
                  </a:cubicBezTo>
                  <a:cubicBezTo>
                    <a:pt x="212" y="54"/>
                    <a:pt x="214" y="65"/>
                    <a:pt x="221" y="70"/>
                  </a:cubicBezTo>
                  <a:cubicBezTo>
                    <a:pt x="240" y="84"/>
                    <a:pt x="261" y="96"/>
                    <a:pt x="281" y="109"/>
                  </a:cubicBezTo>
                  <a:cubicBezTo>
                    <a:pt x="306" y="124"/>
                    <a:pt x="311" y="150"/>
                    <a:pt x="315" y="176"/>
                  </a:cubicBezTo>
                  <a:cubicBezTo>
                    <a:pt x="316" y="180"/>
                    <a:pt x="312" y="188"/>
                    <a:pt x="308" y="190"/>
                  </a:cubicBezTo>
                  <a:cubicBezTo>
                    <a:pt x="304" y="192"/>
                    <a:pt x="297" y="189"/>
                    <a:pt x="293" y="186"/>
                  </a:cubicBezTo>
                  <a:cubicBezTo>
                    <a:pt x="260" y="166"/>
                    <a:pt x="227" y="144"/>
                    <a:pt x="193" y="122"/>
                  </a:cubicBezTo>
                  <a:cubicBezTo>
                    <a:pt x="204" y="143"/>
                    <a:pt x="215" y="162"/>
                    <a:pt x="224" y="182"/>
                  </a:cubicBezTo>
                  <a:cubicBezTo>
                    <a:pt x="233" y="202"/>
                    <a:pt x="222" y="219"/>
                    <a:pt x="201" y="221"/>
                  </a:cubicBezTo>
                  <a:cubicBezTo>
                    <a:pt x="196" y="221"/>
                    <a:pt x="189" y="218"/>
                    <a:pt x="188" y="215"/>
                  </a:cubicBezTo>
                  <a:cubicBezTo>
                    <a:pt x="177" y="185"/>
                    <a:pt x="149" y="178"/>
                    <a:pt x="122" y="165"/>
                  </a:cubicBezTo>
                  <a:cubicBezTo>
                    <a:pt x="125" y="180"/>
                    <a:pt x="130" y="195"/>
                    <a:pt x="132" y="211"/>
                  </a:cubicBezTo>
                  <a:cubicBezTo>
                    <a:pt x="137" y="245"/>
                    <a:pt x="153" y="271"/>
                    <a:pt x="178" y="295"/>
                  </a:cubicBezTo>
                  <a:cubicBezTo>
                    <a:pt x="190" y="308"/>
                    <a:pt x="194" y="328"/>
                    <a:pt x="199" y="345"/>
                  </a:cubicBezTo>
                  <a:cubicBezTo>
                    <a:pt x="201" y="350"/>
                    <a:pt x="195" y="357"/>
                    <a:pt x="192" y="363"/>
                  </a:cubicBezTo>
                  <a:cubicBezTo>
                    <a:pt x="187" y="360"/>
                    <a:pt x="182" y="357"/>
                    <a:pt x="179" y="352"/>
                  </a:cubicBezTo>
                  <a:cubicBezTo>
                    <a:pt x="169" y="341"/>
                    <a:pt x="160" y="329"/>
                    <a:pt x="150" y="317"/>
                  </a:cubicBezTo>
                  <a:cubicBezTo>
                    <a:pt x="149" y="318"/>
                    <a:pt x="147" y="318"/>
                    <a:pt x="145" y="319"/>
                  </a:cubicBezTo>
                  <a:cubicBezTo>
                    <a:pt x="144" y="333"/>
                    <a:pt x="146" y="350"/>
                    <a:pt x="140" y="362"/>
                  </a:cubicBezTo>
                  <a:cubicBezTo>
                    <a:pt x="134" y="374"/>
                    <a:pt x="120" y="382"/>
                    <a:pt x="108" y="393"/>
                  </a:cubicBezTo>
                  <a:cubicBezTo>
                    <a:pt x="134" y="426"/>
                    <a:pt x="163" y="464"/>
                    <a:pt x="192" y="502"/>
                  </a:cubicBezTo>
                  <a:cubicBezTo>
                    <a:pt x="197" y="508"/>
                    <a:pt x="204" y="520"/>
                    <a:pt x="201" y="525"/>
                  </a:cubicBezTo>
                  <a:cubicBezTo>
                    <a:pt x="198" y="532"/>
                    <a:pt x="187" y="537"/>
                    <a:pt x="178" y="539"/>
                  </a:cubicBezTo>
                  <a:cubicBezTo>
                    <a:pt x="147" y="546"/>
                    <a:pt x="130" y="530"/>
                    <a:pt x="117" y="491"/>
                  </a:cubicBezTo>
                  <a:cubicBezTo>
                    <a:pt x="103" y="452"/>
                    <a:pt x="87" y="415"/>
                    <a:pt x="72" y="376"/>
                  </a:cubicBezTo>
                  <a:cubicBezTo>
                    <a:pt x="69" y="370"/>
                    <a:pt x="68" y="363"/>
                    <a:pt x="64" y="350"/>
                  </a:cubicBezTo>
                  <a:cubicBezTo>
                    <a:pt x="77" y="357"/>
                    <a:pt x="84" y="361"/>
                    <a:pt x="91" y="365"/>
                  </a:cubicBezTo>
                  <a:cubicBezTo>
                    <a:pt x="109" y="344"/>
                    <a:pt x="98" y="275"/>
                    <a:pt x="74" y="261"/>
                  </a:cubicBezTo>
                  <a:cubicBezTo>
                    <a:pt x="69" y="271"/>
                    <a:pt x="65" y="280"/>
                    <a:pt x="59" y="289"/>
                  </a:cubicBezTo>
                  <a:cubicBezTo>
                    <a:pt x="57" y="292"/>
                    <a:pt x="50" y="293"/>
                    <a:pt x="46" y="295"/>
                  </a:cubicBezTo>
                  <a:cubicBezTo>
                    <a:pt x="44" y="291"/>
                    <a:pt x="41" y="286"/>
                    <a:pt x="41" y="282"/>
                  </a:cubicBezTo>
                  <a:cubicBezTo>
                    <a:pt x="46" y="250"/>
                    <a:pt x="39" y="224"/>
                    <a:pt x="9" y="207"/>
                  </a:cubicBezTo>
                  <a:cubicBezTo>
                    <a:pt x="4" y="204"/>
                    <a:pt x="0" y="194"/>
                    <a:pt x="1" y="189"/>
                  </a:cubicBezTo>
                  <a:cubicBezTo>
                    <a:pt x="2" y="184"/>
                    <a:pt x="9" y="178"/>
                    <a:pt x="15" y="176"/>
                  </a:cubicBezTo>
                  <a:cubicBezTo>
                    <a:pt x="23" y="173"/>
                    <a:pt x="32" y="173"/>
                    <a:pt x="41" y="172"/>
                  </a:cubicBezTo>
                  <a:cubicBezTo>
                    <a:pt x="49" y="171"/>
                    <a:pt x="56" y="171"/>
                    <a:pt x="70" y="170"/>
                  </a:cubicBezTo>
                  <a:cubicBezTo>
                    <a:pt x="80" y="176"/>
                    <a:pt x="76" y="204"/>
                    <a:pt x="9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8" name="Freeform 81"/>
            <p:cNvSpPr/>
            <p:nvPr/>
          </p:nvSpPr>
          <p:spPr bwMode="auto">
            <a:xfrm>
              <a:off x="13196661" y="-7938"/>
              <a:ext cx="1047750" cy="858838"/>
            </a:xfrm>
            <a:custGeom>
              <a:avLst/>
              <a:gdLst>
                <a:gd name="T0" fmla="*/ 36 w 332"/>
                <a:gd name="T1" fmla="*/ 247 h 272"/>
                <a:gd name="T2" fmla="*/ 149 w 332"/>
                <a:gd name="T3" fmla="*/ 203 h 272"/>
                <a:gd name="T4" fmla="*/ 78 w 332"/>
                <a:gd name="T5" fmla="*/ 204 h 272"/>
                <a:gd name="T6" fmla="*/ 3 w 332"/>
                <a:gd name="T7" fmla="*/ 159 h 272"/>
                <a:gd name="T8" fmla="*/ 3 w 332"/>
                <a:gd name="T9" fmla="*/ 137 h 272"/>
                <a:gd name="T10" fmla="*/ 22 w 332"/>
                <a:gd name="T11" fmla="*/ 132 h 272"/>
                <a:gd name="T12" fmla="*/ 153 w 332"/>
                <a:gd name="T13" fmla="*/ 148 h 272"/>
                <a:gd name="T14" fmla="*/ 214 w 332"/>
                <a:gd name="T15" fmla="*/ 109 h 272"/>
                <a:gd name="T16" fmla="*/ 249 w 332"/>
                <a:gd name="T17" fmla="*/ 22 h 272"/>
                <a:gd name="T18" fmla="*/ 269 w 332"/>
                <a:gd name="T19" fmla="*/ 1 h 272"/>
                <a:gd name="T20" fmla="*/ 293 w 332"/>
                <a:gd name="T21" fmla="*/ 18 h 272"/>
                <a:gd name="T22" fmla="*/ 308 w 332"/>
                <a:gd name="T23" fmla="*/ 48 h 272"/>
                <a:gd name="T24" fmla="*/ 298 w 332"/>
                <a:gd name="T25" fmla="*/ 83 h 272"/>
                <a:gd name="T26" fmla="*/ 255 w 332"/>
                <a:gd name="T27" fmla="*/ 151 h 272"/>
                <a:gd name="T28" fmla="*/ 307 w 332"/>
                <a:gd name="T29" fmla="*/ 147 h 272"/>
                <a:gd name="T30" fmla="*/ 331 w 332"/>
                <a:gd name="T31" fmla="*/ 159 h 272"/>
                <a:gd name="T32" fmla="*/ 309 w 332"/>
                <a:gd name="T33" fmla="*/ 182 h 272"/>
                <a:gd name="T34" fmla="*/ 253 w 332"/>
                <a:gd name="T35" fmla="*/ 184 h 272"/>
                <a:gd name="T36" fmla="*/ 229 w 332"/>
                <a:gd name="T37" fmla="*/ 194 h 272"/>
                <a:gd name="T38" fmla="*/ 36 w 332"/>
                <a:gd name="T39" fmla="*/ 2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272">
                  <a:moveTo>
                    <a:pt x="36" y="247"/>
                  </a:moveTo>
                  <a:cubicBezTo>
                    <a:pt x="76" y="230"/>
                    <a:pt x="119" y="237"/>
                    <a:pt x="149" y="203"/>
                  </a:cubicBezTo>
                  <a:cubicBezTo>
                    <a:pt x="124" y="203"/>
                    <a:pt x="101" y="202"/>
                    <a:pt x="78" y="204"/>
                  </a:cubicBezTo>
                  <a:cubicBezTo>
                    <a:pt x="41" y="207"/>
                    <a:pt x="19" y="188"/>
                    <a:pt x="3" y="159"/>
                  </a:cubicBezTo>
                  <a:cubicBezTo>
                    <a:pt x="0" y="153"/>
                    <a:pt x="0" y="142"/>
                    <a:pt x="3" y="137"/>
                  </a:cubicBezTo>
                  <a:cubicBezTo>
                    <a:pt x="5" y="133"/>
                    <a:pt x="17" y="129"/>
                    <a:pt x="22" y="132"/>
                  </a:cubicBezTo>
                  <a:cubicBezTo>
                    <a:pt x="64" y="152"/>
                    <a:pt x="109" y="144"/>
                    <a:pt x="153" y="148"/>
                  </a:cubicBezTo>
                  <a:cubicBezTo>
                    <a:pt x="186" y="151"/>
                    <a:pt x="203" y="139"/>
                    <a:pt x="214" y="109"/>
                  </a:cubicBezTo>
                  <a:cubicBezTo>
                    <a:pt x="223" y="79"/>
                    <a:pt x="236" y="50"/>
                    <a:pt x="249" y="22"/>
                  </a:cubicBezTo>
                  <a:cubicBezTo>
                    <a:pt x="253" y="13"/>
                    <a:pt x="262" y="2"/>
                    <a:pt x="269" y="1"/>
                  </a:cubicBezTo>
                  <a:cubicBezTo>
                    <a:pt x="277" y="0"/>
                    <a:pt x="287" y="10"/>
                    <a:pt x="293" y="18"/>
                  </a:cubicBezTo>
                  <a:cubicBezTo>
                    <a:pt x="300" y="27"/>
                    <a:pt x="303" y="38"/>
                    <a:pt x="308" y="48"/>
                  </a:cubicBezTo>
                  <a:cubicBezTo>
                    <a:pt x="315" y="63"/>
                    <a:pt x="313" y="73"/>
                    <a:pt x="298" y="83"/>
                  </a:cubicBezTo>
                  <a:cubicBezTo>
                    <a:pt x="275" y="98"/>
                    <a:pt x="266" y="123"/>
                    <a:pt x="255" y="151"/>
                  </a:cubicBezTo>
                  <a:cubicBezTo>
                    <a:pt x="275" y="150"/>
                    <a:pt x="291" y="148"/>
                    <a:pt x="307" y="147"/>
                  </a:cubicBezTo>
                  <a:cubicBezTo>
                    <a:pt x="316" y="147"/>
                    <a:pt x="330" y="144"/>
                    <a:pt x="331" y="159"/>
                  </a:cubicBezTo>
                  <a:cubicBezTo>
                    <a:pt x="332" y="173"/>
                    <a:pt x="322" y="181"/>
                    <a:pt x="309" y="182"/>
                  </a:cubicBezTo>
                  <a:cubicBezTo>
                    <a:pt x="290" y="184"/>
                    <a:pt x="271" y="183"/>
                    <a:pt x="253" y="184"/>
                  </a:cubicBezTo>
                  <a:cubicBezTo>
                    <a:pt x="245" y="185"/>
                    <a:pt x="234" y="188"/>
                    <a:pt x="229" y="194"/>
                  </a:cubicBezTo>
                  <a:cubicBezTo>
                    <a:pt x="170" y="259"/>
                    <a:pt x="127" y="272"/>
                    <a:pt x="3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9" name="Freeform 82"/>
            <p:cNvSpPr/>
            <p:nvPr/>
          </p:nvSpPr>
          <p:spPr bwMode="auto">
            <a:xfrm>
              <a:off x="10912249" y="5257800"/>
              <a:ext cx="663575" cy="809625"/>
            </a:xfrm>
            <a:custGeom>
              <a:avLst/>
              <a:gdLst>
                <a:gd name="T0" fmla="*/ 30 w 210"/>
                <a:gd name="T1" fmla="*/ 218 h 256"/>
                <a:gd name="T2" fmla="*/ 0 w 210"/>
                <a:gd name="T3" fmla="*/ 204 h 256"/>
                <a:gd name="T4" fmla="*/ 103 w 210"/>
                <a:gd name="T5" fmla="*/ 0 h 256"/>
                <a:gd name="T6" fmla="*/ 129 w 210"/>
                <a:gd name="T7" fmla="*/ 38 h 256"/>
                <a:gd name="T8" fmla="*/ 123 w 210"/>
                <a:gd name="T9" fmla="*/ 153 h 256"/>
                <a:gd name="T10" fmla="*/ 185 w 210"/>
                <a:gd name="T11" fmla="*/ 38 h 256"/>
                <a:gd name="T12" fmla="*/ 210 w 210"/>
                <a:gd name="T13" fmla="*/ 48 h 256"/>
                <a:gd name="T14" fmla="*/ 109 w 210"/>
                <a:gd name="T15" fmla="*/ 256 h 256"/>
                <a:gd name="T16" fmla="*/ 80 w 210"/>
                <a:gd name="T17" fmla="*/ 216 h 256"/>
                <a:gd name="T18" fmla="*/ 90 w 210"/>
                <a:gd name="T19" fmla="*/ 94 h 256"/>
                <a:gd name="T20" fmla="*/ 30 w 210"/>
                <a:gd name="T21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56">
                  <a:moveTo>
                    <a:pt x="30" y="218"/>
                  </a:moveTo>
                  <a:cubicBezTo>
                    <a:pt x="20" y="214"/>
                    <a:pt x="11" y="210"/>
                    <a:pt x="0" y="204"/>
                  </a:cubicBezTo>
                  <a:cubicBezTo>
                    <a:pt x="35" y="135"/>
                    <a:pt x="69" y="67"/>
                    <a:pt x="103" y="0"/>
                  </a:cubicBezTo>
                  <a:cubicBezTo>
                    <a:pt x="127" y="4"/>
                    <a:pt x="132" y="16"/>
                    <a:pt x="129" y="38"/>
                  </a:cubicBezTo>
                  <a:cubicBezTo>
                    <a:pt x="124" y="76"/>
                    <a:pt x="122" y="113"/>
                    <a:pt x="123" y="153"/>
                  </a:cubicBezTo>
                  <a:cubicBezTo>
                    <a:pt x="143" y="115"/>
                    <a:pt x="164" y="78"/>
                    <a:pt x="185" y="38"/>
                  </a:cubicBezTo>
                  <a:cubicBezTo>
                    <a:pt x="193" y="41"/>
                    <a:pt x="201" y="44"/>
                    <a:pt x="210" y="48"/>
                  </a:cubicBezTo>
                  <a:cubicBezTo>
                    <a:pt x="176" y="118"/>
                    <a:pt x="142" y="187"/>
                    <a:pt x="109" y="256"/>
                  </a:cubicBezTo>
                  <a:cubicBezTo>
                    <a:pt x="77" y="246"/>
                    <a:pt x="77" y="246"/>
                    <a:pt x="80" y="216"/>
                  </a:cubicBezTo>
                  <a:cubicBezTo>
                    <a:pt x="84" y="176"/>
                    <a:pt x="89" y="136"/>
                    <a:pt x="90" y="94"/>
                  </a:cubicBezTo>
                  <a:cubicBezTo>
                    <a:pt x="70" y="135"/>
                    <a:pt x="50" y="176"/>
                    <a:pt x="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0" name="Freeform 83"/>
            <p:cNvSpPr/>
            <p:nvPr/>
          </p:nvSpPr>
          <p:spPr bwMode="auto">
            <a:xfrm>
              <a:off x="12772799" y="5489575"/>
              <a:ext cx="433388" cy="757238"/>
            </a:xfrm>
            <a:custGeom>
              <a:avLst/>
              <a:gdLst>
                <a:gd name="T0" fmla="*/ 137 w 137"/>
                <a:gd name="T1" fmla="*/ 221 h 240"/>
                <a:gd name="T2" fmla="*/ 112 w 137"/>
                <a:gd name="T3" fmla="*/ 226 h 240"/>
                <a:gd name="T4" fmla="*/ 38 w 137"/>
                <a:gd name="T5" fmla="*/ 85 h 240"/>
                <a:gd name="T6" fmla="*/ 35 w 137"/>
                <a:gd name="T7" fmla="*/ 86 h 240"/>
                <a:gd name="T8" fmla="*/ 46 w 137"/>
                <a:gd name="T9" fmla="*/ 237 h 240"/>
                <a:gd name="T10" fmla="*/ 17 w 137"/>
                <a:gd name="T11" fmla="*/ 240 h 240"/>
                <a:gd name="T12" fmla="*/ 0 w 137"/>
                <a:gd name="T13" fmla="*/ 17 h 240"/>
                <a:gd name="T14" fmla="*/ 49 w 137"/>
                <a:gd name="T15" fmla="*/ 37 h 240"/>
                <a:gd name="T16" fmla="*/ 95 w 137"/>
                <a:gd name="T17" fmla="*/ 105 h 240"/>
                <a:gd name="T18" fmla="*/ 86 w 137"/>
                <a:gd name="T19" fmla="*/ 5 h 240"/>
                <a:gd name="T20" fmla="*/ 110 w 137"/>
                <a:gd name="T21" fmla="*/ 0 h 240"/>
                <a:gd name="T22" fmla="*/ 137 w 137"/>
                <a:gd name="T23" fmla="*/ 2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240">
                  <a:moveTo>
                    <a:pt x="137" y="221"/>
                  </a:moveTo>
                  <a:cubicBezTo>
                    <a:pt x="127" y="223"/>
                    <a:pt x="120" y="224"/>
                    <a:pt x="112" y="226"/>
                  </a:cubicBezTo>
                  <a:cubicBezTo>
                    <a:pt x="87" y="179"/>
                    <a:pt x="63" y="132"/>
                    <a:pt x="38" y="85"/>
                  </a:cubicBezTo>
                  <a:cubicBezTo>
                    <a:pt x="37" y="85"/>
                    <a:pt x="36" y="86"/>
                    <a:pt x="35" y="86"/>
                  </a:cubicBezTo>
                  <a:cubicBezTo>
                    <a:pt x="39" y="136"/>
                    <a:pt x="42" y="185"/>
                    <a:pt x="46" y="237"/>
                  </a:cubicBezTo>
                  <a:cubicBezTo>
                    <a:pt x="36" y="238"/>
                    <a:pt x="28" y="238"/>
                    <a:pt x="17" y="240"/>
                  </a:cubicBezTo>
                  <a:cubicBezTo>
                    <a:pt x="11" y="164"/>
                    <a:pt x="5" y="91"/>
                    <a:pt x="0" y="17"/>
                  </a:cubicBezTo>
                  <a:cubicBezTo>
                    <a:pt x="33" y="10"/>
                    <a:pt x="33" y="10"/>
                    <a:pt x="49" y="37"/>
                  </a:cubicBezTo>
                  <a:cubicBezTo>
                    <a:pt x="63" y="60"/>
                    <a:pt x="77" y="83"/>
                    <a:pt x="95" y="105"/>
                  </a:cubicBezTo>
                  <a:cubicBezTo>
                    <a:pt x="92" y="72"/>
                    <a:pt x="89" y="39"/>
                    <a:pt x="86" y="5"/>
                  </a:cubicBezTo>
                  <a:cubicBezTo>
                    <a:pt x="94" y="3"/>
                    <a:pt x="101" y="2"/>
                    <a:pt x="110" y="0"/>
                  </a:cubicBezTo>
                  <a:cubicBezTo>
                    <a:pt x="119" y="73"/>
                    <a:pt x="128" y="146"/>
                    <a:pt x="137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1" name="Freeform 84"/>
            <p:cNvSpPr>
              <a:spLocks noEditPoints="1"/>
            </p:cNvSpPr>
            <p:nvPr/>
          </p:nvSpPr>
          <p:spPr bwMode="auto">
            <a:xfrm>
              <a:off x="14103124" y="4878387"/>
              <a:ext cx="720725" cy="762000"/>
            </a:xfrm>
            <a:custGeom>
              <a:avLst/>
              <a:gdLst>
                <a:gd name="T0" fmla="*/ 124 w 228"/>
                <a:gd name="T1" fmla="*/ 122 h 241"/>
                <a:gd name="T2" fmla="*/ 104 w 228"/>
                <a:gd name="T3" fmla="*/ 142 h 241"/>
                <a:gd name="T4" fmla="*/ 158 w 228"/>
                <a:gd name="T5" fmla="*/ 216 h 241"/>
                <a:gd name="T6" fmla="*/ 135 w 228"/>
                <a:gd name="T7" fmla="*/ 241 h 241"/>
                <a:gd name="T8" fmla="*/ 0 w 228"/>
                <a:gd name="T9" fmla="*/ 51 h 241"/>
                <a:gd name="T10" fmla="*/ 49 w 228"/>
                <a:gd name="T11" fmla="*/ 16 h 241"/>
                <a:gd name="T12" fmla="*/ 122 w 228"/>
                <a:gd name="T13" fmla="*/ 15 h 241"/>
                <a:gd name="T14" fmla="*/ 148 w 228"/>
                <a:gd name="T15" fmla="*/ 87 h 241"/>
                <a:gd name="T16" fmla="*/ 159 w 228"/>
                <a:gd name="T17" fmla="*/ 115 h 241"/>
                <a:gd name="T18" fmla="*/ 228 w 228"/>
                <a:gd name="T19" fmla="*/ 169 h 241"/>
                <a:gd name="T20" fmla="*/ 186 w 228"/>
                <a:gd name="T21" fmla="*/ 174 h 241"/>
                <a:gd name="T22" fmla="*/ 124 w 228"/>
                <a:gd name="T23" fmla="*/ 122 h 241"/>
                <a:gd name="T24" fmla="*/ 85 w 228"/>
                <a:gd name="T25" fmla="*/ 113 h 241"/>
                <a:gd name="T26" fmla="*/ 117 w 228"/>
                <a:gd name="T27" fmla="*/ 72 h 241"/>
                <a:gd name="T28" fmla="*/ 90 w 228"/>
                <a:gd name="T29" fmla="*/ 39 h 241"/>
                <a:gd name="T30" fmla="*/ 41 w 228"/>
                <a:gd name="T31" fmla="*/ 55 h 241"/>
                <a:gd name="T32" fmla="*/ 85 w 228"/>
                <a:gd name="T33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41">
                  <a:moveTo>
                    <a:pt x="124" y="122"/>
                  </a:moveTo>
                  <a:cubicBezTo>
                    <a:pt x="116" y="129"/>
                    <a:pt x="111" y="135"/>
                    <a:pt x="104" y="142"/>
                  </a:cubicBezTo>
                  <a:cubicBezTo>
                    <a:pt x="122" y="167"/>
                    <a:pt x="140" y="191"/>
                    <a:pt x="158" y="216"/>
                  </a:cubicBezTo>
                  <a:cubicBezTo>
                    <a:pt x="150" y="225"/>
                    <a:pt x="143" y="232"/>
                    <a:pt x="135" y="241"/>
                  </a:cubicBezTo>
                  <a:cubicBezTo>
                    <a:pt x="90" y="177"/>
                    <a:pt x="46" y="115"/>
                    <a:pt x="0" y="51"/>
                  </a:cubicBezTo>
                  <a:cubicBezTo>
                    <a:pt x="17" y="39"/>
                    <a:pt x="33" y="27"/>
                    <a:pt x="49" y="16"/>
                  </a:cubicBezTo>
                  <a:cubicBezTo>
                    <a:pt x="73" y="1"/>
                    <a:pt x="97" y="0"/>
                    <a:pt x="122" y="15"/>
                  </a:cubicBezTo>
                  <a:cubicBezTo>
                    <a:pt x="150" y="33"/>
                    <a:pt x="153" y="60"/>
                    <a:pt x="148" y="87"/>
                  </a:cubicBezTo>
                  <a:cubicBezTo>
                    <a:pt x="145" y="101"/>
                    <a:pt x="150" y="107"/>
                    <a:pt x="159" y="115"/>
                  </a:cubicBezTo>
                  <a:cubicBezTo>
                    <a:pt x="183" y="132"/>
                    <a:pt x="205" y="151"/>
                    <a:pt x="228" y="169"/>
                  </a:cubicBezTo>
                  <a:cubicBezTo>
                    <a:pt x="208" y="191"/>
                    <a:pt x="208" y="191"/>
                    <a:pt x="186" y="174"/>
                  </a:cubicBezTo>
                  <a:cubicBezTo>
                    <a:pt x="166" y="157"/>
                    <a:pt x="145" y="140"/>
                    <a:pt x="124" y="122"/>
                  </a:cubicBezTo>
                  <a:close/>
                  <a:moveTo>
                    <a:pt x="85" y="113"/>
                  </a:moveTo>
                  <a:cubicBezTo>
                    <a:pt x="102" y="103"/>
                    <a:pt x="118" y="94"/>
                    <a:pt x="117" y="72"/>
                  </a:cubicBezTo>
                  <a:cubicBezTo>
                    <a:pt x="116" y="55"/>
                    <a:pt x="104" y="45"/>
                    <a:pt x="90" y="39"/>
                  </a:cubicBezTo>
                  <a:cubicBezTo>
                    <a:pt x="70" y="30"/>
                    <a:pt x="56" y="40"/>
                    <a:pt x="41" y="55"/>
                  </a:cubicBezTo>
                  <a:cubicBezTo>
                    <a:pt x="55" y="74"/>
                    <a:pt x="69" y="93"/>
                    <a:pt x="8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2" name="Freeform 85"/>
            <p:cNvSpPr/>
            <p:nvPr/>
          </p:nvSpPr>
          <p:spPr bwMode="auto">
            <a:xfrm>
              <a:off x="9386661" y="3990975"/>
              <a:ext cx="820738" cy="669925"/>
            </a:xfrm>
            <a:custGeom>
              <a:avLst/>
              <a:gdLst>
                <a:gd name="T0" fmla="*/ 108 w 260"/>
                <a:gd name="T1" fmla="*/ 81 h 212"/>
                <a:gd name="T2" fmla="*/ 12 w 260"/>
                <a:gd name="T3" fmla="*/ 129 h 212"/>
                <a:gd name="T4" fmla="*/ 0 w 260"/>
                <a:gd name="T5" fmla="*/ 106 h 212"/>
                <a:gd name="T6" fmla="*/ 204 w 260"/>
                <a:gd name="T7" fmla="*/ 0 h 212"/>
                <a:gd name="T8" fmla="*/ 217 w 260"/>
                <a:gd name="T9" fmla="*/ 24 h 212"/>
                <a:gd name="T10" fmla="*/ 131 w 260"/>
                <a:gd name="T11" fmla="*/ 69 h 212"/>
                <a:gd name="T12" fmla="*/ 161 w 260"/>
                <a:gd name="T13" fmla="*/ 126 h 212"/>
                <a:gd name="T14" fmla="*/ 247 w 260"/>
                <a:gd name="T15" fmla="*/ 84 h 212"/>
                <a:gd name="T16" fmla="*/ 260 w 260"/>
                <a:gd name="T17" fmla="*/ 107 h 212"/>
                <a:gd name="T18" fmla="*/ 55 w 260"/>
                <a:gd name="T19" fmla="*/ 212 h 212"/>
                <a:gd name="T20" fmla="*/ 42 w 260"/>
                <a:gd name="T21" fmla="*/ 189 h 212"/>
                <a:gd name="T22" fmla="*/ 138 w 260"/>
                <a:gd name="T23" fmla="*/ 139 h 212"/>
                <a:gd name="T24" fmla="*/ 108 w 260"/>
                <a:gd name="T25" fmla="*/ 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108" y="81"/>
                  </a:moveTo>
                  <a:cubicBezTo>
                    <a:pt x="75" y="97"/>
                    <a:pt x="44" y="113"/>
                    <a:pt x="12" y="129"/>
                  </a:cubicBezTo>
                  <a:cubicBezTo>
                    <a:pt x="8" y="121"/>
                    <a:pt x="4" y="114"/>
                    <a:pt x="0" y="106"/>
                  </a:cubicBezTo>
                  <a:cubicBezTo>
                    <a:pt x="68" y="70"/>
                    <a:pt x="135" y="36"/>
                    <a:pt x="204" y="0"/>
                  </a:cubicBezTo>
                  <a:cubicBezTo>
                    <a:pt x="208" y="9"/>
                    <a:pt x="212" y="16"/>
                    <a:pt x="217" y="24"/>
                  </a:cubicBezTo>
                  <a:cubicBezTo>
                    <a:pt x="188" y="39"/>
                    <a:pt x="160" y="54"/>
                    <a:pt x="131" y="69"/>
                  </a:cubicBezTo>
                  <a:cubicBezTo>
                    <a:pt x="141" y="88"/>
                    <a:pt x="151" y="106"/>
                    <a:pt x="161" y="126"/>
                  </a:cubicBezTo>
                  <a:cubicBezTo>
                    <a:pt x="190" y="112"/>
                    <a:pt x="217" y="99"/>
                    <a:pt x="247" y="84"/>
                  </a:cubicBezTo>
                  <a:cubicBezTo>
                    <a:pt x="251" y="91"/>
                    <a:pt x="255" y="99"/>
                    <a:pt x="260" y="107"/>
                  </a:cubicBezTo>
                  <a:cubicBezTo>
                    <a:pt x="191" y="142"/>
                    <a:pt x="124" y="177"/>
                    <a:pt x="55" y="212"/>
                  </a:cubicBezTo>
                  <a:cubicBezTo>
                    <a:pt x="51" y="205"/>
                    <a:pt x="47" y="198"/>
                    <a:pt x="42" y="189"/>
                  </a:cubicBezTo>
                  <a:cubicBezTo>
                    <a:pt x="74" y="172"/>
                    <a:pt x="105" y="156"/>
                    <a:pt x="138" y="139"/>
                  </a:cubicBezTo>
                  <a:cubicBezTo>
                    <a:pt x="127" y="119"/>
                    <a:pt x="118" y="101"/>
                    <a:pt x="10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3" name="Freeform 86"/>
            <p:cNvSpPr>
              <a:spLocks noEditPoints="1"/>
            </p:cNvSpPr>
            <p:nvPr/>
          </p:nvSpPr>
          <p:spPr bwMode="auto">
            <a:xfrm>
              <a:off x="10480449" y="5126037"/>
              <a:ext cx="615950" cy="741363"/>
            </a:xfrm>
            <a:custGeom>
              <a:avLst/>
              <a:gdLst>
                <a:gd name="T0" fmla="*/ 0 w 195"/>
                <a:gd name="T1" fmla="*/ 167 h 235"/>
                <a:gd name="T2" fmla="*/ 160 w 195"/>
                <a:gd name="T3" fmla="*/ 0 h 235"/>
                <a:gd name="T4" fmla="*/ 195 w 195"/>
                <a:gd name="T5" fmla="*/ 22 h 235"/>
                <a:gd name="T6" fmla="*/ 107 w 195"/>
                <a:gd name="T7" fmla="*/ 235 h 235"/>
                <a:gd name="T8" fmla="*/ 79 w 195"/>
                <a:gd name="T9" fmla="*/ 219 h 235"/>
                <a:gd name="T10" fmla="*/ 98 w 195"/>
                <a:gd name="T11" fmla="*/ 178 h 235"/>
                <a:gd name="T12" fmla="*/ 90 w 195"/>
                <a:gd name="T13" fmla="*/ 145 h 235"/>
                <a:gd name="T14" fmla="*/ 70 w 195"/>
                <a:gd name="T15" fmla="*/ 131 h 235"/>
                <a:gd name="T16" fmla="*/ 25 w 195"/>
                <a:gd name="T17" fmla="*/ 187 h 235"/>
                <a:gd name="T18" fmla="*/ 0 w 195"/>
                <a:gd name="T19" fmla="*/ 167 h 235"/>
                <a:gd name="T20" fmla="*/ 121 w 195"/>
                <a:gd name="T21" fmla="*/ 127 h 235"/>
                <a:gd name="T22" fmla="*/ 154 w 195"/>
                <a:gd name="T23" fmla="*/ 50 h 235"/>
                <a:gd name="T24" fmla="*/ 95 w 195"/>
                <a:gd name="T25" fmla="*/ 108 h 235"/>
                <a:gd name="T26" fmla="*/ 121 w 195"/>
                <a:gd name="T27" fmla="*/ 1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35">
                  <a:moveTo>
                    <a:pt x="0" y="167"/>
                  </a:moveTo>
                  <a:cubicBezTo>
                    <a:pt x="54" y="111"/>
                    <a:pt x="107" y="56"/>
                    <a:pt x="160" y="0"/>
                  </a:cubicBezTo>
                  <a:cubicBezTo>
                    <a:pt x="173" y="8"/>
                    <a:pt x="183" y="14"/>
                    <a:pt x="195" y="22"/>
                  </a:cubicBezTo>
                  <a:cubicBezTo>
                    <a:pt x="166" y="92"/>
                    <a:pt x="137" y="163"/>
                    <a:pt x="107" y="235"/>
                  </a:cubicBezTo>
                  <a:cubicBezTo>
                    <a:pt x="97" y="230"/>
                    <a:pt x="89" y="225"/>
                    <a:pt x="79" y="219"/>
                  </a:cubicBezTo>
                  <a:cubicBezTo>
                    <a:pt x="85" y="205"/>
                    <a:pt x="90" y="191"/>
                    <a:pt x="98" y="178"/>
                  </a:cubicBezTo>
                  <a:cubicBezTo>
                    <a:pt x="107" y="163"/>
                    <a:pt x="106" y="153"/>
                    <a:pt x="90" y="145"/>
                  </a:cubicBezTo>
                  <a:cubicBezTo>
                    <a:pt x="84" y="142"/>
                    <a:pt x="79" y="137"/>
                    <a:pt x="70" y="131"/>
                  </a:cubicBezTo>
                  <a:cubicBezTo>
                    <a:pt x="55" y="149"/>
                    <a:pt x="40" y="168"/>
                    <a:pt x="25" y="187"/>
                  </a:cubicBezTo>
                  <a:cubicBezTo>
                    <a:pt x="12" y="177"/>
                    <a:pt x="5" y="171"/>
                    <a:pt x="0" y="167"/>
                  </a:cubicBezTo>
                  <a:close/>
                  <a:moveTo>
                    <a:pt x="121" y="127"/>
                  </a:moveTo>
                  <a:cubicBezTo>
                    <a:pt x="132" y="100"/>
                    <a:pt x="143" y="76"/>
                    <a:pt x="154" y="50"/>
                  </a:cubicBezTo>
                  <a:cubicBezTo>
                    <a:pt x="133" y="71"/>
                    <a:pt x="115" y="89"/>
                    <a:pt x="95" y="108"/>
                  </a:cubicBezTo>
                  <a:cubicBezTo>
                    <a:pt x="103" y="114"/>
                    <a:pt x="111" y="119"/>
                    <a:pt x="12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4" name="Freeform 87"/>
            <p:cNvSpPr/>
            <p:nvPr/>
          </p:nvSpPr>
          <p:spPr bwMode="auto">
            <a:xfrm>
              <a:off x="11399611" y="5441950"/>
              <a:ext cx="520700" cy="785813"/>
            </a:xfrm>
            <a:custGeom>
              <a:avLst/>
              <a:gdLst>
                <a:gd name="T0" fmla="*/ 110 w 165"/>
                <a:gd name="T1" fmla="*/ 156 h 249"/>
                <a:gd name="T2" fmla="*/ 76 w 165"/>
                <a:gd name="T3" fmla="*/ 143 h 249"/>
                <a:gd name="T4" fmla="*/ 83 w 165"/>
                <a:gd name="T5" fmla="*/ 120 h 249"/>
                <a:gd name="T6" fmla="*/ 141 w 165"/>
                <a:gd name="T7" fmla="*/ 139 h 249"/>
                <a:gd name="T8" fmla="*/ 107 w 165"/>
                <a:gd name="T9" fmla="*/ 249 h 249"/>
                <a:gd name="T10" fmla="*/ 83 w 165"/>
                <a:gd name="T11" fmla="*/ 227 h 249"/>
                <a:gd name="T12" fmla="*/ 11 w 165"/>
                <a:gd name="T13" fmla="*/ 147 h 249"/>
                <a:gd name="T14" fmla="*/ 47 w 165"/>
                <a:gd name="T15" fmla="*/ 47 h 249"/>
                <a:gd name="T16" fmla="*/ 93 w 165"/>
                <a:gd name="T17" fmla="*/ 12 h 249"/>
                <a:gd name="T18" fmla="*/ 162 w 165"/>
                <a:gd name="T19" fmla="*/ 55 h 249"/>
                <a:gd name="T20" fmla="*/ 165 w 165"/>
                <a:gd name="T21" fmla="*/ 93 h 249"/>
                <a:gd name="T22" fmla="*/ 134 w 165"/>
                <a:gd name="T23" fmla="*/ 90 h 249"/>
                <a:gd name="T24" fmla="*/ 134 w 165"/>
                <a:gd name="T25" fmla="*/ 69 h 249"/>
                <a:gd name="T26" fmla="*/ 115 w 165"/>
                <a:gd name="T27" fmla="*/ 38 h 249"/>
                <a:gd name="T28" fmla="*/ 74 w 165"/>
                <a:gd name="T29" fmla="*/ 54 h 249"/>
                <a:gd name="T30" fmla="*/ 38 w 165"/>
                <a:gd name="T31" fmla="*/ 159 h 249"/>
                <a:gd name="T32" fmla="*/ 64 w 165"/>
                <a:gd name="T33" fmla="*/ 205 h 249"/>
                <a:gd name="T34" fmla="*/ 104 w 165"/>
                <a:gd name="T35" fmla="*/ 175 h 249"/>
                <a:gd name="T36" fmla="*/ 110 w 165"/>
                <a:gd name="T37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49">
                  <a:moveTo>
                    <a:pt x="110" y="156"/>
                  </a:moveTo>
                  <a:cubicBezTo>
                    <a:pt x="99" y="151"/>
                    <a:pt x="88" y="147"/>
                    <a:pt x="76" y="143"/>
                  </a:cubicBezTo>
                  <a:cubicBezTo>
                    <a:pt x="78" y="136"/>
                    <a:pt x="80" y="129"/>
                    <a:pt x="83" y="120"/>
                  </a:cubicBezTo>
                  <a:cubicBezTo>
                    <a:pt x="102" y="126"/>
                    <a:pt x="121" y="132"/>
                    <a:pt x="141" y="139"/>
                  </a:cubicBezTo>
                  <a:cubicBezTo>
                    <a:pt x="130" y="175"/>
                    <a:pt x="119" y="210"/>
                    <a:pt x="107" y="249"/>
                  </a:cubicBezTo>
                  <a:cubicBezTo>
                    <a:pt x="97" y="241"/>
                    <a:pt x="91" y="234"/>
                    <a:pt x="83" y="227"/>
                  </a:cubicBezTo>
                  <a:cubicBezTo>
                    <a:pt x="36" y="234"/>
                    <a:pt x="0" y="200"/>
                    <a:pt x="11" y="147"/>
                  </a:cubicBezTo>
                  <a:cubicBezTo>
                    <a:pt x="18" y="112"/>
                    <a:pt x="31" y="78"/>
                    <a:pt x="47" y="47"/>
                  </a:cubicBezTo>
                  <a:cubicBezTo>
                    <a:pt x="56" y="31"/>
                    <a:pt x="76" y="18"/>
                    <a:pt x="93" y="12"/>
                  </a:cubicBezTo>
                  <a:cubicBezTo>
                    <a:pt x="127" y="0"/>
                    <a:pt x="154" y="19"/>
                    <a:pt x="162" y="55"/>
                  </a:cubicBezTo>
                  <a:cubicBezTo>
                    <a:pt x="164" y="66"/>
                    <a:pt x="164" y="78"/>
                    <a:pt x="165" y="93"/>
                  </a:cubicBezTo>
                  <a:cubicBezTo>
                    <a:pt x="153" y="92"/>
                    <a:pt x="144" y="91"/>
                    <a:pt x="134" y="90"/>
                  </a:cubicBezTo>
                  <a:cubicBezTo>
                    <a:pt x="134" y="82"/>
                    <a:pt x="134" y="76"/>
                    <a:pt x="134" y="69"/>
                  </a:cubicBezTo>
                  <a:cubicBezTo>
                    <a:pt x="134" y="55"/>
                    <a:pt x="130" y="42"/>
                    <a:pt x="115" y="38"/>
                  </a:cubicBezTo>
                  <a:cubicBezTo>
                    <a:pt x="98" y="34"/>
                    <a:pt x="80" y="38"/>
                    <a:pt x="74" y="54"/>
                  </a:cubicBezTo>
                  <a:cubicBezTo>
                    <a:pt x="60" y="88"/>
                    <a:pt x="48" y="123"/>
                    <a:pt x="38" y="159"/>
                  </a:cubicBezTo>
                  <a:cubicBezTo>
                    <a:pt x="33" y="181"/>
                    <a:pt x="46" y="201"/>
                    <a:pt x="64" y="205"/>
                  </a:cubicBezTo>
                  <a:cubicBezTo>
                    <a:pt x="80" y="210"/>
                    <a:pt x="96" y="198"/>
                    <a:pt x="104" y="175"/>
                  </a:cubicBezTo>
                  <a:cubicBezTo>
                    <a:pt x="107" y="170"/>
                    <a:pt x="108" y="164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5" name="Freeform 88"/>
            <p:cNvSpPr/>
            <p:nvPr/>
          </p:nvSpPr>
          <p:spPr bwMode="auto">
            <a:xfrm>
              <a:off x="12312424" y="5551487"/>
              <a:ext cx="412750" cy="714375"/>
            </a:xfrm>
            <a:custGeom>
              <a:avLst/>
              <a:gdLst>
                <a:gd name="T0" fmla="*/ 1 w 131"/>
                <a:gd name="T1" fmla="*/ 0 h 226"/>
                <a:gd name="T2" fmla="*/ 30 w 131"/>
                <a:gd name="T3" fmla="*/ 0 h 226"/>
                <a:gd name="T4" fmla="*/ 30 w 131"/>
                <a:gd name="T5" fmla="*/ 98 h 226"/>
                <a:gd name="T6" fmla="*/ 28 w 131"/>
                <a:gd name="T7" fmla="*/ 164 h 226"/>
                <a:gd name="T8" fmla="*/ 68 w 131"/>
                <a:gd name="T9" fmla="*/ 199 h 226"/>
                <a:gd name="T10" fmla="*/ 97 w 131"/>
                <a:gd name="T11" fmla="*/ 163 h 226"/>
                <a:gd name="T12" fmla="*/ 102 w 131"/>
                <a:gd name="T13" fmla="*/ 15 h 226"/>
                <a:gd name="T14" fmla="*/ 103 w 131"/>
                <a:gd name="T15" fmla="*/ 4 h 226"/>
                <a:gd name="T16" fmla="*/ 131 w 131"/>
                <a:gd name="T17" fmla="*/ 4 h 226"/>
                <a:gd name="T18" fmla="*/ 123 w 131"/>
                <a:gd name="T19" fmla="*/ 176 h 226"/>
                <a:gd name="T20" fmla="*/ 64 w 131"/>
                <a:gd name="T21" fmla="*/ 226 h 226"/>
                <a:gd name="T22" fmla="*/ 1 w 131"/>
                <a:gd name="T23" fmla="*/ 172 h 226"/>
                <a:gd name="T24" fmla="*/ 1 w 131"/>
                <a:gd name="T2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6">
                  <a:moveTo>
                    <a:pt x="1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0" y="33"/>
                    <a:pt x="30" y="66"/>
                    <a:pt x="30" y="98"/>
                  </a:cubicBezTo>
                  <a:cubicBezTo>
                    <a:pt x="30" y="120"/>
                    <a:pt x="28" y="142"/>
                    <a:pt x="28" y="164"/>
                  </a:cubicBezTo>
                  <a:cubicBezTo>
                    <a:pt x="28" y="189"/>
                    <a:pt x="44" y="201"/>
                    <a:pt x="68" y="199"/>
                  </a:cubicBezTo>
                  <a:cubicBezTo>
                    <a:pt x="86" y="197"/>
                    <a:pt x="96" y="186"/>
                    <a:pt x="97" y="163"/>
                  </a:cubicBezTo>
                  <a:cubicBezTo>
                    <a:pt x="99" y="114"/>
                    <a:pt x="100" y="65"/>
                    <a:pt x="102" y="15"/>
                  </a:cubicBezTo>
                  <a:cubicBezTo>
                    <a:pt x="102" y="12"/>
                    <a:pt x="103" y="9"/>
                    <a:pt x="103" y="4"/>
                  </a:cubicBezTo>
                  <a:cubicBezTo>
                    <a:pt x="112" y="4"/>
                    <a:pt x="121" y="4"/>
                    <a:pt x="131" y="4"/>
                  </a:cubicBezTo>
                  <a:cubicBezTo>
                    <a:pt x="129" y="62"/>
                    <a:pt x="127" y="119"/>
                    <a:pt x="123" y="176"/>
                  </a:cubicBezTo>
                  <a:cubicBezTo>
                    <a:pt x="121" y="206"/>
                    <a:pt x="95" y="226"/>
                    <a:pt x="64" y="226"/>
                  </a:cubicBezTo>
                  <a:cubicBezTo>
                    <a:pt x="28" y="225"/>
                    <a:pt x="2" y="205"/>
                    <a:pt x="1" y="172"/>
                  </a:cubicBezTo>
                  <a:cubicBezTo>
                    <a:pt x="0" y="115"/>
                    <a:pt x="1" y="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6" name="Freeform 89"/>
            <p:cNvSpPr/>
            <p:nvPr/>
          </p:nvSpPr>
          <p:spPr bwMode="auto">
            <a:xfrm>
              <a:off x="9635899" y="4373562"/>
              <a:ext cx="825500" cy="698500"/>
            </a:xfrm>
            <a:custGeom>
              <a:avLst/>
              <a:gdLst>
                <a:gd name="T0" fmla="*/ 192 w 261"/>
                <a:gd name="T1" fmla="*/ 0 h 221"/>
                <a:gd name="T2" fmla="*/ 261 w 261"/>
                <a:gd name="T3" fmla="*/ 96 h 221"/>
                <a:gd name="T4" fmla="*/ 240 w 261"/>
                <a:gd name="T5" fmla="*/ 110 h 221"/>
                <a:gd name="T6" fmla="*/ 196 w 261"/>
                <a:gd name="T7" fmla="*/ 49 h 221"/>
                <a:gd name="T8" fmla="*/ 175 w 261"/>
                <a:gd name="T9" fmla="*/ 44 h 221"/>
                <a:gd name="T10" fmla="*/ 128 w 261"/>
                <a:gd name="T11" fmla="*/ 73 h 221"/>
                <a:gd name="T12" fmla="*/ 175 w 261"/>
                <a:gd name="T13" fmla="*/ 140 h 221"/>
                <a:gd name="T14" fmla="*/ 156 w 261"/>
                <a:gd name="T15" fmla="*/ 155 h 221"/>
                <a:gd name="T16" fmla="*/ 106 w 261"/>
                <a:gd name="T17" fmla="*/ 87 h 221"/>
                <a:gd name="T18" fmla="*/ 38 w 261"/>
                <a:gd name="T19" fmla="*/ 129 h 221"/>
                <a:gd name="T20" fmla="*/ 93 w 261"/>
                <a:gd name="T21" fmla="*/ 207 h 221"/>
                <a:gd name="T22" fmla="*/ 73 w 261"/>
                <a:gd name="T23" fmla="*/ 221 h 221"/>
                <a:gd name="T24" fmla="*/ 0 w 261"/>
                <a:gd name="T25" fmla="*/ 120 h 221"/>
                <a:gd name="T26" fmla="*/ 192 w 261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21">
                  <a:moveTo>
                    <a:pt x="192" y="0"/>
                  </a:moveTo>
                  <a:cubicBezTo>
                    <a:pt x="215" y="32"/>
                    <a:pt x="237" y="63"/>
                    <a:pt x="261" y="96"/>
                  </a:cubicBezTo>
                  <a:cubicBezTo>
                    <a:pt x="254" y="101"/>
                    <a:pt x="248" y="105"/>
                    <a:pt x="240" y="110"/>
                  </a:cubicBezTo>
                  <a:cubicBezTo>
                    <a:pt x="225" y="89"/>
                    <a:pt x="210" y="69"/>
                    <a:pt x="196" y="49"/>
                  </a:cubicBezTo>
                  <a:cubicBezTo>
                    <a:pt x="190" y="39"/>
                    <a:pt x="184" y="38"/>
                    <a:pt x="175" y="44"/>
                  </a:cubicBezTo>
                  <a:cubicBezTo>
                    <a:pt x="160" y="54"/>
                    <a:pt x="145" y="63"/>
                    <a:pt x="128" y="73"/>
                  </a:cubicBezTo>
                  <a:cubicBezTo>
                    <a:pt x="144" y="96"/>
                    <a:pt x="159" y="117"/>
                    <a:pt x="175" y="140"/>
                  </a:cubicBezTo>
                  <a:cubicBezTo>
                    <a:pt x="169" y="145"/>
                    <a:pt x="164" y="149"/>
                    <a:pt x="156" y="155"/>
                  </a:cubicBezTo>
                  <a:cubicBezTo>
                    <a:pt x="139" y="132"/>
                    <a:pt x="122" y="109"/>
                    <a:pt x="106" y="87"/>
                  </a:cubicBezTo>
                  <a:cubicBezTo>
                    <a:pt x="83" y="101"/>
                    <a:pt x="62" y="114"/>
                    <a:pt x="38" y="129"/>
                  </a:cubicBezTo>
                  <a:cubicBezTo>
                    <a:pt x="56" y="154"/>
                    <a:pt x="74" y="180"/>
                    <a:pt x="93" y="207"/>
                  </a:cubicBezTo>
                  <a:cubicBezTo>
                    <a:pt x="87" y="211"/>
                    <a:pt x="81" y="216"/>
                    <a:pt x="73" y="221"/>
                  </a:cubicBezTo>
                  <a:cubicBezTo>
                    <a:pt x="49" y="188"/>
                    <a:pt x="25" y="155"/>
                    <a:pt x="0" y="120"/>
                  </a:cubicBezTo>
                  <a:cubicBezTo>
                    <a:pt x="64" y="80"/>
                    <a:pt x="128" y="4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7" name="Freeform 90"/>
            <p:cNvSpPr/>
            <p:nvPr/>
          </p:nvSpPr>
          <p:spPr bwMode="auto">
            <a:xfrm>
              <a:off x="13347474" y="5267325"/>
              <a:ext cx="487363" cy="777875"/>
            </a:xfrm>
            <a:custGeom>
              <a:avLst/>
              <a:gdLst>
                <a:gd name="T0" fmla="*/ 117 w 154"/>
                <a:gd name="T1" fmla="*/ 0 h 246"/>
                <a:gd name="T2" fmla="*/ 135 w 154"/>
                <a:gd name="T3" fmla="*/ 115 h 246"/>
                <a:gd name="T4" fmla="*/ 149 w 154"/>
                <a:gd name="T5" fmla="*/ 208 h 246"/>
                <a:gd name="T6" fmla="*/ 124 w 154"/>
                <a:gd name="T7" fmla="*/ 246 h 246"/>
                <a:gd name="T8" fmla="*/ 0 w 154"/>
                <a:gd name="T9" fmla="*/ 48 h 246"/>
                <a:gd name="T10" fmla="*/ 27 w 154"/>
                <a:gd name="T11" fmla="*/ 36 h 246"/>
                <a:gd name="T12" fmla="*/ 108 w 154"/>
                <a:gd name="T13" fmla="*/ 162 h 246"/>
                <a:gd name="T14" fmla="*/ 112 w 154"/>
                <a:gd name="T15" fmla="*/ 160 h 246"/>
                <a:gd name="T16" fmla="*/ 99 w 154"/>
                <a:gd name="T17" fmla="*/ 70 h 246"/>
                <a:gd name="T18" fmla="*/ 92 w 154"/>
                <a:gd name="T19" fmla="*/ 28 h 246"/>
                <a:gd name="T20" fmla="*/ 117 w 154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46">
                  <a:moveTo>
                    <a:pt x="117" y="0"/>
                  </a:moveTo>
                  <a:cubicBezTo>
                    <a:pt x="123" y="39"/>
                    <a:pt x="129" y="77"/>
                    <a:pt x="135" y="115"/>
                  </a:cubicBezTo>
                  <a:cubicBezTo>
                    <a:pt x="140" y="146"/>
                    <a:pt x="144" y="177"/>
                    <a:pt x="149" y="208"/>
                  </a:cubicBezTo>
                  <a:cubicBezTo>
                    <a:pt x="153" y="236"/>
                    <a:pt x="154" y="236"/>
                    <a:pt x="124" y="246"/>
                  </a:cubicBezTo>
                  <a:cubicBezTo>
                    <a:pt x="83" y="181"/>
                    <a:pt x="42" y="115"/>
                    <a:pt x="0" y="48"/>
                  </a:cubicBezTo>
                  <a:cubicBezTo>
                    <a:pt x="9" y="44"/>
                    <a:pt x="17" y="40"/>
                    <a:pt x="27" y="36"/>
                  </a:cubicBezTo>
                  <a:cubicBezTo>
                    <a:pt x="54" y="78"/>
                    <a:pt x="81" y="120"/>
                    <a:pt x="108" y="162"/>
                  </a:cubicBezTo>
                  <a:cubicBezTo>
                    <a:pt x="109" y="161"/>
                    <a:pt x="111" y="161"/>
                    <a:pt x="112" y="160"/>
                  </a:cubicBezTo>
                  <a:cubicBezTo>
                    <a:pt x="108" y="130"/>
                    <a:pt x="103" y="100"/>
                    <a:pt x="99" y="70"/>
                  </a:cubicBezTo>
                  <a:cubicBezTo>
                    <a:pt x="97" y="56"/>
                    <a:pt x="94" y="42"/>
                    <a:pt x="92" y="28"/>
                  </a:cubicBezTo>
                  <a:cubicBezTo>
                    <a:pt x="90" y="7"/>
                    <a:pt x="91" y="7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8" name="Freeform 91"/>
            <p:cNvSpPr/>
            <p:nvPr/>
          </p:nvSpPr>
          <p:spPr bwMode="auto">
            <a:xfrm>
              <a:off x="11237686" y="209550"/>
              <a:ext cx="533400" cy="842963"/>
            </a:xfrm>
            <a:custGeom>
              <a:avLst/>
              <a:gdLst>
                <a:gd name="T0" fmla="*/ 169 w 169"/>
                <a:gd name="T1" fmla="*/ 10 h 267"/>
                <a:gd name="T2" fmla="*/ 164 w 169"/>
                <a:gd name="T3" fmla="*/ 22 h 267"/>
                <a:gd name="T4" fmla="*/ 144 w 169"/>
                <a:gd name="T5" fmla="*/ 89 h 267"/>
                <a:gd name="T6" fmla="*/ 121 w 169"/>
                <a:gd name="T7" fmla="*/ 163 h 267"/>
                <a:gd name="T8" fmla="*/ 94 w 169"/>
                <a:gd name="T9" fmla="*/ 233 h 267"/>
                <a:gd name="T10" fmla="*/ 47 w 169"/>
                <a:gd name="T11" fmla="*/ 252 h 267"/>
                <a:gd name="T12" fmla="*/ 34 w 169"/>
                <a:gd name="T13" fmla="*/ 188 h 267"/>
                <a:gd name="T14" fmla="*/ 100 w 169"/>
                <a:gd name="T15" fmla="*/ 98 h 267"/>
                <a:gd name="T16" fmla="*/ 141 w 169"/>
                <a:gd name="T17" fmla="*/ 11 h 267"/>
                <a:gd name="T18" fmla="*/ 157 w 169"/>
                <a:gd name="T19" fmla="*/ 0 h 267"/>
                <a:gd name="T20" fmla="*/ 169 w 169"/>
                <a:gd name="T21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67">
                  <a:moveTo>
                    <a:pt x="169" y="10"/>
                  </a:moveTo>
                  <a:cubicBezTo>
                    <a:pt x="166" y="16"/>
                    <a:pt x="165" y="19"/>
                    <a:pt x="164" y="22"/>
                  </a:cubicBezTo>
                  <a:cubicBezTo>
                    <a:pt x="157" y="44"/>
                    <a:pt x="150" y="67"/>
                    <a:pt x="144" y="89"/>
                  </a:cubicBezTo>
                  <a:cubicBezTo>
                    <a:pt x="136" y="114"/>
                    <a:pt x="129" y="139"/>
                    <a:pt x="121" y="163"/>
                  </a:cubicBezTo>
                  <a:cubicBezTo>
                    <a:pt x="113" y="187"/>
                    <a:pt x="103" y="210"/>
                    <a:pt x="94" y="233"/>
                  </a:cubicBezTo>
                  <a:cubicBezTo>
                    <a:pt x="84" y="261"/>
                    <a:pt x="72" y="267"/>
                    <a:pt x="47" y="252"/>
                  </a:cubicBezTo>
                  <a:cubicBezTo>
                    <a:pt x="9" y="228"/>
                    <a:pt x="0" y="230"/>
                    <a:pt x="34" y="188"/>
                  </a:cubicBezTo>
                  <a:cubicBezTo>
                    <a:pt x="57" y="159"/>
                    <a:pt x="81" y="130"/>
                    <a:pt x="100" y="98"/>
                  </a:cubicBezTo>
                  <a:cubicBezTo>
                    <a:pt x="117" y="71"/>
                    <a:pt x="127" y="40"/>
                    <a:pt x="141" y="11"/>
                  </a:cubicBezTo>
                  <a:cubicBezTo>
                    <a:pt x="144" y="6"/>
                    <a:pt x="151" y="1"/>
                    <a:pt x="157" y="0"/>
                  </a:cubicBezTo>
                  <a:cubicBezTo>
                    <a:pt x="160" y="0"/>
                    <a:pt x="165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9" name="Freeform 92"/>
            <p:cNvSpPr/>
            <p:nvPr/>
          </p:nvSpPr>
          <p:spPr bwMode="auto">
            <a:xfrm>
              <a:off x="14469836" y="4581525"/>
              <a:ext cx="693738" cy="644525"/>
            </a:xfrm>
            <a:custGeom>
              <a:avLst/>
              <a:gdLst>
                <a:gd name="T0" fmla="*/ 116 w 220"/>
                <a:gd name="T1" fmla="*/ 190 h 204"/>
                <a:gd name="T2" fmla="*/ 126 w 220"/>
                <a:gd name="T3" fmla="*/ 168 h 204"/>
                <a:gd name="T4" fmla="*/ 154 w 220"/>
                <a:gd name="T5" fmla="*/ 170 h 204"/>
                <a:gd name="T6" fmla="*/ 188 w 220"/>
                <a:gd name="T7" fmla="*/ 138 h 204"/>
                <a:gd name="T8" fmla="*/ 158 w 220"/>
                <a:gd name="T9" fmla="*/ 102 h 204"/>
                <a:gd name="T10" fmla="*/ 105 w 220"/>
                <a:gd name="T11" fmla="*/ 112 h 204"/>
                <a:gd name="T12" fmla="*/ 63 w 220"/>
                <a:gd name="T13" fmla="*/ 124 h 204"/>
                <a:gd name="T14" fmla="*/ 9 w 220"/>
                <a:gd name="T15" fmla="*/ 86 h 204"/>
                <a:gd name="T16" fmla="*/ 28 w 220"/>
                <a:gd name="T17" fmla="*/ 13 h 204"/>
                <a:gd name="T18" fmla="*/ 97 w 220"/>
                <a:gd name="T19" fmla="*/ 13 h 204"/>
                <a:gd name="T20" fmla="*/ 87 w 220"/>
                <a:gd name="T21" fmla="*/ 35 h 204"/>
                <a:gd name="T22" fmla="*/ 63 w 220"/>
                <a:gd name="T23" fmla="*/ 33 h 204"/>
                <a:gd name="T24" fmla="*/ 32 w 220"/>
                <a:gd name="T25" fmla="*/ 65 h 204"/>
                <a:gd name="T26" fmla="*/ 65 w 220"/>
                <a:gd name="T27" fmla="*/ 94 h 204"/>
                <a:gd name="T28" fmla="*/ 109 w 220"/>
                <a:gd name="T29" fmla="*/ 77 h 204"/>
                <a:gd name="T30" fmla="*/ 213 w 220"/>
                <a:gd name="T31" fmla="*/ 120 h 204"/>
                <a:gd name="T32" fmla="*/ 189 w 220"/>
                <a:gd name="T33" fmla="*/ 187 h 204"/>
                <a:gd name="T34" fmla="*/ 116 w 220"/>
                <a:gd name="T35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04">
                  <a:moveTo>
                    <a:pt x="116" y="190"/>
                  </a:moveTo>
                  <a:cubicBezTo>
                    <a:pt x="120" y="182"/>
                    <a:pt x="123" y="175"/>
                    <a:pt x="126" y="168"/>
                  </a:cubicBezTo>
                  <a:cubicBezTo>
                    <a:pt x="135" y="169"/>
                    <a:pt x="145" y="171"/>
                    <a:pt x="154" y="170"/>
                  </a:cubicBezTo>
                  <a:cubicBezTo>
                    <a:pt x="173" y="170"/>
                    <a:pt x="187" y="156"/>
                    <a:pt x="188" y="138"/>
                  </a:cubicBezTo>
                  <a:cubicBezTo>
                    <a:pt x="188" y="120"/>
                    <a:pt x="176" y="101"/>
                    <a:pt x="158" y="102"/>
                  </a:cubicBezTo>
                  <a:cubicBezTo>
                    <a:pt x="140" y="102"/>
                    <a:pt x="122" y="108"/>
                    <a:pt x="105" y="112"/>
                  </a:cubicBezTo>
                  <a:cubicBezTo>
                    <a:pt x="91" y="116"/>
                    <a:pt x="77" y="123"/>
                    <a:pt x="63" y="124"/>
                  </a:cubicBezTo>
                  <a:cubicBezTo>
                    <a:pt x="35" y="125"/>
                    <a:pt x="18" y="111"/>
                    <a:pt x="9" y="86"/>
                  </a:cubicBezTo>
                  <a:cubicBezTo>
                    <a:pt x="0" y="59"/>
                    <a:pt x="8" y="29"/>
                    <a:pt x="28" y="13"/>
                  </a:cubicBezTo>
                  <a:cubicBezTo>
                    <a:pt x="44" y="0"/>
                    <a:pt x="74" y="0"/>
                    <a:pt x="97" y="13"/>
                  </a:cubicBezTo>
                  <a:cubicBezTo>
                    <a:pt x="94" y="20"/>
                    <a:pt x="91" y="27"/>
                    <a:pt x="87" y="35"/>
                  </a:cubicBezTo>
                  <a:cubicBezTo>
                    <a:pt x="79" y="34"/>
                    <a:pt x="71" y="33"/>
                    <a:pt x="63" y="33"/>
                  </a:cubicBezTo>
                  <a:cubicBezTo>
                    <a:pt x="41" y="33"/>
                    <a:pt x="30" y="44"/>
                    <a:pt x="32" y="65"/>
                  </a:cubicBezTo>
                  <a:cubicBezTo>
                    <a:pt x="33" y="86"/>
                    <a:pt x="44" y="97"/>
                    <a:pt x="65" y="94"/>
                  </a:cubicBezTo>
                  <a:cubicBezTo>
                    <a:pt x="80" y="91"/>
                    <a:pt x="95" y="84"/>
                    <a:pt x="109" y="77"/>
                  </a:cubicBezTo>
                  <a:cubicBezTo>
                    <a:pt x="152" y="57"/>
                    <a:pt x="202" y="77"/>
                    <a:pt x="213" y="120"/>
                  </a:cubicBezTo>
                  <a:cubicBezTo>
                    <a:pt x="220" y="146"/>
                    <a:pt x="210" y="171"/>
                    <a:pt x="189" y="187"/>
                  </a:cubicBezTo>
                  <a:cubicBezTo>
                    <a:pt x="168" y="203"/>
                    <a:pt x="141" y="204"/>
                    <a:pt x="11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0" name="Freeform 93"/>
            <p:cNvSpPr/>
            <p:nvPr/>
          </p:nvSpPr>
          <p:spPr bwMode="auto">
            <a:xfrm>
              <a:off x="13752286" y="5072062"/>
              <a:ext cx="695325" cy="788988"/>
            </a:xfrm>
            <a:custGeom>
              <a:avLst/>
              <a:gdLst>
                <a:gd name="T0" fmla="*/ 208 w 220"/>
                <a:gd name="T1" fmla="*/ 171 h 250"/>
                <a:gd name="T2" fmla="*/ 220 w 220"/>
                <a:gd name="T3" fmla="*/ 194 h 250"/>
                <a:gd name="T4" fmla="*/ 115 w 220"/>
                <a:gd name="T5" fmla="*/ 250 h 250"/>
                <a:gd name="T6" fmla="*/ 0 w 220"/>
                <a:gd name="T7" fmla="*/ 53 h 250"/>
                <a:gd name="T8" fmla="*/ 99 w 220"/>
                <a:gd name="T9" fmla="*/ 0 h 250"/>
                <a:gd name="T10" fmla="*/ 113 w 220"/>
                <a:gd name="T11" fmla="*/ 21 h 250"/>
                <a:gd name="T12" fmla="*/ 37 w 220"/>
                <a:gd name="T13" fmla="*/ 63 h 250"/>
                <a:gd name="T14" fmla="*/ 72 w 220"/>
                <a:gd name="T15" fmla="*/ 123 h 250"/>
                <a:gd name="T16" fmla="*/ 142 w 220"/>
                <a:gd name="T17" fmla="*/ 86 h 250"/>
                <a:gd name="T18" fmla="*/ 155 w 220"/>
                <a:gd name="T19" fmla="*/ 108 h 250"/>
                <a:gd name="T20" fmla="*/ 86 w 220"/>
                <a:gd name="T21" fmla="*/ 145 h 250"/>
                <a:gd name="T22" fmla="*/ 125 w 220"/>
                <a:gd name="T23" fmla="*/ 215 h 250"/>
                <a:gd name="T24" fmla="*/ 208 w 220"/>
                <a:gd name="T25" fmla="*/ 17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250">
                  <a:moveTo>
                    <a:pt x="208" y="171"/>
                  </a:moveTo>
                  <a:cubicBezTo>
                    <a:pt x="212" y="179"/>
                    <a:pt x="216" y="186"/>
                    <a:pt x="220" y="194"/>
                  </a:cubicBezTo>
                  <a:cubicBezTo>
                    <a:pt x="185" y="212"/>
                    <a:pt x="151" y="231"/>
                    <a:pt x="115" y="250"/>
                  </a:cubicBezTo>
                  <a:cubicBezTo>
                    <a:pt x="77" y="184"/>
                    <a:pt x="39" y="119"/>
                    <a:pt x="0" y="53"/>
                  </a:cubicBezTo>
                  <a:cubicBezTo>
                    <a:pt x="33" y="35"/>
                    <a:pt x="66" y="18"/>
                    <a:pt x="99" y="0"/>
                  </a:cubicBezTo>
                  <a:cubicBezTo>
                    <a:pt x="104" y="6"/>
                    <a:pt x="108" y="13"/>
                    <a:pt x="113" y="21"/>
                  </a:cubicBezTo>
                  <a:cubicBezTo>
                    <a:pt x="88" y="35"/>
                    <a:pt x="64" y="48"/>
                    <a:pt x="37" y="63"/>
                  </a:cubicBezTo>
                  <a:cubicBezTo>
                    <a:pt x="49" y="83"/>
                    <a:pt x="60" y="102"/>
                    <a:pt x="72" y="123"/>
                  </a:cubicBezTo>
                  <a:cubicBezTo>
                    <a:pt x="96" y="111"/>
                    <a:pt x="118" y="99"/>
                    <a:pt x="142" y="86"/>
                  </a:cubicBezTo>
                  <a:cubicBezTo>
                    <a:pt x="146" y="93"/>
                    <a:pt x="150" y="100"/>
                    <a:pt x="155" y="108"/>
                  </a:cubicBezTo>
                  <a:cubicBezTo>
                    <a:pt x="131" y="120"/>
                    <a:pt x="109" y="132"/>
                    <a:pt x="86" y="145"/>
                  </a:cubicBezTo>
                  <a:cubicBezTo>
                    <a:pt x="99" y="168"/>
                    <a:pt x="111" y="190"/>
                    <a:pt x="125" y="215"/>
                  </a:cubicBezTo>
                  <a:cubicBezTo>
                    <a:pt x="152" y="201"/>
                    <a:pt x="179" y="187"/>
                    <a:pt x="20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1" name="Freeform 94"/>
            <p:cNvSpPr/>
            <p:nvPr/>
          </p:nvSpPr>
          <p:spPr bwMode="auto">
            <a:xfrm>
              <a:off x="9172349" y="3549650"/>
              <a:ext cx="827088" cy="603250"/>
            </a:xfrm>
            <a:custGeom>
              <a:avLst/>
              <a:gdLst>
                <a:gd name="T0" fmla="*/ 198 w 262"/>
                <a:gd name="T1" fmla="*/ 10 h 191"/>
                <a:gd name="T2" fmla="*/ 221 w 262"/>
                <a:gd name="T3" fmla="*/ 0 h 191"/>
                <a:gd name="T4" fmla="*/ 262 w 262"/>
                <a:gd name="T5" fmla="*/ 108 h 191"/>
                <a:gd name="T6" fmla="*/ 207 w 262"/>
                <a:gd name="T7" fmla="*/ 114 h 191"/>
                <a:gd name="T8" fmla="*/ 35 w 262"/>
                <a:gd name="T9" fmla="*/ 88 h 191"/>
                <a:gd name="T10" fmla="*/ 69 w 262"/>
                <a:gd name="T11" fmla="*/ 180 h 191"/>
                <a:gd name="T12" fmla="*/ 46 w 262"/>
                <a:gd name="T13" fmla="*/ 191 h 191"/>
                <a:gd name="T14" fmla="*/ 0 w 262"/>
                <a:gd name="T15" fmla="*/ 69 h 191"/>
                <a:gd name="T16" fmla="*/ 39 w 262"/>
                <a:gd name="T17" fmla="*/ 65 h 191"/>
                <a:gd name="T18" fmla="*/ 214 w 262"/>
                <a:gd name="T19" fmla="*/ 91 h 191"/>
                <a:gd name="T20" fmla="*/ 228 w 262"/>
                <a:gd name="T21" fmla="*/ 92 h 191"/>
                <a:gd name="T22" fmla="*/ 198 w 262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91">
                  <a:moveTo>
                    <a:pt x="198" y="10"/>
                  </a:moveTo>
                  <a:cubicBezTo>
                    <a:pt x="205" y="7"/>
                    <a:pt x="212" y="4"/>
                    <a:pt x="221" y="0"/>
                  </a:cubicBezTo>
                  <a:cubicBezTo>
                    <a:pt x="235" y="37"/>
                    <a:pt x="248" y="72"/>
                    <a:pt x="262" y="108"/>
                  </a:cubicBezTo>
                  <a:cubicBezTo>
                    <a:pt x="245" y="123"/>
                    <a:pt x="225" y="117"/>
                    <a:pt x="207" y="114"/>
                  </a:cubicBezTo>
                  <a:cubicBezTo>
                    <a:pt x="151" y="106"/>
                    <a:pt x="95" y="97"/>
                    <a:pt x="35" y="88"/>
                  </a:cubicBezTo>
                  <a:cubicBezTo>
                    <a:pt x="47" y="121"/>
                    <a:pt x="58" y="150"/>
                    <a:pt x="69" y="180"/>
                  </a:cubicBezTo>
                  <a:cubicBezTo>
                    <a:pt x="62" y="183"/>
                    <a:pt x="55" y="186"/>
                    <a:pt x="46" y="191"/>
                  </a:cubicBezTo>
                  <a:cubicBezTo>
                    <a:pt x="31" y="151"/>
                    <a:pt x="16" y="112"/>
                    <a:pt x="0" y="69"/>
                  </a:cubicBezTo>
                  <a:cubicBezTo>
                    <a:pt x="14" y="67"/>
                    <a:pt x="27" y="63"/>
                    <a:pt x="39" y="65"/>
                  </a:cubicBezTo>
                  <a:cubicBezTo>
                    <a:pt x="97" y="73"/>
                    <a:pt x="156" y="82"/>
                    <a:pt x="214" y="91"/>
                  </a:cubicBezTo>
                  <a:cubicBezTo>
                    <a:pt x="217" y="92"/>
                    <a:pt x="221" y="92"/>
                    <a:pt x="228" y="92"/>
                  </a:cubicBezTo>
                  <a:cubicBezTo>
                    <a:pt x="217" y="64"/>
                    <a:pt x="208" y="37"/>
                    <a:pt x="19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2" name="Freeform 95"/>
            <p:cNvSpPr/>
            <p:nvPr/>
          </p:nvSpPr>
          <p:spPr bwMode="auto">
            <a:xfrm>
              <a:off x="15009586" y="3498850"/>
              <a:ext cx="749300" cy="492125"/>
            </a:xfrm>
            <a:custGeom>
              <a:avLst/>
              <a:gdLst>
                <a:gd name="T0" fmla="*/ 1 w 237"/>
                <a:gd name="T1" fmla="*/ 123 h 156"/>
                <a:gd name="T2" fmla="*/ 27 w 237"/>
                <a:gd name="T3" fmla="*/ 100 h 156"/>
                <a:gd name="T4" fmla="*/ 107 w 237"/>
                <a:gd name="T5" fmla="*/ 101 h 156"/>
                <a:gd name="T6" fmla="*/ 114 w 237"/>
                <a:gd name="T7" fmla="*/ 98 h 156"/>
                <a:gd name="T8" fmla="*/ 57 w 237"/>
                <a:gd name="T9" fmla="*/ 45 h 156"/>
                <a:gd name="T10" fmla="*/ 50 w 237"/>
                <a:gd name="T11" fmla="*/ 0 h 156"/>
                <a:gd name="T12" fmla="*/ 237 w 237"/>
                <a:gd name="T13" fmla="*/ 128 h 156"/>
                <a:gd name="T14" fmla="*/ 226 w 237"/>
                <a:gd name="T15" fmla="*/ 156 h 156"/>
                <a:gd name="T16" fmla="*/ 1 w 237"/>
                <a:gd name="T1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6">
                  <a:moveTo>
                    <a:pt x="1" y="123"/>
                  </a:moveTo>
                  <a:cubicBezTo>
                    <a:pt x="0" y="104"/>
                    <a:pt x="9" y="99"/>
                    <a:pt x="27" y="100"/>
                  </a:cubicBezTo>
                  <a:cubicBezTo>
                    <a:pt x="53" y="102"/>
                    <a:pt x="80" y="101"/>
                    <a:pt x="107" y="101"/>
                  </a:cubicBezTo>
                  <a:cubicBezTo>
                    <a:pt x="108" y="101"/>
                    <a:pt x="109" y="100"/>
                    <a:pt x="114" y="98"/>
                  </a:cubicBezTo>
                  <a:cubicBezTo>
                    <a:pt x="94" y="80"/>
                    <a:pt x="76" y="63"/>
                    <a:pt x="57" y="45"/>
                  </a:cubicBezTo>
                  <a:cubicBezTo>
                    <a:pt x="38" y="27"/>
                    <a:pt x="38" y="27"/>
                    <a:pt x="50" y="0"/>
                  </a:cubicBezTo>
                  <a:cubicBezTo>
                    <a:pt x="110" y="47"/>
                    <a:pt x="157" y="112"/>
                    <a:pt x="237" y="128"/>
                  </a:cubicBezTo>
                  <a:cubicBezTo>
                    <a:pt x="233" y="138"/>
                    <a:pt x="230" y="145"/>
                    <a:pt x="226" y="156"/>
                  </a:cubicBezTo>
                  <a:cubicBezTo>
                    <a:pt x="155" y="113"/>
                    <a:pt x="77" y="13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3" name="Freeform 96"/>
            <p:cNvSpPr>
              <a:spLocks noEditPoints="1"/>
            </p:cNvSpPr>
            <p:nvPr/>
          </p:nvSpPr>
          <p:spPr bwMode="auto">
            <a:xfrm>
              <a:off x="11859986" y="4851400"/>
              <a:ext cx="496888" cy="469900"/>
            </a:xfrm>
            <a:custGeom>
              <a:avLst/>
              <a:gdLst>
                <a:gd name="T0" fmla="*/ 129 w 157"/>
                <a:gd name="T1" fmla="*/ 71 h 149"/>
                <a:gd name="T2" fmla="*/ 148 w 157"/>
                <a:gd name="T3" fmla="*/ 114 h 149"/>
                <a:gd name="T4" fmla="*/ 105 w 157"/>
                <a:gd name="T5" fmla="*/ 145 h 149"/>
                <a:gd name="T6" fmla="*/ 25 w 157"/>
                <a:gd name="T7" fmla="*/ 129 h 149"/>
                <a:gd name="T8" fmla="*/ 32 w 157"/>
                <a:gd name="T9" fmla="*/ 70 h 149"/>
                <a:gd name="T10" fmla="*/ 47 w 157"/>
                <a:gd name="T11" fmla="*/ 63 h 149"/>
                <a:gd name="T12" fmla="*/ 44 w 157"/>
                <a:gd name="T13" fmla="*/ 59 h 149"/>
                <a:gd name="T14" fmla="*/ 30 w 157"/>
                <a:gd name="T15" fmla="*/ 26 h 149"/>
                <a:gd name="T16" fmla="*/ 67 w 157"/>
                <a:gd name="T17" fmla="*/ 2 h 149"/>
                <a:gd name="T18" fmla="*/ 133 w 157"/>
                <a:gd name="T19" fmla="*/ 11 h 149"/>
                <a:gd name="T20" fmla="*/ 156 w 157"/>
                <a:gd name="T21" fmla="*/ 41 h 149"/>
                <a:gd name="T22" fmla="*/ 133 w 157"/>
                <a:gd name="T23" fmla="*/ 68 h 149"/>
                <a:gd name="T24" fmla="*/ 129 w 157"/>
                <a:gd name="T25" fmla="*/ 71 h 149"/>
                <a:gd name="T26" fmla="*/ 92 w 157"/>
                <a:gd name="T27" fmla="*/ 136 h 149"/>
                <a:gd name="T28" fmla="*/ 118 w 157"/>
                <a:gd name="T29" fmla="*/ 112 h 149"/>
                <a:gd name="T30" fmla="*/ 100 w 157"/>
                <a:gd name="T31" fmla="*/ 84 h 149"/>
                <a:gd name="T32" fmla="*/ 80 w 157"/>
                <a:gd name="T33" fmla="*/ 76 h 149"/>
                <a:gd name="T34" fmla="*/ 39 w 157"/>
                <a:gd name="T35" fmla="*/ 92 h 149"/>
                <a:gd name="T36" fmla="*/ 58 w 157"/>
                <a:gd name="T37" fmla="*/ 127 h 149"/>
                <a:gd name="T38" fmla="*/ 92 w 157"/>
                <a:gd name="T39" fmla="*/ 136 h 149"/>
                <a:gd name="T40" fmla="*/ 81 w 157"/>
                <a:gd name="T41" fmla="*/ 11 h 149"/>
                <a:gd name="T42" fmla="*/ 59 w 157"/>
                <a:gd name="T43" fmla="*/ 28 h 149"/>
                <a:gd name="T44" fmla="*/ 76 w 157"/>
                <a:gd name="T45" fmla="*/ 55 h 149"/>
                <a:gd name="T46" fmla="*/ 91 w 157"/>
                <a:gd name="T47" fmla="*/ 61 h 149"/>
                <a:gd name="T48" fmla="*/ 128 w 157"/>
                <a:gd name="T49" fmla="*/ 44 h 149"/>
                <a:gd name="T50" fmla="*/ 107 w 157"/>
                <a:gd name="T51" fmla="*/ 16 h 149"/>
                <a:gd name="T52" fmla="*/ 81 w 157"/>
                <a:gd name="T5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49">
                  <a:moveTo>
                    <a:pt x="129" y="71"/>
                  </a:moveTo>
                  <a:cubicBezTo>
                    <a:pt x="136" y="86"/>
                    <a:pt x="150" y="101"/>
                    <a:pt x="148" y="114"/>
                  </a:cubicBezTo>
                  <a:cubicBezTo>
                    <a:pt x="145" y="134"/>
                    <a:pt x="125" y="143"/>
                    <a:pt x="105" y="145"/>
                  </a:cubicBezTo>
                  <a:cubicBezTo>
                    <a:pt x="76" y="149"/>
                    <a:pt x="49" y="146"/>
                    <a:pt x="25" y="129"/>
                  </a:cubicBezTo>
                  <a:cubicBezTo>
                    <a:pt x="0" y="110"/>
                    <a:pt x="3" y="84"/>
                    <a:pt x="32" y="70"/>
                  </a:cubicBezTo>
                  <a:cubicBezTo>
                    <a:pt x="37" y="68"/>
                    <a:pt x="42" y="66"/>
                    <a:pt x="47" y="63"/>
                  </a:cubicBezTo>
                  <a:cubicBezTo>
                    <a:pt x="46" y="61"/>
                    <a:pt x="45" y="60"/>
                    <a:pt x="44" y="59"/>
                  </a:cubicBezTo>
                  <a:cubicBezTo>
                    <a:pt x="35" y="49"/>
                    <a:pt x="20" y="39"/>
                    <a:pt x="30" y="26"/>
                  </a:cubicBezTo>
                  <a:cubicBezTo>
                    <a:pt x="38" y="14"/>
                    <a:pt x="54" y="3"/>
                    <a:pt x="67" y="2"/>
                  </a:cubicBezTo>
                  <a:cubicBezTo>
                    <a:pt x="89" y="0"/>
                    <a:pt x="112" y="4"/>
                    <a:pt x="133" y="11"/>
                  </a:cubicBezTo>
                  <a:cubicBezTo>
                    <a:pt x="144" y="14"/>
                    <a:pt x="156" y="30"/>
                    <a:pt x="156" y="41"/>
                  </a:cubicBezTo>
                  <a:cubicBezTo>
                    <a:pt x="157" y="49"/>
                    <a:pt x="142" y="59"/>
                    <a:pt x="133" y="68"/>
                  </a:cubicBezTo>
                  <a:cubicBezTo>
                    <a:pt x="131" y="71"/>
                    <a:pt x="127" y="71"/>
                    <a:pt x="129" y="71"/>
                  </a:cubicBezTo>
                  <a:close/>
                  <a:moveTo>
                    <a:pt x="92" y="136"/>
                  </a:moveTo>
                  <a:cubicBezTo>
                    <a:pt x="100" y="129"/>
                    <a:pt x="113" y="123"/>
                    <a:pt x="118" y="112"/>
                  </a:cubicBezTo>
                  <a:cubicBezTo>
                    <a:pt x="125" y="97"/>
                    <a:pt x="110" y="90"/>
                    <a:pt x="100" y="84"/>
                  </a:cubicBezTo>
                  <a:cubicBezTo>
                    <a:pt x="94" y="80"/>
                    <a:pt x="86" y="78"/>
                    <a:pt x="80" y="76"/>
                  </a:cubicBezTo>
                  <a:cubicBezTo>
                    <a:pt x="65" y="69"/>
                    <a:pt x="44" y="78"/>
                    <a:pt x="39" y="92"/>
                  </a:cubicBezTo>
                  <a:cubicBezTo>
                    <a:pt x="34" y="106"/>
                    <a:pt x="42" y="121"/>
                    <a:pt x="58" y="127"/>
                  </a:cubicBezTo>
                  <a:cubicBezTo>
                    <a:pt x="67" y="130"/>
                    <a:pt x="76" y="132"/>
                    <a:pt x="92" y="136"/>
                  </a:cubicBezTo>
                  <a:close/>
                  <a:moveTo>
                    <a:pt x="81" y="11"/>
                  </a:moveTo>
                  <a:cubicBezTo>
                    <a:pt x="75" y="15"/>
                    <a:pt x="63" y="20"/>
                    <a:pt x="59" y="28"/>
                  </a:cubicBezTo>
                  <a:cubicBezTo>
                    <a:pt x="53" y="42"/>
                    <a:pt x="66" y="49"/>
                    <a:pt x="76" y="55"/>
                  </a:cubicBezTo>
                  <a:cubicBezTo>
                    <a:pt x="81" y="57"/>
                    <a:pt x="86" y="59"/>
                    <a:pt x="91" y="61"/>
                  </a:cubicBezTo>
                  <a:cubicBezTo>
                    <a:pt x="106" y="68"/>
                    <a:pt x="124" y="60"/>
                    <a:pt x="128" y="44"/>
                  </a:cubicBezTo>
                  <a:cubicBezTo>
                    <a:pt x="133" y="27"/>
                    <a:pt x="121" y="20"/>
                    <a:pt x="107" y="16"/>
                  </a:cubicBezTo>
                  <a:cubicBezTo>
                    <a:pt x="100" y="14"/>
                    <a:pt x="93" y="14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4" name="Freeform 97"/>
            <p:cNvSpPr/>
            <p:nvPr/>
          </p:nvSpPr>
          <p:spPr bwMode="auto">
            <a:xfrm>
              <a:off x="11859986" y="-317500"/>
              <a:ext cx="423863" cy="431800"/>
            </a:xfrm>
            <a:custGeom>
              <a:avLst/>
              <a:gdLst>
                <a:gd name="T0" fmla="*/ 64 w 134"/>
                <a:gd name="T1" fmla="*/ 137 h 137"/>
                <a:gd name="T2" fmla="*/ 64 w 134"/>
                <a:gd name="T3" fmla="*/ 92 h 137"/>
                <a:gd name="T4" fmla="*/ 8 w 134"/>
                <a:gd name="T5" fmla="*/ 79 h 137"/>
                <a:gd name="T6" fmla="*/ 14 w 134"/>
                <a:gd name="T7" fmla="*/ 51 h 137"/>
                <a:gd name="T8" fmla="*/ 68 w 134"/>
                <a:gd name="T9" fmla="*/ 14 h 137"/>
                <a:gd name="T10" fmla="*/ 112 w 134"/>
                <a:gd name="T11" fmla="*/ 10 h 137"/>
                <a:gd name="T12" fmla="*/ 129 w 134"/>
                <a:gd name="T13" fmla="*/ 53 h 137"/>
                <a:gd name="T14" fmla="*/ 64 w 13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7">
                  <a:moveTo>
                    <a:pt x="64" y="137"/>
                  </a:moveTo>
                  <a:cubicBezTo>
                    <a:pt x="64" y="123"/>
                    <a:pt x="64" y="109"/>
                    <a:pt x="64" y="92"/>
                  </a:cubicBezTo>
                  <a:cubicBezTo>
                    <a:pt x="40" y="103"/>
                    <a:pt x="22" y="98"/>
                    <a:pt x="8" y="79"/>
                  </a:cubicBezTo>
                  <a:cubicBezTo>
                    <a:pt x="0" y="68"/>
                    <a:pt x="3" y="58"/>
                    <a:pt x="14" y="51"/>
                  </a:cubicBezTo>
                  <a:cubicBezTo>
                    <a:pt x="32" y="39"/>
                    <a:pt x="51" y="27"/>
                    <a:pt x="68" y="14"/>
                  </a:cubicBezTo>
                  <a:cubicBezTo>
                    <a:pt x="83" y="3"/>
                    <a:pt x="98" y="0"/>
                    <a:pt x="112" y="10"/>
                  </a:cubicBezTo>
                  <a:cubicBezTo>
                    <a:pt x="125" y="20"/>
                    <a:pt x="134" y="34"/>
                    <a:pt x="129" y="53"/>
                  </a:cubicBezTo>
                  <a:cubicBezTo>
                    <a:pt x="119" y="89"/>
                    <a:pt x="91" y="126"/>
                    <a:pt x="6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5" name="Freeform 98"/>
            <p:cNvSpPr/>
            <p:nvPr/>
          </p:nvSpPr>
          <p:spPr bwMode="auto">
            <a:xfrm>
              <a:off x="9926411" y="4838700"/>
              <a:ext cx="758825" cy="536575"/>
            </a:xfrm>
            <a:custGeom>
              <a:avLst/>
              <a:gdLst>
                <a:gd name="T0" fmla="*/ 217 w 240"/>
                <a:gd name="T1" fmla="*/ 0 h 170"/>
                <a:gd name="T2" fmla="*/ 235 w 240"/>
                <a:gd name="T3" fmla="*/ 22 h 170"/>
                <a:gd name="T4" fmla="*/ 240 w 240"/>
                <a:gd name="T5" fmla="*/ 28 h 170"/>
                <a:gd name="T6" fmla="*/ 198 w 240"/>
                <a:gd name="T7" fmla="*/ 63 h 170"/>
                <a:gd name="T8" fmla="*/ 107 w 240"/>
                <a:gd name="T9" fmla="*/ 150 h 170"/>
                <a:gd name="T10" fmla="*/ 30 w 240"/>
                <a:gd name="T11" fmla="*/ 149 h 170"/>
                <a:gd name="T12" fmla="*/ 14 w 240"/>
                <a:gd name="T13" fmla="*/ 73 h 170"/>
                <a:gd name="T14" fmla="*/ 36 w 240"/>
                <a:gd name="T15" fmla="*/ 102 h 170"/>
                <a:gd name="T16" fmla="*/ 87 w 240"/>
                <a:gd name="T17" fmla="*/ 128 h 170"/>
                <a:gd name="T18" fmla="*/ 135 w 240"/>
                <a:gd name="T19" fmla="*/ 83 h 170"/>
                <a:gd name="T20" fmla="*/ 217 w 24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70">
                  <a:moveTo>
                    <a:pt x="217" y="0"/>
                  </a:moveTo>
                  <a:cubicBezTo>
                    <a:pt x="224" y="9"/>
                    <a:pt x="230" y="15"/>
                    <a:pt x="235" y="22"/>
                  </a:cubicBezTo>
                  <a:cubicBezTo>
                    <a:pt x="237" y="24"/>
                    <a:pt x="239" y="26"/>
                    <a:pt x="240" y="28"/>
                  </a:cubicBezTo>
                  <a:cubicBezTo>
                    <a:pt x="226" y="39"/>
                    <a:pt x="211" y="51"/>
                    <a:pt x="198" y="63"/>
                  </a:cubicBezTo>
                  <a:cubicBezTo>
                    <a:pt x="167" y="92"/>
                    <a:pt x="138" y="122"/>
                    <a:pt x="107" y="150"/>
                  </a:cubicBezTo>
                  <a:cubicBezTo>
                    <a:pt x="83" y="170"/>
                    <a:pt x="52" y="168"/>
                    <a:pt x="30" y="149"/>
                  </a:cubicBezTo>
                  <a:cubicBezTo>
                    <a:pt x="6" y="128"/>
                    <a:pt x="0" y="100"/>
                    <a:pt x="14" y="73"/>
                  </a:cubicBezTo>
                  <a:cubicBezTo>
                    <a:pt x="27" y="78"/>
                    <a:pt x="39" y="81"/>
                    <a:pt x="36" y="102"/>
                  </a:cubicBezTo>
                  <a:cubicBezTo>
                    <a:pt x="33" y="127"/>
                    <a:pt x="66" y="143"/>
                    <a:pt x="87" y="128"/>
                  </a:cubicBezTo>
                  <a:cubicBezTo>
                    <a:pt x="104" y="115"/>
                    <a:pt x="119" y="99"/>
                    <a:pt x="135" y="83"/>
                  </a:cubicBezTo>
                  <a:cubicBezTo>
                    <a:pt x="162" y="57"/>
                    <a:pt x="188" y="29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6" name="Freeform 99"/>
            <p:cNvSpPr>
              <a:spLocks noEditPoints="1"/>
            </p:cNvSpPr>
            <p:nvPr/>
          </p:nvSpPr>
          <p:spPr bwMode="auto">
            <a:xfrm>
              <a:off x="12596586" y="4835525"/>
              <a:ext cx="476250" cy="476250"/>
            </a:xfrm>
            <a:custGeom>
              <a:avLst/>
              <a:gdLst>
                <a:gd name="T0" fmla="*/ 20 w 151"/>
                <a:gd name="T1" fmla="*/ 148 h 151"/>
                <a:gd name="T2" fmla="*/ 20 w 151"/>
                <a:gd name="T3" fmla="*/ 132 h 151"/>
                <a:gd name="T4" fmla="*/ 105 w 151"/>
                <a:gd name="T5" fmla="*/ 93 h 151"/>
                <a:gd name="T6" fmla="*/ 45 w 151"/>
                <a:gd name="T7" fmla="*/ 95 h 151"/>
                <a:gd name="T8" fmla="*/ 1 w 151"/>
                <a:gd name="T9" fmla="*/ 56 h 151"/>
                <a:gd name="T10" fmla="*/ 41 w 151"/>
                <a:gd name="T11" fmla="*/ 9 h 151"/>
                <a:gd name="T12" fmla="*/ 116 w 151"/>
                <a:gd name="T13" fmla="*/ 19 h 151"/>
                <a:gd name="T14" fmla="*/ 101 w 151"/>
                <a:gd name="T15" fmla="*/ 137 h 151"/>
                <a:gd name="T16" fmla="*/ 20 w 151"/>
                <a:gd name="T17" fmla="*/ 148 h 151"/>
                <a:gd name="T18" fmla="*/ 73 w 151"/>
                <a:gd name="T19" fmla="*/ 82 h 151"/>
                <a:gd name="T20" fmla="*/ 109 w 151"/>
                <a:gd name="T21" fmla="*/ 62 h 151"/>
                <a:gd name="T22" fmla="*/ 68 w 151"/>
                <a:gd name="T23" fmla="*/ 19 h 151"/>
                <a:gd name="T24" fmla="*/ 29 w 151"/>
                <a:gd name="T25" fmla="*/ 51 h 151"/>
                <a:gd name="T26" fmla="*/ 73 w 151"/>
                <a:gd name="T27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1">
                  <a:moveTo>
                    <a:pt x="20" y="148"/>
                  </a:moveTo>
                  <a:cubicBezTo>
                    <a:pt x="20" y="142"/>
                    <a:pt x="20" y="137"/>
                    <a:pt x="20" y="132"/>
                  </a:cubicBezTo>
                  <a:cubicBezTo>
                    <a:pt x="72" y="141"/>
                    <a:pt x="104" y="125"/>
                    <a:pt x="105" y="93"/>
                  </a:cubicBezTo>
                  <a:cubicBezTo>
                    <a:pt x="85" y="94"/>
                    <a:pt x="65" y="97"/>
                    <a:pt x="45" y="95"/>
                  </a:cubicBezTo>
                  <a:cubicBezTo>
                    <a:pt x="17" y="92"/>
                    <a:pt x="3" y="77"/>
                    <a:pt x="1" y="56"/>
                  </a:cubicBezTo>
                  <a:cubicBezTo>
                    <a:pt x="0" y="34"/>
                    <a:pt x="14" y="14"/>
                    <a:pt x="41" y="9"/>
                  </a:cubicBezTo>
                  <a:cubicBezTo>
                    <a:pt x="66" y="3"/>
                    <a:pt x="94" y="0"/>
                    <a:pt x="116" y="19"/>
                  </a:cubicBezTo>
                  <a:cubicBezTo>
                    <a:pt x="151" y="49"/>
                    <a:pt x="142" y="113"/>
                    <a:pt x="101" y="137"/>
                  </a:cubicBezTo>
                  <a:cubicBezTo>
                    <a:pt x="76" y="151"/>
                    <a:pt x="50" y="151"/>
                    <a:pt x="20" y="148"/>
                  </a:cubicBezTo>
                  <a:close/>
                  <a:moveTo>
                    <a:pt x="73" y="82"/>
                  </a:moveTo>
                  <a:cubicBezTo>
                    <a:pt x="82" y="74"/>
                    <a:pt x="107" y="88"/>
                    <a:pt x="109" y="62"/>
                  </a:cubicBezTo>
                  <a:cubicBezTo>
                    <a:pt x="112" y="37"/>
                    <a:pt x="93" y="19"/>
                    <a:pt x="68" y="19"/>
                  </a:cubicBezTo>
                  <a:cubicBezTo>
                    <a:pt x="45" y="19"/>
                    <a:pt x="30" y="32"/>
                    <a:pt x="29" y="51"/>
                  </a:cubicBezTo>
                  <a:cubicBezTo>
                    <a:pt x="29" y="70"/>
                    <a:pt x="44" y="82"/>
                    <a:pt x="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7" name="Freeform 100"/>
            <p:cNvSpPr/>
            <p:nvPr/>
          </p:nvSpPr>
          <p:spPr bwMode="auto">
            <a:xfrm>
              <a:off x="14814324" y="3927475"/>
              <a:ext cx="757238" cy="582613"/>
            </a:xfrm>
            <a:custGeom>
              <a:avLst/>
              <a:gdLst>
                <a:gd name="T0" fmla="*/ 240 w 240"/>
                <a:gd name="T1" fmla="*/ 161 h 184"/>
                <a:gd name="T2" fmla="*/ 228 w 240"/>
                <a:gd name="T3" fmla="*/ 184 h 184"/>
                <a:gd name="T4" fmla="*/ 45 w 240"/>
                <a:gd name="T5" fmla="*/ 77 h 184"/>
                <a:gd name="T6" fmla="*/ 23 w 240"/>
                <a:gd name="T7" fmla="*/ 116 h 184"/>
                <a:gd name="T8" fmla="*/ 0 w 240"/>
                <a:gd name="T9" fmla="*/ 102 h 184"/>
                <a:gd name="T10" fmla="*/ 55 w 240"/>
                <a:gd name="T11" fmla="*/ 0 h 184"/>
                <a:gd name="T12" fmla="*/ 76 w 240"/>
                <a:gd name="T13" fmla="*/ 12 h 184"/>
                <a:gd name="T14" fmla="*/ 76 w 240"/>
                <a:gd name="T15" fmla="*/ 17 h 184"/>
                <a:gd name="T16" fmla="*/ 94 w 240"/>
                <a:gd name="T17" fmla="*/ 75 h 184"/>
                <a:gd name="T18" fmla="*/ 167 w 240"/>
                <a:gd name="T19" fmla="*/ 118 h 184"/>
                <a:gd name="T20" fmla="*/ 240 w 240"/>
                <a:gd name="T21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84">
                  <a:moveTo>
                    <a:pt x="240" y="161"/>
                  </a:moveTo>
                  <a:cubicBezTo>
                    <a:pt x="235" y="169"/>
                    <a:pt x="232" y="176"/>
                    <a:pt x="228" y="184"/>
                  </a:cubicBezTo>
                  <a:cubicBezTo>
                    <a:pt x="166" y="148"/>
                    <a:pt x="106" y="113"/>
                    <a:pt x="45" y="77"/>
                  </a:cubicBezTo>
                  <a:cubicBezTo>
                    <a:pt x="37" y="90"/>
                    <a:pt x="30" y="102"/>
                    <a:pt x="23" y="116"/>
                  </a:cubicBezTo>
                  <a:cubicBezTo>
                    <a:pt x="15" y="111"/>
                    <a:pt x="8" y="107"/>
                    <a:pt x="0" y="102"/>
                  </a:cubicBezTo>
                  <a:cubicBezTo>
                    <a:pt x="19" y="68"/>
                    <a:pt x="37" y="34"/>
                    <a:pt x="55" y="0"/>
                  </a:cubicBezTo>
                  <a:cubicBezTo>
                    <a:pt x="64" y="5"/>
                    <a:pt x="71" y="9"/>
                    <a:pt x="76" y="12"/>
                  </a:cubicBezTo>
                  <a:cubicBezTo>
                    <a:pt x="76" y="15"/>
                    <a:pt x="76" y="16"/>
                    <a:pt x="76" y="17"/>
                  </a:cubicBezTo>
                  <a:cubicBezTo>
                    <a:pt x="59" y="54"/>
                    <a:pt x="58" y="54"/>
                    <a:pt x="94" y="75"/>
                  </a:cubicBezTo>
                  <a:cubicBezTo>
                    <a:pt x="118" y="90"/>
                    <a:pt x="143" y="104"/>
                    <a:pt x="167" y="118"/>
                  </a:cubicBezTo>
                  <a:cubicBezTo>
                    <a:pt x="191" y="132"/>
                    <a:pt x="215" y="146"/>
                    <a:pt x="2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8" name="Freeform 101"/>
            <p:cNvSpPr/>
            <p:nvPr/>
          </p:nvSpPr>
          <p:spPr bwMode="auto">
            <a:xfrm>
              <a:off x="10302649" y="4960937"/>
              <a:ext cx="523875" cy="609600"/>
            </a:xfrm>
            <a:custGeom>
              <a:avLst/>
              <a:gdLst>
                <a:gd name="T0" fmla="*/ 142 w 166"/>
                <a:gd name="T1" fmla="*/ 0 h 193"/>
                <a:gd name="T2" fmla="*/ 166 w 166"/>
                <a:gd name="T3" fmla="*/ 21 h 193"/>
                <a:gd name="T4" fmla="*/ 26 w 166"/>
                <a:gd name="T5" fmla="*/ 193 h 193"/>
                <a:gd name="T6" fmla="*/ 19 w 166"/>
                <a:gd name="T7" fmla="*/ 152 h 193"/>
                <a:gd name="T8" fmla="*/ 142 w 166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93">
                  <a:moveTo>
                    <a:pt x="142" y="0"/>
                  </a:moveTo>
                  <a:cubicBezTo>
                    <a:pt x="151" y="8"/>
                    <a:pt x="158" y="14"/>
                    <a:pt x="166" y="21"/>
                  </a:cubicBezTo>
                  <a:cubicBezTo>
                    <a:pt x="119" y="80"/>
                    <a:pt x="72" y="137"/>
                    <a:pt x="26" y="193"/>
                  </a:cubicBezTo>
                  <a:cubicBezTo>
                    <a:pt x="0" y="176"/>
                    <a:pt x="0" y="176"/>
                    <a:pt x="19" y="152"/>
                  </a:cubicBezTo>
                  <a:cubicBezTo>
                    <a:pt x="59" y="102"/>
                    <a:pt x="100" y="52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9" name="Freeform 102"/>
            <p:cNvSpPr/>
            <p:nvPr/>
          </p:nvSpPr>
          <p:spPr bwMode="auto">
            <a:xfrm>
              <a:off x="13190311" y="5445125"/>
              <a:ext cx="280988" cy="698500"/>
            </a:xfrm>
            <a:custGeom>
              <a:avLst/>
              <a:gdLst>
                <a:gd name="T0" fmla="*/ 0 w 89"/>
                <a:gd name="T1" fmla="*/ 8 h 221"/>
                <a:gd name="T2" fmla="*/ 29 w 89"/>
                <a:gd name="T3" fmla="*/ 0 h 221"/>
                <a:gd name="T4" fmla="*/ 89 w 89"/>
                <a:gd name="T5" fmla="*/ 212 h 221"/>
                <a:gd name="T6" fmla="*/ 60 w 89"/>
                <a:gd name="T7" fmla="*/ 221 h 221"/>
                <a:gd name="T8" fmla="*/ 0 w 89"/>
                <a:gd name="T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1">
                  <a:moveTo>
                    <a:pt x="0" y="8"/>
                  </a:moveTo>
                  <a:cubicBezTo>
                    <a:pt x="11" y="5"/>
                    <a:pt x="18" y="3"/>
                    <a:pt x="29" y="0"/>
                  </a:cubicBezTo>
                  <a:cubicBezTo>
                    <a:pt x="49" y="70"/>
                    <a:pt x="69" y="140"/>
                    <a:pt x="89" y="212"/>
                  </a:cubicBezTo>
                  <a:cubicBezTo>
                    <a:pt x="80" y="215"/>
                    <a:pt x="71" y="217"/>
                    <a:pt x="60" y="221"/>
                  </a:cubicBezTo>
                  <a:cubicBezTo>
                    <a:pt x="40" y="150"/>
                    <a:pt x="20" y="8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0" name="Freeform 103"/>
            <p:cNvSpPr/>
            <p:nvPr/>
          </p:nvSpPr>
          <p:spPr bwMode="auto">
            <a:xfrm>
              <a:off x="14706374" y="4360862"/>
              <a:ext cx="663575" cy="449263"/>
            </a:xfrm>
            <a:custGeom>
              <a:avLst/>
              <a:gdLst>
                <a:gd name="T0" fmla="*/ 210 w 210"/>
                <a:gd name="T1" fmla="*/ 122 h 142"/>
                <a:gd name="T2" fmla="*/ 192 w 210"/>
                <a:gd name="T3" fmla="*/ 142 h 142"/>
                <a:gd name="T4" fmla="*/ 0 w 210"/>
                <a:gd name="T5" fmla="*/ 22 h 142"/>
                <a:gd name="T6" fmla="*/ 15 w 210"/>
                <a:gd name="T7" fmla="*/ 0 h 142"/>
                <a:gd name="T8" fmla="*/ 210 w 210"/>
                <a:gd name="T9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2">
                  <a:moveTo>
                    <a:pt x="210" y="122"/>
                  </a:moveTo>
                  <a:cubicBezTo>
                    <a:pt x="204" y="130"/>
                    <a:pt x="198" y="136"/>
                    <a:pt x="192" y="142"/>
                  </a:cubicBezTo>
                  <a:cubicBezTo>
                    <a:pt x="129" y="102"/>
                    <a:pt x="65" y="63"/>
                    <a:pt x="0" y="22"/>
                  </a:cubicBezTo>
                  <a:cubicBezTo>
                    <a:pt x="5" y="14"/>
                    <a:pt x="10" y="8"/>
                    <a:pt x="15" y="0"/>
                  </a:cubicBezTo>
                  <a:cubicBezTo>
                    <a:pt x="80" y="40"/>
                    <a:pt x="144" y="80"/>
                    <a:pt x="21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1" name="Freeform 104"/>
            <p:cNvSpPr/>
            <p:nvPr/>
          </p:nvSpPr>
          <p:spPr bwMode="auto">
            <a:xfrm>
              <a:off x="13203011" y="4594225"/>
              <a:ext cx="357188" cy="522288"/>
            </a:xfrm>
            <a:custGeom>
              <a:avLst/>
              <a:gdLst>
                <a:gd name="T0" fmla="*/ 0 w 113"/>
                <a:gd name="T1" fmla="*/ 54 h 165"/>
                <a:gd name="T2" fmla="*/ 93 w 113"/>
                <a:gd name="T3" fmla="*/ 6 h 165"/>
                <a:gd name="T4" fmla="*/ 113 w 113"/>
                <a:gd name="T5" fmla="*/ 17 h 165"/>
                <a:gd name="T6" fmla="*/ 110 w 113"/>
                <a:gd name="T7" fmla="*/ 141 h 165"/>
                <a:gd name="T8" fmla="*/ 97 w 113"/>
                <a:gd name="T9" fmla="*/ 165 h 165"/>
                <a:gd name="T10" fmla="*/ 90 w 113"/>
                <a:gd name="T11" fmla="*/ 162 h 165"/>
                <a:gd name="T12" fmla="*/ 90 w 113"/>
                <a:gd name="T13" fmla="*/ 30 h 165"/>
                <a:gd name="T14" fmla="*/ 18 w 113"/>
                <a:gd name="T15" fmla="*/ 65 h 165"/>
                <a:gd name="T16" fmla="*/ 0 w 113"/>
                <a:gd name="T17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5">
                  <a:moveTo>
                    <a:pt x="0" y="54"/>
                  </a:moveTo>
                  <a:cubicBezTo>
                    <a:pt x="31" y="38"/>
                    <a:pt x="62" y="22"/>
                    <a:pt x="93" y="6"/>
                  </a:cubicBezTo>
                  <a:cubicBezTo>
                    <a:pt x="105" y="0"/>
                    <a:pt x="113" y="1"/>
                    <a:pt x="113" y="17"/>
                  </a:cubicBezTo>
                  <a:cubicBezTo>
                    <a:pt x="112" y="59"/>
                    <a:pt x="112" y="100"/>
                    <a:pt x="110" y="141"/>
                  </a:cubicBezTo>
                  <a:cubicBezTo>
                    <a:pt x="109" y="149"/>
                    <a:pt x="101" y="157"/>
                    <a:pt x="97" y="165"/>
                  </a:cubicBezTo>
                  <a:cubicBezTo>
                    <a:pt x="94" y="164"/>
                    <a:pt x="92" y="163"/>
                    <a:pt x="90" y="162"/>
                  </a:cubicBezTo>
                  <a:cubicBezTo>
                    <a:pt x="90" y="119"/>
                    <a:pt x="90" y="77"/>
                    <a:pt x="90" y="30"/>
                  </a:cubicBezTo>
                  <a:cubicBezTo>
                    <a:pt x="64" y="43"/>
                    <a:pt x="41" y="53"/>
                    <a:pt x="18" y="65"/>
                  </a:cubicBezTo>
                  <a:cubicBezTo>
                    <a:pt x="8" y="71"/>
                    <a:pt x="1" y="7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2" name="Freeform 105"/>
            <p:cNvSpPr/>
            <p:nvPr/>
          </p:nvSpPr>
          <p:spPr bwMode="auto">
            <a:xfrm>
              <a:off x="11958411" y="50800"/>
              <a:ext cx="328613" cy="312738"/>
            </a:xfrm>
            <a:custGeom>
              <a:avLst/>
              <a:gdLst>
                <a:gd name="T0" fmla="*/ 104 w 104"/>
                <a:gd name="T1" fmla="*/ 17 h 99"/>
                <a:gd name="T2" fmla="*/ 63 w 104"/>
                <a:gd name="T3" fmla="*/ 88 h 99"/>
                <a:gd name="T4" fmla="*/ 2 w 104"/>
                <a:gd name="T5" fmla="*/ 68 h 99"/>
                <a:gd name="T6" fmla="*/ 11 w 104"/>
                <a:gd name="T7" fmla="*/ 48 h 99"/>
                <a:gd name="T8" fmla="*/ 80 w 104"/>
                <a:gd name="T9" fmla="*/ 6 h 99"/>
                <a:gd name="T10" fmla="*/ 98 w 104"/>
                <a:gd name="T11" fmla="*/ 2 h 99"/>
                <a:gd name="T12" fmla="*/ 104 w 104"/>
                <a:gd name="T13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17"/>
                  </a:moveTo>
                  <a:cubicBezTo>
                    <a:pt x="100" y="48"/>
                    <a:pt x="85" y="71"/>
                    <a:pt x="63" y="88"/>
                  </a:cubicBezTo>
                  <a:cubicBezTo>
                    <a:pt x="49" y="99"/>
                    <a:pt x="6" y="85"/>
                    <a:pt x="2" y="68"/>
                  </a:cubicBezTo>
                  <a:cubicBezTo>
                    <a:pt x="0" y="62"/>
                    <a:pt x="6" y="49"/>
                    <a:pt x="11" y="48"/>
                  </a:cubicBezTo>
                  <a:cubicBezTo>
                    <a:pt x="39" y="40"/>
                    <a:pt x="58" y="21"/>
                    <a:pt x="80" y="6"/>
                  </a:cubicBezTo>
                  <a:cubicBezTo>
                    <a:pt x="85" y="3"/>
                    <a:pt x="94" y="0"/>
                    <a:pt x="98" y="2"/>
                  </a:cubicBezTo>
                  <a:cubicBezTo>
                    <a:pt x="102" y="4"/>
                    <a:pt x="103" y="13"/>
                    <a:pt x="10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3" name="Freeform 106"/>
            <p:cNvSpPr/>
            <p:nvPr/>
          </p:nvSpPr>
          <p:spPr bwMode="auto">
            <a:xfrm>
              <a:off x="13885636" y="838200"/>
              <a:ext cx="239713" cy="303213"/>
            </a:xfrm>
            <a:custGeom>
              <a:avLst/>
              <a:gdLst>
                <a:gd name="T0" fmla="*/ 75 w 76"/>
                <a:gd name="T1" fmla="*/ 60 h 96"/>
                <a:gd name="T2" fmla="*/ 55 w 76"/>
                <a:gd name="T3" fmla="*/ 90 h 96"/>
                <a:gd name="T4" fmla="*/ 2 w 76"/>
                <a:gd name="T5" fmla="*/ 82 h 96"/>
                <a:gd name="T6" fmla="*/ 0 w 76"/>
                <a:gd name="T7" fmla="*/ 73 h 96"/>
                <a:gd name="T8" fmla="*/ 6 w 76"/>
                <a:gd name="T9" fmla="*/ 26 h 96"/>
                <a:gd name="T10" fmla="*/ 36 w 76"/>
                <a:gd name="T11" fmla="*/ 5 h 96"/>
                <a:gd name="T12" fmla="*/ 75 w 76"/>
                <a:gd name="T1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5" y="60"/>
                  </a:moveTo>
                  <a:cubicBezTo>
                    <a:pt x="76" y="73"/>
                    <a:pt x="71" y="85"/>
                    <a:pt x="55" y="90"/>
                  </a:cubicBezTo>
                  <a:cubicBezTo>
                    <a:pt x="36" y="96"/>
                    <a:pt x="18" y="94"/>
                    <a:pt x="2" y="82"/>
                  </a:cubicBezTo>
                  <a:cubicBezTo>
                    <a:pt x="0" y="80"/>
                    <a:pt x="0" y="76"/>
                    <a:pt x="0" y="73"/>
                  </a:cubicBezTo>
                  <a:cubicBezTo>
                    <a:pt x="2" y="57"/>
                    <a:pt x="4" y="42"/>
                    <a:pt x="6" y="26"/>
                  </a:cubicBezTo>
                  <a:cubicBezTo>
                    <a:pt x="8" y="9"/>
                    <a:pt x="19" y="0"/>
                    <a:pt x="36" y="5"/>
                  </a:cubicBezTo>
                  <a:cubicBezTo>
                    <a:pt x="63" y="13"/>
                    <a:pt x="74" y="28"/>
                    <a:pt x="7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4" name="Freeform 107"/>
            <p:cNvSpPr/>
            <p:nvPr/>
          </p:nvSpPr>
          <p:spPr bwMode="auto">
            <a:xfrm>
              <a:off x="11288486" y="4664075"/>
              <a:ext cx="360363" cy="490538"/>
            </a:xfrm>
            <a:custGeom>
              <a:avLst/>
              <a:gdLst>
                <a:gd name="T0" fmla="*/ 55 w 114"/>
                <a:gd name="T1" fmla="*/ 119 h 155"/>
                <a:gd name="T2" fmla="*/ 82 w 114"/>
                <a:gd name="T3" fmla="*/ 138 h 155"/>
                <a:gd name="T4" fmla="*/ 61 w 114"/>
                <a:gd name="T5" fmla="*/ 140 h 155"/>
                <a:gd name="T6" fmla="*/ 6 w 114"/>
                <a:gd name="T7" fmla="*/ 91 h 155"/>
                <a:gd name="T8" fmla="*/ 35 w 114"/>
                <a:gd name="T9" fmla="*/ 106 h 155"/>
                <a:gd name="T10" fmla="*/ 81 w 114"/>
                <a:gd name="T11" fmla="*/ 26 h 155"/>
                <a:gd name="T12" fmla="*/ 48 w 114"/>
                <a:gd name="T13" fmla="*/ 4 h 155"/>
                <a:gd name="T14" fmla="*/ 66 w 114"/>
                <a:gd name="T15" fmla="*/ 1 h 155"/>
                <a:gd name="T16" fmla="*/ 99 w 114"/>
                <a:gd name="T17" fmla="*/ 3 h 155"/>
                <a:gd name="T18" fmla="*/ 112 w 114"/>
                <a:gd name="T19" fmla="*/ 8 h 155"/>
                <a:gd name="T20" fmla="*/ 111 w 114"/>
                <a:gd name="T21" fmla="*/ 22 h 155"/>
                <a:gd name="T22" fmla="*/ 55 w 114"/>
                <a:gd name="T23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55">
                  <a:moveTo>
                    <a:pt x="55" y="119"/>
                  </a:moveTo>
                  <a:cubicBezTo>
                    <a:pt x="65" y="126"/>
                    <a:pt x="74" y="132"/>
                    <a:pt x="82" y="138"/>
                  </a:cubicBezTo>
                  <a:cubicBezTo>
                    <a:pt x="77" y="155"/>
                    <a:pt x="68" y="144"/>
                    <a:pt x="61" y="140"/>
                  </a:cubicBezTo>
                  <a:cubicBezTo>
                    <a:pt x="0" y="104"/>
                    <a:pt x="0" y="104"/>
                    <a:pt x="6" y="91"/>
                  </a:cubicBezTo>
                  <a:cubicBezTo>
                    <a:pt x="15" y="95"/>
                    <a:pt x="25" y="100"/>
                    <a:pt x="35" y="106"/>
                  </a:cubicBezTo>
                  <a:cubicBezTo>
                    <a:pt x="50" y="79"/>
                    <a:pt x="65" y="53"/>
                    <a:pt x="81" y="26"/>
                  </a:cubicBezTo>
                  <a:cubicBezTo>
                    <a:pt x="71" y="20"/>
                    <a:pt x="62" y="13"/>
                    <a:pt x="48" y="4"/>
                  </a:cubicBezTo>
                  <a:cubicBezTo>
                    <a:pt x="57" y="2"/>
                    <a:pt x="61" y="0"/>
                    <a:pt x="66" y="1"/>
                  </a:cubicBezTo>
                  <a:cubicBezTo>
                    <a:pt x="77" y="1"/>
                    <a:pt x="88" y="2"/>
                    <a:pt x="99" y="3"/>
                  </a:cubicBezTo>
                  <a:cubicBezTo>
                    <a:pt x="104" y="4"/>
                    <a:pt x="110" y="5"/>
                    <a:pt x="112" y="8"/>
                  </a:cubicBezTo>
                  <a:cubicBezTo>
                    <a:pt x="114" y="11"/>
                    <a:pt x="113" y="18"/>
                    <a:pt x="111" y="22"/>
                  </a:cubicBezTo>
                  <a:cubicBezTo>
                    <a:pt x="93" y="54"/>
                    <a:pt x="75" y="85"/>
                    <a:pt x="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5" name="Freeform 108"/>
            <p:cNvSpPr/>
            <p:nvPr/>
          </p:nvSpPr>
          <p:spPr bwMode="auto">
            <a:xfrm>
              <a:off x="11380561" y="-306388"/>
              <a:ext cx="261938" cy="298450"/>
            </a:xfrm>
            <a:custGeom>
              <a:avLst/>
              <a:gdLst>
                <a:gd name="T0" fmla="*/ 27 w 83"/>
                <a:gd name="T1" fmla="*/ 94 h 94"/>
                <a:gd name="T2" fmla="*/ 5 w 83"/>
                <a:gd name="T3" fmla="*/ 33 h 94"/>
                <a:gd name="T4" fmla="*/ 32 w 83"/>
                <a:gd name="T5" fmla="*/ 6 h 94"/>
                <a:gd name="T6" fmla="*/ 80 w 83"/>
                <a:gd name="T7" fmla="*/ 41 h 94"/>
                <a:gd name="T8" fmla="*/ 43 w 83"/>
                <a:gd name="T9" fmla="*/ 86 h 94"/>
                <a:gd name="T10" fmla="*/ 27 w 8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27" y="94"/>
                  </a:moveTo>
                  <a:cubicBezTo>
                    <a:pt x="19" y="71"/>
                    <a:pt x="10" y="52"/>
                    <a:pt x="5" y="33"/>
                  </a:cubicBezTo>
                  <a:cubicBezTo>
                    <a:pt x="0" y="11"/>
                    <a:pt x="11" y="0"/>
                    <a:pt x="32" y="6"/>
                  </a:cubicBezTo>
                  <a:cubicBezTo>
                    <a:pt x="52" y="12"/>
                    <a:pt x="78" y="18"/>
                    <a:pt x="80" y="41"/>
                  </a:cubicBezTo>
                  <a:cubicBezTo>
                    <a:pt x="83" y="63"/>
                    <a:pt x="61" y="75"/>
                    <a:pt x="43" y="86"/>
                  </a:cubicBezTo>
                  <a:cubicBezTo>
                    <a:pt x="39" y="89"/>
                    <a:pt x="33" y="91"/>
                    <a:pt x="2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6" name="Freeform 109"/>
            <p:cNvSpPr/>
            <p:nvPr/>
          </p:nvSpPr>
          <p:spPr bwMode="auto">
            <a:xfrm>
              <a:off x="11355161" y="57150"/>
              <a:ext cx="249238" cy="303213"/>
            </a:xfrm>
            <a:custGeom>
              <a:avLst/>
              <a:gdLst>
                <a:gd name="T0" fmla="*/ 0 w 79"/>
                <a:gd name="T1" fmla="*/ 30 h 96"/>
                <a:gd name="T2" fmla="*/ 12 w 79"/>
                <a:gd name="T3" fmla="*/ 12 h 96"/>
                <a:gd name="T4" fmla="*/ 67 w 79"/>
                <a:gd name="T5" fmla="*/ 25 h 96"/>
                <a:gd name="T6" fmla="*/ 68 w 79"/>
                <a:gd name="T7" fmla="*/ 66 h 96"/>
                <a:gd name="T8" fmla="*/ 58 w 79"/>
                <a:gd name="T9" fmla="*/ 79 h 96"/>
                <a:gd name="T10" fmla="*/ 16 w 79"/>
                <a:gd name="T11" fmla="*/ 71 h 96"/>
                <a:gd name="T12" fmla="*/ 0 w 79"/>
                <a:gd name="T1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0" y="30"/>
                  </a:moveTo>
                  <a:cubicBezTo>
                    <a:pt x="4" y="24"/>
                    <a:pt x="7" y="16"/>
                    <a:pt x="12" y="12"/>
                  </a:cubicBezTo>
                  <a:cubicBezTo>
                    <a:pt x="26" y="0"/>
                    <a:pt x="49" y="6"/>
                    <a:pt x="67" y="25"/>
                  </a:cubicBezTo>
                  <a:cubicBezTo>
                    <a:pt x="79" y="38"/>
                    <a:pt x="77" y="52"/>
                    <a:pt x="68" y="66"/>
                  </a:cubicBezTo>
                  <a:cubicBezTo>
                    <a:pt x="65" y="71"/>
                    <a:pt x="62" y="75"/>
                    <a:pt x="58" y="79"/>
                  </a:cubicBezTo>
                  <a:cubicBezTo>
                    <a:pt x="40" y="96"/>
                    <a:pt x="26" y="94"/>
                    <a:pt x="16" y="71"/>
                  </a:cubicBezTo>
                  <a:cubicBezTo>
                    <a:pt x="10" y="58"/>
                    <a:pt x="5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7" name="Freeform 110"/>
            <p:cNvSpPr/>
            <p:nvPr/>
          </p:nvSpPr>
          <p:spPr bwMode="auto">
            <a:xfrm>
              <a:off x="9291411" y="1674812"/>
              <a:ext cx="269875" cy="228600"/>
            </a:xfrm>
            <a:custGeom>
              <a:avLst/>
              <a:gdLst>
                <a:gd name="T0" fmla="*/ 75 w 85"/>
                <a:gd name="T1" fmla="*/ 72 h 72"/>
                <a:gd name="T2" fmla="*/ 37 w 85"/>
                <a:gd name="T3" fmla="*/ 59 h 72"/>
                <a:gd name="T4" fmla="*/ 1 w 85"/>
                <a:gd name="T5" fmla="*/ 23 h 72"/>
                <a:gd name="T6" fmla="*/ 9 w 85"/>
                <a:gd name="T7" fmla="*/ 10 h 72"/>
                <a:gd name="T8" fmla="*/ 51 w 85"/>
                <a:gd name="T9" fmla="*/ 3 h 72"/>
                <a:gd name="T10" fmla="*/ 84 w 85"/>
                <a:gd name="T11" fmla="*/ 30 h 72"/>
                <a:gd name="T12" fmla="*/ 75 w 8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2">
                  <a:moveTo>
                    <a:pt x="75" y="72"/>
                  </a:moveTo>
                  <a:cubicBezTo>
                    <a:pt x="59" y="66"/>
                    <a:pt x="48" y="62"/>
                    <a:pt x="37" y="59"/>
                  </a:cubicBezTo>
                  <a:cubicBezTo>
                    <a:pt x="18" y="53"/>
                    <a:pt x="4" y="43"/>
                    <a:pt x="1" y="23"/>
                  </a:cubicBezTo>
                  <a:cubicBezTo>
                    <a:pt x="0" y="19"/>
                    <a:pt x="5" y="11"/>
                    <a:pt x="9" y="10"/>
                  </a:cubicBezTo>
                  <a:cubicBezTo>
                    <a:pt x="23" y="6"/>
                    <a:pt x="37" y="6"/>
                    <a:pt x="51" y="3"/>
                  </a:cubicBezTo>
                  <a:cubicBezTo>
                    <a:pt x="71" y="0"/>
                    <a:pt x="85" y="10"/>
                    <a:pt x="84" y="30"/>
                  </a:cubicBezTo>
                  <a:cubicBezTo>
                    <a:pt x="82" y="45"/>
                    <a:pt x="78" y="59"/>
                    <a:pt x="7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8" name="Freeform 111"/>
            <p:cNvSpPr/>
            <p:nvPr/>
          </p:nvSpPr>
          <p:spPr bwMode="auto">
            <a:xfrm>
              <a:off x="9510486" y="1884362"/>
              <a:ext cx="280988" cy="239713"/>
            </a:xfrm>
            <a:custGeom>
              <a:avLst/>
              <a:gdLst>
                <a:gd name="T0" fmla="*/ 77 w 89"/>
                <a:gd name="T1" fmla="*/ 76 h 76"/>
                <a:gd name="T2" fmla="*/ 29 w 89"/>
                <a:gd name="T3" fmla="*/ 56 h 76"/>
                <a:gd name="T4" fmla="*/ 17 w 89"/>
                <a:gd name="T5" fmla="*/ 50 h 76"/>
                <a:gd name="T6" fmla="*/ 0 w 89"/>
                <a:gd name="T7" fmla="*/ 26 h 76"/>
                <a:gd name="T8" fmla="*/ 23 w 89"/>
                <a:gd name="T9" fmla="*/ 14 h 76"/>
                <a:gd name="T10" fmla="*/ 75 w 89"/>
                <a:gd name="T11" fmla="*/ 18 h 76"/>
                <a:gd name="T12" fmla="*/ 77 w 8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6">
                  <a:moveTo>
                    <a:pt x="77" y="76"/>
                  </a:moveTo>
                  <a:cubicBezTo>
                    <a:pt x="61" y="69"/>
                    <a:pt x="45" y="63"/>
                    <a:pt x="29" y="56"/>
                  </a:cubicBezTo>
                  <a:cubicBezTo>
                    <a:pt x="25" y="54"/>
                    <a:pt x="20" y="53"/>
                    <a:pt x="17" y="50"/>
                  </a:cubicBezTo>
                  <a:cubicBezTo>
                    <a:pt x="11" y="43"/>
                    <a:pt x="6" y="34"/>
                    <a:pt x="0" y="26"/>
                  </a:cubicBezTo>
                  <a:cubicBezTo>
                    <a:pt x="8" y="22"/>
                    <a:pt x="15" y="16"/>
                    <a:pt x="23" y="14"/>
                  </a:cubicBezTo>
                  <a:cubicBezTo>
                    <a:pt x="41" y="10"/>
                    <a:pt x="61" y="0"/>
                    <a:pt x="75" y="18"/>
                  </a:cubicBezTo>
                  <a:cubicBezTo>
                    <a:pt x="89" y="37"/>
                    <a:pt x="84" y="58"/>
                    <a:pt x="7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9" name="Freeform 112"/>
            <p:cNvSpPr/>
            <p:nvPr/>
          </p:nvSpPr>
          <p:spPr bwMode="auto">
            <a:xfrm>
              <a:off x="14734949" y="1489075"/>
              <a:ext cx="188913" cy="217488"/>
            </a:xfrm>
            <a:custGeom>
              <a:avLst/>
              <a:gdLst>
                <a:gd name="T0" fmla="*/ 60 w 60"/>
                <a:gd name="T1" fmla="*/ 27 h 69"/>
                <a:gd name="T2" fmla="*/ 49 w 60"/>
                <a:gd name="T3" fmla="*/ 51 h 69"/>
                <a:gd name="T4" fmla="*/ 11 w 60"/>
                <a:gd name="T5" fmla="*/ 61 h 69"/>
                <a:gd name="T6" fmla="*/ 13 w 60"/>
                <a:gd name="T7" fmla="*/ 22 h 69"/>
                <a:gd name="T8" fmla="*/ 25 w 60"/>
                <a:gd name="T9" fmla="*/ 11 h 69"/>
                <a:gd name="T10" fmla="*/ 46 w 60"/>
                <a:gd name="T11" fmla="*/ 3 h 69"/>
                <a:gd name="T12" fmla="*/ 60 w 60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60" y="27"/>
                  </a:moveTo>
                  <a:cubicBezTo>
                    <a:pt x="56" y="37"/>
                    <a:pt x="54" y="45"/>
                    <a:pt x="49" y="51"/>
                  </a:cubicBezTo>
                  <a:cubicBezTo>
                    <a:pt x="39" y="65"/>
                    <a:pt x="22" y="69"/>
                    <a:pt x="11" y="61"/>
                  </a:cubicBezTo>
                  <a:cubicBezTo>
                    <a:pt x="0" y="52"/>
                    <a:pt x="1" y="37"/>
                    <a:pt x="13" y="22"/>
                  </a:cubicBezTo>
                  <a:cubicBezTo>
                    <a:pt x="17" y="18"/>
                    <a:pt x="20" y="13"/>
                    <a:pt x="25" y="11"/>
                  </a:cubicBezTo>
                  <a:cubicBezTo>
                    <a:pt x="32" y="7"/>
                    <a:pt x="43" y="0"/>
                    <a:pt x="46" y="3"/>
                  </a:cubicBezTo>
                  <a:cubicBezTo>
                    <a:pt x="53" y="8"/>
                    <a:pt x="56" y="19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795" y="-6985"/>
            <a:ext cx="799465" cy="6413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24" h="821">
                <a:moveTo>
                  <a:pt x="0" y="0"/>
                </a:moveTo>
                <a:lnTo>
                  <a:pt x="1024" y="0"/>
                </a:lnTo>
                <a:lnTo>
                  <a:pt x="1024" y="13"/>
                </a:lnTo>
                <a:cubicBezTo>
                  <a:pt x="1001" y="463"/>
                  <a:pt x="629" y="821"/>
                  <a:pt x="174" y="821"/>
                </a:cubicBezTo>
                <a:cubicBezTo>
                  <a:pt x="117" y="821"/>
                  <a:pt x="61" y="815"/>
                  <a:pt x="7" y="805"/>
                </a:cubicBezTo>
                <a:lnTo>
                  <a:pt x="0" y="803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11304905" y="6111240"/>
            <a:ext cx="914400" cy="7594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40" h="1196">
                <a:moveTo>
                  <a:pt x="852" y="0"/>
                </a:moveTo>
                <a:cubicBezTo>
                  <a:pt x="1072" y="0"/>
                  <a:pt x="1273" y="84"/>
                  <a:pt x="1424" y="221"/>
                </a:cubicBezTo>
                <a:lnTo>
                  <a:pt x="1440" y="236"/>
                </a:lnTo>
                <a:lnTo>
                  <a:pt x="1440" y="1196"/>
                </a:lnTo>
                <a:lnTo>
                  <a:pt x="73" y="1196"/>
                </a:lnTo>
                <a:lnTo>
                  <a:pt x="67" y="1183"/>
                </a:lnTo>
                <a:cubicBezTo>
                  <a:pt x="24" y="1081"/>
                  <a:pt x="0" y="969"/>
                  <a:pt x="0" y="852"/>
                </a:cubicBezTo>
                <a:cubicBezTo>
                  <a:pt x="0" y="381"/>
                  <a:pt x="381" y="0"/>
                  <a:pt x="852" y="0"/>
                </a:cubicBez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27790" y="5535930"/>
            <a:ext cx="377825" cy="37782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00685" y="817245"/>
            <a:ext cx="271145" cy="27114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687050" y="611124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2655" y="273685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27180" y="482473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70510" y="139319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860925" y="1141095"/>
            <a:ext cx="246761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600">
                <a:solidFill>
                  <a:srgbClr val="003F88"/>
                </a:solidFill>
                <a:latin typeface="Impact" panose="020B0806030902050204" charset="0"/>
                <a:ea typeface="思源黑体 CN Bold" panose="020B0800000000000000" charset="-122"/>
                <a:cs typeface="Impact" panose="020B0806030902050204" charset="0"/>
              </a:rPr>
              <a:t>01</a:t>
            </a:r>
            <a:endParaRPr lang="en-US" altLang="zh-CN" sz="16600">
              <a:solidFill>
                <a:srgbClr val="003F88"/>
              </a:solidFill>
              <a:latin typeface="Impact" panose="020B0806030902050204" charset="0"/>
              <a:ea typeface="思源黑体 CN Bold" panose="020B0800000000000000" charset="-122"/>
              <a:cs typeface="Impact" panose="020B080603090205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11283" y="3554095"/>
            <a:ext cx="44253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选题背景及意义</a:t>
            </a:r>
            <a:endParaRPr lang="zh-CN" altLang="en-US" sz="4000" b="1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08263" y="4430395"/>
            <a:ext cx="7031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68180" y="176530"/>
            <a:ext cx="2409825" cy="741045"/>
            <a:chOff x="3585" y="2394"/>
            <a:chExt cx="5539" cy="1704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solidFill>
              <a:srgbClr val="00458E"/>
            </a:solidFill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" name="任意多边形 59"/>
          <p:cNvSpPr/>
          <p:nvPr/>
        </p:nvSpPr>
        <p:spPr>
          <a:xfrm>
            <a:off x="7980680" y="4784090"/>
            <a:ext cx="3073400" cy="734060"/>
          </a:xfrm>
          <a:custGeom>
            <a:avLst/>
            <a:gdLst>
              <a:gd name="connsiteX0" fmla="*/ 1543 w 4840"/>
              <a:gd name="connsiteY0" fmla="*/ 1156 h 1156"/>
              <a:gd name="connsiteX1" fmla="*/ 0 w 4840"/>
              <a:gd name="connsiteY1" fmla="*/ 0 h 1156"/>
              <a:gd name="connsiteX2" fmla="*/ 4840 w 4840"/>
              <a:gd name="connsiteY2" fmla="*/ 570 h 1156"/>
              <a:gd name="connsiteX3" fmla="*/ 1543 w 4840"/>
              <a:gd name="connsiteY3" fmla="*/ 1156 h 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" h="1156">
                <a:moveTo>
                  <a:pt x="1543" y="1156"/>
                </a:moveTo>
                <a:lnTo>
                  <a:pt x="0" y="0"/>
                </a:lnTo>
                <a:lnTo>
                  <a:pt x="4840" y="570"/>
                </a:lnTo>
                <a:lnTo>
                  <a:pt x="1543" y="115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3F8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5372735" y="4784090"/>
            <a:ext cx="3073400" cy="734060"/>
          </a:xfrm>
          <a:custGeom>
            <a:avLst/>
            <a:gdLst>
              <a:gd name="connsiteX0" fmla="*/ 1543 w 4840"/>
              <a:gd name="connsiteY0" fmla="*/ 1156 h 1156"/>
              <a:gd name="connsiteX1" fmla="*/ 0 w 4840"/>
              <a:gd name="connsiteY1" fmla="*/ 0 h 1156"/>
              <a:gd name="connsiteX2" fmla="*/ 4840 w 4840"/>
              <a:gd name="connsiteY2" fmla="*/ 570 h 1156"/>
              <a:gd name="connsiteX3" fmla="*/ 1543 w 4840"/>
              <a:gd name="connsiteY3" fmla="*/ 1156 h 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" h="1156">
                <a:moveTo>
                  <a:pt x="1543" y="1156"/>
                </a:moveTo>
                <a:lnTo>
                  <a:pt x="0" y="0"/>
                </a:lnTo>
                <a:lnTo>
                  <a:pt x="4840" y="570"/>
                </a:lnTo>
                <a:lnTo>
                  <a:pt x="1543" y="115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3F8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2779395" y="4784090"/>
            <a:ext cx="3073400" cy="734060"/>
          </a:xfrm>
          <a:custGeom>
            <a:avLst/>
            <a:gdLst>
              <a:gd name="connsiteX0" fmla="*/ 1543 w 4840"/>
              <a:gd name="connsiteY0" fmla="*/ 1156 h 1156"/>
              <a:gd name="connsiteX1" fmla="*/ 0 w 4840"/>
              <a:gd name="connsiteY1" fmla="*/ 0 h 1156"/>
              <a:gd name="connsiteX2" fmla="*/ 4840 w 4840"/>
              <a:gd name="connsiteY2" fmla="*/ 570 h 1156"/>
              <a:gd name="connsiteX3" fmla="*/ 1543 w 4840"/>
              <a:gd name="connsiteY3" fmla="*/ 1156 h 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" h="1156">
                <a:moveTo>
                  <a:pt x="1543" y="1156"/>
                </a:moveTo>
                <a:lnTo>
                  <a:pt x="0" y="0"/>
                </a:lnTo>
                <a:lnTo>
                  <a:pt x="4840" y="570"/>
                </a:lnTo>
                <a:lnTo>
                  <a:pt x="1543" y="115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3F8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172085" y="4784090"/>
            <a:ext cx="3073400" cy="734060"/>
          </a:xfrm>
          <a:custGeom>
            <a:avLst/>
            <a:gdLst>
              <a:gd name="connsiteX0" fmla="*/ 1543 w 4840"/>
              <a:gd name="connsiteY0" fmla="*/ 1156 h 1156"/>
              <a:gd name="connsiteX1" fmla="*/ 0 w 4840"/>
              <a:gd name="connsiteY1" fmla="*/ 0 h 1156"/>
              <a:gd name="connsiteX2" fmla="*/ 4840 w 4840"/>
              <a:gd name="connsiteY2" fmla="*/ 570 h 1156"/>
              <a:gd name="connsiteX3" fmla="*/ 1543 w 4840"/>
              <a:gd name="connsiteY3" fmla="*/ 1156 h 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" h="1156">
                <a:moveTo>
                  <a:pt x="1543" y="1156"/>
                </a:moveTo>
                <a:lnTo>
                  <a:pt x="0" y="0"/>
                </a:lnTo>
                <a:lnTo>
                  <a:pt x="4840" y="570"/>
                </a:lnTo>
                <a:lnTo>
                  <a:pt x="1543" y="115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3F8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391795" y="363855"/>
            <a:ext cx="2308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01 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选题背景及意义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152525" y="2113915"/>
            <a:ext cx="2106930" cy="3404235"/>
          </a:xfrm>
          <a:custGeom>
            <a:avLst/>
            <a:gdLst>
              <a:gd name="connsiteX0" fmla="*/ 0 w 3845"/>
              <a:gd name="connsiteY0" fmla="*/ 0 h 6211"/>
              <a:gd name="connsiteX1" fmla="*/ 3845 w 3845"/>
              <a:gd name="connsiteY1" fmla="*/ 525 h 6211"/>
              <a:gd name="connsiteX2" fmla="*/ 3830 w 3845"/>
              <a:gd name="connsiteY2" fmla="*/ 5540 h 6211"/>
              <a:gd name="connsiteX3" fmla="*/ 0 w 3845"/>
              <a:gd name="connsiteY3" fmla="*/ 6211 h 6211"/>
              <a:gd name="connsiteX4" fmla="*/ 0 w 3845"/>
              <a:gd name="connsiteY4" fmla="*/ 0 h 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" h="6211">
                <a:moveTo>
                  <a:pt x="0" y="0"/>
                </a:moveTo>
                <a:lnTo>
                  <a:pt x="3845" y="525"/>
                </a:lnTo>
                <a:lnTo>
                  <a:pt x="3830" y="5540"/>
                </a:lnTo>
                <a:lnTo>
                  <a:pt x="0" y="6211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3745865" y="2113915"/>
            <a:ext cx="2106930" cy="3404235"/>
          </a:xfrm>
          <a:custGeom>
            <a:avLst/>
            <a:gdLst>
              <a:gd name="connsiteX0" fmla="*/ 0 w 3845"/>
              <a:gd name="connsiteY0" fmla="*/ 0 h 6211"/>
              <a:gd name="connsiteX1" fmla="*/ 3845 w 3845"/>
              <a:gd name="connsiteY1" fmla="*/ 525 h 6211"/>
              <a:gd name="connsiteX2" fmla="*/ 3830 w 3845"/>
              <a:gd name="connsiteY2" fmla="*/ 5540 h 6211"/>
              <a:gd name="connsiteX3" fmla="*/ 0 w 3845"/>
              <a:gd name="connsiteY3" fmla="*/ 6211 h 6211"/>
              <a:gd name="connsiteX4" fmla="*/ 0 w 3845"/>
              <a:gd name="connsiteY4" fmla="*/ 0 h 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" h="6211">
                <a:moveTo>
                  <a:pt x="0" y="0"/>
                </a:moveTo>
                <a:lnTo>
                  <a:pt x="3845" y="525"/>
                </a:lnTo>
                <a:lnTo>
                  <a:pt x="3830" y="5540"/>
                </a:lnTo>
                <a:lnTo>
                  <a:pt x="0" y="6211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339205" y="2113915"/>
            <a:ext cx="2106930" cy="3404235"/>
          </a:xfrm>
          <a:custGeom>
            <a:avLst/>
            <a:gdLst>
              <a:gd name="connsiteX0" fmla="*/ 0 w 3845"/>
              <a:gd name="connsiteY0" fmla="*/ 0 h 6211"/>
              <a:gd name="connsiteX1" fmla="*/ 3845 w 3845"/>
              <a:gd name="connsiteY1" fmla="*/ 525 h 6211"/>
              <a:gd name="connsiteX2" fmla="*/ 3830 w 3845"/>
              <a:gd name="connsiteY2" fmla="*/ 5540 h 6211"/>
              <a:gd name="connsiteX3" fmla="*/ 0 w 3845"/>
              <a:gd name="connsiteY3" fmla="*/ 6211 h 6211"/>
              <a:gd name="connsiteX4" fmla="*/ 0 w 3845"/>
              <a:gd name="connsiteY4" fmla="*/ 0 h 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" h="6211">
                <a:moveTo>
                  <a:pt x="0" y="0"/>
                </a:moveTo>
                <a:lnTo>
                  <a:pt x="3845" y="525"/>
                </a:lnTo>
                <a:lnTo>
                  <a:pt x="3830" y="5540"/>
                </a:lnTo>
                <a:lnTo>
                  <a:pt x="0" y="6211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932545" y="2113915"/>
            <a:ext cx="2106930" cy="3404235"/>
          </a:xfrm>
          <a:custGeom>
            <a:avLst/>
            <a:gdLst>
              <a:gd name="connsiteX0" fmla="*/ 0 w 3845"/>
              <a:gd name="connsiteY0" fmla="*/ 0 h 6211"/>
              <a:gd name="connsiteX1" fmla="*/ 3845 w 3845"/>
              <a:gd name="connsiteY1" fmla="*/ 525 h 6211"/>
              <a:gd name="connsiteX2" fmla="*/ 3830 w 3845"/>
              <a:gd name="connsiteY2" fmla="*/ 5540 h 6211"/>
              <a:gd name="connsiteX3" fmla="*/ 0 w 3845"/>
              <a:gd name="connsiteY3" fmla="*/ 6211 h 6211"/>
              <a:gd name="connsiteX4" fmla="*/ 0 w 3845"/>
              <a:gd name="connsiteY4" fmla="*/ 0 h 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" h="6211">
                <a:moveTo>
                  <a:pt x="0" y="0"/>
                </a:moveTo>
                <a:lnTo>
                  <a:pt x="3845" y="525"/>
                </a:lnTo>
                <a:lnTo>
                  <a:pt x="3830" y="5540"/>
                </a:lnTo>
                <a:lnTo>
                  <a:pt x="0" y="6211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3" name="Freeform 29"/>
          <p:cNvSpPr>
            <a:spLocks noChangeArrowheads="1"/>
          </p:cNvSpPr>
          <p:nvPr/>
        </p:nvSpPr>
        <p:spPr bwMode="auto">
          <a:xfrm>
            <a:off x="4599305" y="2553970"/>
            <a:ext cx="398780" cy="414020"/>
          </a:xfrm>
          <a:custGeom>
            <a:avLst/>
            <a:gdLst>
              <a:gd name="T0" fmla="*/ 297562 w 444"/>
              <a:gd name="T1" fmla="*/ 403984 h 462"/>
              <a:gd name="T2" fmla="*/ 297562 w 444"/>
              <a:gd name="T3" fmla="*/ 403984 h 462"/>
              <a:gd name="T4" fmla="*/ 383951 w 444"/>
              <a:gd name="T5" fmla="*/ 308083 h 462"/>
              <a:gd name="T6" fmla="*/ 531532 w 444"/>
              <a:gd name="T7" fmla="*/ 85112 h 462"/>
              <a:gd name="T8" fmla="*/ 511135 w 444"/>
              <a:gd name="T9" fmla="*/ 63535 h 462"/>
              <a:gd name="T10" fmla="*/ 415147 w 444"/>
              <a:gd name="T11" fmla="*/ 63535 h 462"/>
              <a:gd name="T12" fmla="*/ 266366 w 444"/>
              <a:gd name="T13" fmla="*/ 0 h 462"/>
              <a:gd name="T14" fmla="*/ 117585 w 444"/>
              <a:gd name="T15" fmla="*/ 63535 h 462"/>
              <a:gd name="T16" fmla="*/ 21597 w 444"/>
              <a:gd name="T17" fmla="*/ 63535 h 462"/>
              <a:gd name="T18" fmla="*/ 0 w 444"/>
              <a:gd name="T19" fmla="*/ 85112 h 462"/>
              <a:gd name="T20" fmla="*/ 148781 w 444"/>
              <a:gd name="T21" fmla="*/ 308083 h 462"/>
              <a:gd name="T22" fmla="*/ 233970 w 444"/>
              <a:gd name="T23" fmla="*/ 403984 h 462"/>
              <a:gd name="T24" fmla="*/ 233970 w 444"/>
              <a:gd name="T25" fmla="*/ 445941 h 462"/>
              <a:gd name="T26" fmla="*/ 128384 w 444"/>
              <a:gd name="T27" fmla="*/ 498687 h 462"/>
              <a:gd name="T28" fmla="*/ 266366 w 444"/>
              <a:gd name="T29" fmla="*/ 552631 h 462"/>
              <a:gd name="T30" fmla="*/ 393550 w 444"/>
              <a:gd name="T31" fmla="*/ 498687 h 462"/>
              <a:gd name="T32" fmla="*/ 297562 w 444"/>
              <a:gd name="T33" fmla="*/ 445941 h 462"/>
              <a:gd name="T34" fmla="*/ 297562 w 444"/>
              <a:gd name="T35" fmla="*/ 403984 h 462"/>
              <a:gd name="T36" fmla="*/ 383951 w 444"/>
              <a:gd name="T37" fmla="*/ 254138 h 462"/>
              <a:gd name="T38" fmla="*/ 383951 w 444"/>
              <a:gd name="T39" fmla="*/ 254138 h 462"/>
              <a:gd name="T40" fmla="*/ 415147 w 444"/>
              <a:gd name="T41" fmla="*/ 106690 h 462"/>
              <a:gd name="T42" fmla="*/ 489538 w 444"/>
              <a:gd name="T43" fmla="*/ 106690 h 462"/>
              <a:gd name="T44" fmla="*/ 383951 w 444"/>
              <a:gd name="T45" fmla="*/ 254138 h 462"/>
              <a:gd name="T46" fmla="*/ 266366 w 444"/>
              <a:gd name="T47" fmla="*/ 43156 h 462"/>
              <a:gd name="T48" fmla="*/ 266366 w 444"/>
              <a:gd name="T49" fmla="*/ 43156 h 462"/>
              <a:gd name="T50" fmla="*/ 383951 w 444"/>
              <a:gd name="T51" fmla="*/ 85112 h 462"/>
              <a:gd name="T52" fmla="*/ 266366 w 444"/>
              <a:gd name="T53" fmla="*/ 137858 h 462"/>
              <a:gd name="T54" fmla="*/ 148781 w 444"/>
              <a:gd name="T55" fmla="*/ 85112 h 462"/>
              <a:gd name="T56" fmla="*/ 266366 w 444"/>
              <a:gd name="T57" fmla="*/ 43156 h 462"/>
              <a:gd name="T58" fmla="*/ 43194 w 444"/>
              <a:gd name="T59" fmla="*/ 106690 h 462"/>
              <a:gd name="T60" fmla="*/ 43194 w 444"/>
              <a:gd name="T61" fmla="*/ 106690 h 462"/>
              <a:gd name="T62" fmla="*/ 117585 w 444"/>
              <a:gd name="T63" fmla="*/ 106690 h 462"/>
              <a:gd name="T64" fmla="*/ 148781 w 444"/>
              <a:gd name="T65" fmla="*/ 254138 h 462"/>
              <a:gd name="T66" fmla="*/ 43194 w 444"/>
              <a:gd name="T67" fmla="*/ 106690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7" name="Freeform 101"/>
          <p:cNvSpPr>
            <a:spLocks noChangeArrowheads="1"/>
          </p:cNvSpPr>
          <p:nvPr/>
        </p:nvSpPr>
        <p:spPr bwMode="auto">
          <a:xfrm>
            <a:off x="9763125" y="2588895"/>
            <a:ext cx="445770" cy="343535"/>
          </a:xfrm>
          <a:custGeom>
            <a:avLst/>
            <a:gdLst>
              <a:gd name="T0" fmla="*/ 95940 w 497"/>
              <a:gd name="T1" fmla="*/ 297916 h 382"/>
              <a:gd name="T2" fmla="*/ 95940 w 497"/>
              <a:gd name="T3" fmla="*/ 297916 h 382"/>
              <a:gd name="T4" fmla="*/ 190681 w 497"/>
              <a:gd name="T5" fmla="*/ 394018 h 382"/>
              <a:gd name="T6" fmla="*/ 297414 w 497"/>
              <a:gd name="T7" fmla="*/ 457686 h 382"/>
              <a:gd name="T8" fmla="*/ 404147 w 497"/>
              <a:gd name="T9" fmla="*/ 404830 h 382"/>
              <a:gd name="T10" fmla="*/ 467707 w 497"/>
              <a:gd name="T11" fmla="*/ 309929 h 382"/>
              <a:gd name="T12" fmla="*/ 297414 w 497"/>
              <a:gd name="T13" fmla="*/ 394018 h 382"/>
              <a:gd name="T14" fmla="*/ 95940 w 497"/>
              <a:gd name="T15" fmla="*/ 297916 h 382"/>
              <a:gd name="T16" fmla="*/ 584035 w 497"/>
              <a:gd name="T17" fmla="*/ 148958 h 382"/>
              <a:gd name="T18" fmla="*/ 584035 w 497"/>
              <a:gd name="T19" fmla="*/ 148958 h 382"/>
              <a:gd name="T20" fmla="*/ 328594 w 497"/>
              <a:gd name="T21" fmla="*/ 10811 h 382"/>
              <a:gd name="T22" fmla="*/ 265034 w 497"/>
              <a:gd name="T23" fmla="*/ 10811 h 382"/>
              <a:gd name="T24" fmla="*/ 10793 w 497"/>
              <a:gd name="T25" fmla="*/ 148958 h 382"/>
              <a:gd name="T26" fmla="*/ 10793 w 497"/>
              <a:gd name="T27" fmla="*/ 192204 h 382"/>
              <a:gd name="T28" fmla="*/ 265034 w 497"/>
              <a:gd name="T29" fmla="*/ 330351 h 382"/>
              <a:gd name="T30" fmla="*/ 328594 w 497"/>
              <a:gd name="T31" fmla="*/ 330351 h 382"/>
              <a:gd name="T32" fmla="*/ 489294 w 497"/>
              <a:gd name="T33" fmla="*/ 234249 h 382"/>
              <a:gd name="T34" fmla="*/ 319000 w 497"/>
              <a:gd name="T35" fmla="*/ 192204 h 382"/>
              <a:gd name="T36" fmla="*/ 297414 w 497"/>
              <a:gd name="T37" fmla="*/ 201814 h 382"/>
              <a:gd name="T38" fmla="*/ 243448 w 497"/>
              <a:gd name="T39" fmla="*/ 159770 h 382"/>
              <a:gd name="T40" fmla="*/ 297414 w 497"/>
              <a:gd name="T41" fmla="*/ 128536 h 382"/>
              <a:gd name="T42" fmla="*/ 351380 w 497"/>
              <a:gd name="T43" fmla="*/ 148958 h 382"/>
              <a:gd name="T44" fmla="*/ 531268 w 497"/>
              <a:gd name="T45" fmla="*/ 212626 h 382"/>
              <a:gd name="T46" fmla="*/ 584035 w 497"/>
              <a:gd name="T47" fmla="*/ 192204 h 382"/>
              <a:gd name="T48" fmla="*/ 584035 w 497"/>
              <a:gd name="T49" fmla="*/ 148958 h 382"/>
              <a:gd name="T50" fmla="*/ 509681 w 497"/>
              <a:gd name="T51" fmla="*/ 415641 h 382"/>
              <a:gd name="T52" fmla="*/ 509681 w 497"/>
              <a:gd name="T53" fmla="*/ 415641 h 382"/>
              <a:gd name="T54" fmla="*/ 552854 w 497"/>
              <a:gd name="T55" fmla="*/ 404830 h 382"/>
              <a:gd name="T56" fmla="*/ 531268 w 497"/>
              <a:gd name="T57" fmla="*/ 212626 h 382"/>
              <a:gd name="T58" fmla="*/ 489294 w 497"/>
              <a:gd name="T59" fmla="*/ 234249 h 382"/>
              <a:gd name="T60" fmla="*/ 509681 w 497"/>
              <a:gd name="T61" fmla="*/ 415641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8" name="Freeform 102"/>
          <p:cNvSpPr>
            <a:spLocks noChangeArrowheads="1"/>
          </p:cNvSpPr>
          <p:nvPr/>
        </p:nvSpPr>
        <p:spPr bwMode="auto">
          <a:xfrm>
            <a:off x="1983105" y="2534920"/>
            <a:ext cx="445770" cy="398145"/>
          </a:xfrm>
          <a:custGeom>
            <a:avLst/>
            <a:gdLst>
              <a:gd name="T0" fmla="*/ 95748 w 498"/>
              <a:gd name="T1" fmla="*/ 180770 h 445"/>
              <a:gd name="T2" fmla="*/ 95748 w 498"/>
              <a:gd name="T3" fmla="*/ 180770 h 445"/>
              <a:gd name="T4" fmla="*/ 169953 w 498"/>
              <a:gd name="T5" fmla="*/ 202318 h 445"/>
              <a:gd name="T6" fmla="*/ 180724 w 498"/>
              <a:gd name="T7" fmla="*/ 202318 h 445"/>
              <a:gd name="T8" fmla="*/ 233386 w 498"/>
              <a:gd name="T9" fmla="*/ 160418 h 445"/>
              <a:gd name="T10" fmla="*/ 233386 w 498"/>
              <a:gd name="T11" fmla="*/ 149644 h 445"/>
              <a:gd name="T12" fmla="*/ 213039 w 498"/>
              <a:gd name="T13" fmla="*/ 128095 h 445"/>
              <a:gd name="T14" fmla="*/ 329134 w 498"/>
              <a:gd name="T15" fmla="*/ 11972 h 445"/>
              <a:gd name="T16" fmla="*/ 233386 w 498"/>
              <a:gd name="T17" fmla="*/ 0 h 445"/>
              <a:gd name="T18" fmla="*/ 128063 w 498"/>
              <a:gd name="T19" fmla="*/ 64646 h 445"/>
              <a:gd name="T20" fmla="*/ 86173 w 498"/>
              <a:gd name="T21" fmla="*/ 96969 h 445"/>
              <a:gd name="T22" fmla="*/ 63433 w 498"/>
              <a:gd name="T23" fmla="*/ 138869 h 445"/>
              <a:gd name="T24" fmla="*/ 21543 w 498"/>
              <a:gd name="T25" fmla="*/ 149644 h 445"/>
              <a:gd name="T26" fmla="*/ 0 w 498"/>
              <a:gd name="T27" fmla="*/ 171193 h 445"/>
              <a:gd name="T28" fmla="*/ 0 w 498"/>
              <a:gd name="T29" fmla="*/ 180770 h 445"/>
              <a:gd name="T30" fmla="*/ 43087 w 498"/>
              <a:gd name="T31" fmla="*/ 223867 h 445"/>
              <a:gd name="T32" fmla="*/ 63433 w 498"/>
              <a:gd name="T33" fmla="*/ 234642 h 445"/>
              <a:gd name="T34" fmla="*/ 86173 w 498"/>
              <a:gd name="T35" fmla="*/ 213093 h 445"/>
              <a:gd name="T36" fmla="*/ 95748 w 498"/>
              <a:gd name="T37" fmla="*/ 180770 h 445"/>
              <a:gd name="T38" fmla="*/ 265701 w 498"/>
              <a:gd name="T39" fmla="*/ 191544 h 445"/>
              <a:gd name="T40" fmla="*/ 265701 w 498"/>
              <a:gd name="T41" fmla="*/ 191544 h 445"/>
              <a:gd name="T42" fmla="*/ 254929 w 498"/>
              <a:gd name="T43" fmla="*/ 191544 h 445"/>
              <a:gd name="T44" fmla="*/ 213039 w 498"/>
              <a:gd name="T45" fmla="*/ 223867 h 445"/>
              <a:gd name="T46" fmla="*/ 202268 w 498"/>
              <a:gd name="T47" fmla="*/ 244219 h 445"/>
              <a:gd name="T48" fmla="*/ 456000 w 498"/>
              <a:gd name="T49" fmla="*/ 520760 h 445"/>
              <a:gd name="T50" fmla="*/ 477543 w 498"/>
              <a:gd name="T51" fmla="*/ 520760 h 445"/>
              <a:gd name="T52" fmla="*/ 509858 w 498"/>
              <a:gd name="T53" fmla="*/ 499212 h 445"/>
              <a:gd name="T54" fmla="*/ 509858 w 498"/>
              <a:gd name="T55" fmla="*/ 478860 h 445"/>
              <a:gd name="T56" fmla="*/ 265701 w 498"/>
              <a:gd name="T57" fmla="*/ 191544 h 445"/>
              <a:gd name="T58" fmla="*/ 594834 w 498"/>
              <a:gd name="T59" fmla="*/ 75420 h 445"/>
              <a:gd name="T60" fmla="*/ 594834 w 498"/>
              <a:gd name="T61" fmla="*/ 75420 h 445"/>
              <a:gd name="T62" fmla="*/ 573291 w 498"/>
              <a:gd name="T63" fmla="*/ 64646 h 445"/>
              <a:gd name="T64" fmla="*/ 551748 w 498"/>
              <a:gd name="T65" fmla="*/ 106546 h 445"/>
              <a:gd name="T66" fmla="*/ 488315 w 498"/>
              <a:gd name="T67" fmla="*/ 128095 h 445"/>
              <a:gd name="T68" fmla="*/ 477543 w 498"/>
              <a:gd name="T69" fmla="*/ 75420 h 445"/>
              <a:gd name="T70" fmla="*/ 499086 w 498"/>
              <a:gd name="T71" fmla="*/ 22746 h 445"/>
              <a:gd name="T72" fmla="*/ 488315 w 498"/>
              <a:gd name="T73" fmla="*/ 11972 h 445"/>
              <a:gd name="T74" fmla="*/ 403338 w 498"/>
              <a:gd name="T75" fmla="*/ 86195 h 445"/>
              <a:gd name="T76" fmla="*/ 381795 w 498"/>
              <a:gd name="T77" fmla="*/ 180770 h 445"/>
              <a:gd name="T78" fmla="*/ 339905 w 498"/>
              <a:gd name="T79" fmla="*/ 223867 h 445"/>
              <a:gd name="T80" fmla="*/ 381795 w 498"/>
              <a:gd name="T81" fmla="*/ 276542 h 445"/>
              <a:gd name="T82" fmla="*/ 435653 w 498"/>
              <a:gd name="T83" fmla="*/ 223867 h 445"/>
              <a:gd name="T84" fmla="*/ 488315 w 498"/>
              <a:gd name="T85" fmla="*/ 213093 h 445"/>
              <a:gd name="T86" fmla="*/ 584063 w 498"/>
              <a:gd name="T87" fmla="*/ 171193 h 445"/>
              <a:gd name="T88" fmla="*/ 594834 w 498"/>
              <a:gd name="T89" fmla="*/ 75420 h 445"/>
              <a:gd name="T90" fmla="*/ 86173 w 498"/>
              <a:gd name="T91" fmla="*/ 478860 h 445"/>
              <a:gd name="T92" fmla="*/ 86173 w 498"/>
              <a:gd name="T93" fmla="*/ 478860 h 445"/>
              <a:gd name="T94" fmla="*/ 86173 w 498"/>
              <a:gd name="T95" fmla="*/ 499212 h 445"/>
              <a:gd name="T96" fmla="*/ 106520 w 498"/>
              <a:gd name="T97" fmla="*/ 531535 h 445"/>
              <a:gd name="T98" fmla="*/ 128063 w 498"/>
              <a:gd name="T99" fmla="*/ 520760 h 445"/>
              <a:gd name="T100" fmla="*/ 276472 w 498"/>
              <a:gd name="T101" fmla="*/ 383088 h 445"/>
              <a:gd name="T102" fmla="*/ 233386 w 498"/>
              <a:gd name="T103" fmla="*/ 329216 h 445"/>
              <a:gd name="T104" fmla="*/ 86173 w 498"/>
              <a:gd name="T105" fmla="*/ 478860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1" name="Freeform 154"/>
          <p:cNvSpPr>
            <a:spLocks noChangeArrowheads="1"/>
          </p:cNvSpPr>
          <p:nvPr/>
        </p:nvSpPr>
        <p:spPr bwMode="auto">
          <a:xfrm>
            <a:off x="7233285" y="2534920"/>
            <a:ext cx="318770" cy="433070"/>
          </a:xfrm>
          <a:custGeom>
            <a:avLst/>
            <a:gdLst>
              <a:gd name="T0" fmla="*/ 416411 w 355"/>
              <a:gd name="T1" fmla="*/ 157263 h 487"/>
              <a:gd name="T2" fmla="*/ 416411 w 355"/>
              <a:gd name="T3" fmla="*/ 157263 h 487"/>
              <a:gd name="T4" fmla="*/ 139606 w 355"/>
              <a:gd name="T5" fmla="*/ 20254 h 487"/>
              <a:gd name="T6" fmla="*/ 10832 w 355"/>
              <a:gd name="T7" fmla="*/ 63143 h 487"/>
              <a:gd name="T8" fmla="*/ 0 w 355"/>
              <a:gd name="T9" fmla="*/ 94119 h 487"/>
              <a:gd name="T10" fmla="*/ 10832 w 355"/>
              <a:gd name="T11" fmla="*/ 411028 h 487"/>
              <a:gd name="T12" fmla="*/ 21663 w 355"/>
              <a:gd name="T13" fmla="*/ 432473 h 487"/>
              <a:gd name="T14" fmla="*/ 267177 w 355"/>
              <a:gd name="T15" fmla="*/ 579014 h 487"/>
              <a:gd name="T16" fmla="*/ 278009 w 355"/>
              <a:gd name="T17" fmla="*/ 579014 h 487"/>
              <a:gd name="T18" fmla="*/ 288840 w 355"/>
              <a:gd name="T19" fmla="*/ 579014 h 487"/>
              <a:gd name="T20" fmla="*/ 298468 w 355"/>
              <a:gd name="T21" fmla="*/ 569483 h 487"/>
              <a:gd name="T22" fmla="*/ 298468 w 355"/>
              <a:gd name="T23" fmla="*/ 241851 h 487"/>
              <a:gd name="T24" fmla="*/ 288840 w 355"/>
              <a:gd name="T25" fmla="*/ 220406 h 487"/>
              <a:gd name="T26" fmla="*/ 52954 w 355"/>
              <a:gd name="T27" fmla="*/ 83397 h 487"/>
              <a:gd name="T28" fmla="*/ 85449 w 355"/>
              <a:gd name="T29" fmla="*/ 63143 h 487"/>
              <a:gd name="T30" fmla="*/ 128775 w 355"/>
              <a:gd name="T31" fmla="*/ 52421 h 487"/>
              <a:gd name="T32" fmla="*/ 362254 w 355"/>
              <a:gd name="T33" fmla="*/ 178708 h 487"/>
              <a:gd name="T34" fmla="*/ 373085 w 355"/>
              <a:gd name="T35" fmla="*/ 189430 h 487"/>
              <a:gd name="T36" fmla="*/ 373085 w 355"/>
              <a:gd name="T37" fmla="*/ 506339 h 487"/>
              <a:gd name="T38" fmla="*/ 394748 w 355"/>
              <a:gd name="T39" fmla="*/ 526593 h 487"/>
              <a:gd name="T40" fmla="*/ 426039 w 355"/>
              <a:gd name="T41" fmla="*/ 506339 h 487"/>
              <a:gd name="T42" fmla="*/ 426039 w 355"/>
              <a:gd name="T43" fmla="*/ 167985 h 487"/>
              <a:gd name="T44" fmla="*/ 416411 w 355"/>
              <a:gd name="T45" fmla="*/ 157263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31010" y="3068493"/>
            <a:ext cx="950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43660" y="3436620"/>
            <a:ext cx="17252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323715" y="3068493"/>
            <a:ext cx="950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36365" y="3436620"/>
            <a:ext cx="17252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917055" y="3068493"/>
            <a:ext cx="950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529705" y="3436620"/>
            <a:ext cx="17252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511030" y="3068493"/>
            <a:ext cx="950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123680" y="3436620"/>
            <a:ext cx="17252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391795" y="363855"/>
            <a:ext cx="2308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01 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选题背景及意义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6" name="图片 45" descr="books-education-school-literature-51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" y="1712595"/>
            <a:ext cx="5824855" cy="436880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6260465" y="2315210"/>
            <a:ext cx="975360" cy="975360"/>
            <a:chOff x="11461" y="2997"/>
            <a:chExt cx="1536" cy="1536"/>
          </a:xfrm>
        </p:grpSpPr>
        <p:sp>
          <p:nvSpPr>
            <p:cNvPr id="47" name="椭圆 46"/>
            <p:cNvSpPr/>
            <p:nvPr/>
          </p:nvSpPr>
          <p:spPr>
            <a:xfrm>
              <a:off x="11461" y="2997"/>
              <a:ext cx="1537" cy="1537"/>
            </a:xfrm>
            <a:prstGeom prst="ellipse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5" name="Freeform 178"/>
            <p:cNvSpPr>
              <a:spLocks noEditPoints="1"/>
            </p:cNvSpPr>
            <p:nvPr/>
          </p:nvSpPr>
          <p:spPr bwMode="auto">
            <a:xfrm>
              <a:off x="11846" y="3476"/>
              <a:ext cx="767" cy="578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260465" y="4279900"/>
            <a:ext cx="975360" cy="975360"/>
            <a:chOff x="12613" y="6670"/>
            <a:chExt cx="1536" cy="1536"/>
          </a:xfrm>
        </p:grpSpPr>
        <p:sp>
          <p:nvSpPr>
            <p:cNvPr id="48" name="椭圆 47"/>
            <p:cNvSpPr/>
            <p:nvPr/>
          </p:nvSpPr>
          <p:spPr>
            <a:xfrm>
              <a:off x="12613" y="6670"/>
              <a:ext cx="1537" cy="1537"/>
            </a:xfrm>
            <a:prstGeom prst="ellipse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22" name="组合 221"/>
            <p:cNvGrpSpPr/>
            <p:nvPr/>
          </p:nvGrpSpPr>
          <p:grpSpPr>
            <a:xfrm>
              <a:off x="12975" y="7102"/>
              <a:ext cx="782" cy="572"/>
              <a:chOff x="1848569" y="1794469"/>
              <a:chExt cx="490776" cy="359163"/>
            </a:xfrm>
            <a:solidFill>
              <a:schemeClr val="bg1"/>
            </a:solidFill>
          </p:grpSpPr>
          <p:sp>
            <p:nvSpPr>
              <p:cNvPr id="223" name="任意多边形 85"/>
              <p:cNvSpPr/>
              <p:nvPr/>
            </p:nvSpPr>
            <p:spPr>
              <a:xfrm>
                <a:off x="1863082" y="1857702"/>
                <a:ext cx="390290" cy="295930"/>
              </a:xfrm>
              <a:custGeom>
                <a:avLst/>
                <a:gdLst>
                  <a:gd name="connsiteX0" fmla="*/ 96105 w 628567"/>
                  <a:gd name="connsiteY0" fmla="*/ 192304 h 476598"/>
                  <a:gd name="connsiteX1" fmla="*/ 96105 w 628567"/>
                  <a:gd name="connsiteY1" fmla="*/ 476598 h 476598"/>
                  <a:gd name="connsiteX2" fmla="*/ 0 w 628567"/>
                  <a:gd name="connsiteY2" fmla="*/ 476598 h 476598"/>
                  <a:gd name="connsiteX3" fmla="*/ 0 w 628567"/>
                  <a:gd name="connsiteY3" fmla="*/ 267440 h 476598"/>
                  <a:gd name="connsiteX4" fmla="*/ 451079 w 628567"/>
                  <a:gd name="connsiteY4" fmla="*/ 149738 h 476598"/>
                  <a:gd name="connsiteX5" fmla="*/ 451079 w 628567"/>
                  <a:gd name="connsiteY5" fmla="*/ 476598 h 476598"/>
                  <a:gd name="connsiteX6" fmla="*/ 354974 w 628567"/>
                  <a:gd name="connsiteY6" fmla="*/ 476598 h 476598"/>
                  <a:gd name="connsiteX7" fmla="*/ 354974 w 628567"/>
                  <a:gd name="connsiteY7" fmla="*/ 196833 h 476598"/>
                  <a:gd name="connsiteX8" fmla="*/ 357633 w 628567"/>
                  <a:gd name="connsiteY8" fmla="*/ 200277 h 476598"/>
                  <a:gd name="connsiteX9" fmla="*/ 359009 w 628567"/>
                  <a:gd name="connsiteY9" fmla="*/ 199214 h 476598"/>
                  <a:gd name="connsiteX10" fmla="*/ 372907 w 628567"/>
                  <a:gd name="connsiteY10" fmla="*/ 215687 h 476598"/>
                  <a:gd name="connsiteX11" fmla="*/ 255352 w 628567"/>
                  <a:gd name="connsiteY11" fmla="*/ 67803 h 476598"/>
                  <a:gd name="connsiteX12" fmla="*/ 273592 w 628567"/>
                  <a:gd name="connsiteY12" fmla="*/ 91427 h 476598"/>
                  <a:gd name="connsiteX13" fmla="*/ 273592 w 628567"/>
                  <a:gd name="connsiteY13" fmla="*/ 476598 h 476598"/>
                  <a:gd name="connsiteX14" fmla="*/ 177487 w 628567"/>
                  <a:gd name="connsiteY14" fmla="*/ 476598 h 476598"/>
                  <a:gd name="connsiteX15" fmla="*/ 177487 w 628567"/>
                  <a:gd name="connsiteY15" fmla="*/ 128679 h 476598"/>
                  <a:gd name="connsiteX16" fmla="*/ 628567 w 628567"/>
                  <a:gd name="connsiteY16" fmla="*/ 0 h 476598"/>
                  <a:gd name="connsiteX17" fmla="*/ 628567 w 628567"/>
                  <a:gd name="connsiteY17" fmla="*/ 476598 h 476598"/>
                  <a:gd name="connsiteX18" fmla="*/ 532462 w 628567"/>
                  <a:gd name="connsiteY18" fmla="*/ 476598 h 476598"/>
                  <a:gd name="connsiteX19" fmla="*/ 532462 w 628567"/>
                  <a:gd name="connsiteY19" fmla="*/ 81079 h 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8567" h="476598">
                    <a:moveTo>
                      <a:pt x="96105" y="192304"/>
                    </a:moveTo>
                    <a:lnTo>
                      <a:pt x="96105" y="476598"/>
                    </a:lnTo>
                    <a:lnTo>
                      <a:pt x="0" y="476598"/>
                    </a:lnTo>
                    <a:lnTo>
                      <a:pt x="0" y="267440"/>
                    </a:lnTo>
                    <a:close/>
                    <a:moveTo>
                      <a:pt x="451079" y="149738"/>
                    </a:moveTo>
                    <a:lnTo>
                      <a:pt x="451079" y="476598"/>
                    </a:lnTo>
                    <a:lnTo>
                      <a:pt x="354974" y="476598"/>
                    </a:lnTo>
                    <a:lnTo>
                      <a:pt x="354974" y="196833"/>
                    </a:lnTo>
                    <a:lnTo>
                      <a:pt x="357633" y="200277"/>
                    </a:lnTo>
                    <a:lnTo>
                      <a:pt x="359009" y="199214"/>
                    </a:lnTo>
                    <a:lnTo>
                      <a:pt x="372907" y="215687"/>
                    </a:lnTo>
                    <a:close/>
                    <a:moveTo>
                      <a:pt x="255352" y="67803"/>
                    </a:moveTo>
                    <a:lnTo>
                      <a:pt x="273592" y="91427"/>
                    </a:lnTo>
                    <a:lnTo>
                      <a:pt x="273592" y="476598"/>
                    </a:lnTo>
                    <a:lnTo>
                      <a:pt x="177487" y="476598"/>
                    </a:lnTo>
                    <a:lnTo>
                      <a:pt x="177487" y="128679"/>
                    </a:lnTo>
                    <a:close/>
                    <a:moveTo>
                      <a:pt x="628567" y="0"/>
                    </a:moveTo>
                    <a:lnTo>
                      <a:pt x="628567" y="476598"/>
                    </a:lnTo>
                    <a:lnTo>
                      <a:pt x="532462" y="476598"/>
                    </a:lnTo>
                    <a:lnTo>
                      <a:pt x="532462" y="81079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4" name="任意多边形 86"/>
              <p:cNvSpPr/>
              <p:nvPr/>
            </p:nvSpPr>
            <p:spPr>
              <a:xfrm rot="13790841">
                <a:off x="1992773" y="1650265"/>
                <a:ext cx="202367" cy="490776"/>
              </a:xfrm>
              <a:custGeom>
                <a:avLst/>
                <a:gdLst>
                  <a:gd name="connsiteX0" fmla="*/ 97660 w 325915"/>
                  <a:gd name="connsiteY0" fmla="*/ 790400 h 790400"/>
                  <a:gd name="connsiteX1" fmla="*/ 0 w 325915"/>
                  <a:gd name="connsiteY1" fmla="*/ 664808 h 790400"/>
                  <a:gd name="connsiteX2" fmla="*/ 70970 w 325915"/>
                  <a:gd name="connsiteY2" fmla="*/ 664808 h 790400"/>
                  <a:gd name="connsiteX3" fmla="*/ 70970 w 325915"/>
                  <a:gd name="connsiteY3" fmla="*/ 320500 h 790400"/>
                  <a:gd name="connsiteX4" fmla="*/ 92523 w 325915"/>
                  <a:gd name="connsiteY4" fmla="*/ 320500 h 790400"/>
                  <a:gd name="connsiteX5" fmla="*/ 92598 w 325915"/>
                  <a:gd name="connsiteY5" fmla="*/ 318763 h 790400"/>
                  <a:gd name="connsiteX6" fmla="*/ 259805 w 325915"/>
                  <a:gd name="connsiteY6" fmla="*/ 326009 h 790400"/>
                  <a:gd name="connsiteX7" fmla="*/ 271953 w 325915"/>
                  <a:gd name="connsiteY7" fmla="*/ 0 h 790400"/>
                  <a:gd name="connsiteX8" fmla="*/ 325915 w 325915"/>
                  <a:gd name="connsiteY8" fmla="*/ 2011 h 790400"/>
                  <a:gd name="connsiteX9" fmla="*/ 311729 w 325915"/>
                  <a:gd name="connsiteY9" fmla="*/ 382747 h 790400"/>
                  <a:gd name="connsiteX10" fmla="*/ 257766 w 325915"/>
                  <a:gd name="connsiteY10" fmla="*/ 380736 h 790400"/>
                  <a:gd name="connsiteX11" fmla="*/ 257794 w 325915"/>
                  <a:gd name="connsiteY11" fmla="*/ 379973 h 790400"/>
                  <a:gd name="connsiteX12" fmla="*/ 124349 w 325915"/>
                  <a:gd name="connsiteY12" fmla="*/ 374190 h 790400"/>
                  <a:gd name="connsiteX13" fmla="*/ 124349 w 325915"/>
                  <a:gd name="connsiteY13" fmla="*/ 664808 h 790400"/>
                  <a:gd name="connsiteX14" fmla="*/ 195319 w 325915"/>
                  <a:gd name="connsiteY14" fmla="*/ 664808 h 79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15" h="790400">
                    <a:moveTo>
                      <a:pt x="97660" y="790400"/>
                    </a:moveTo>
                    <a:lnTo>
                      <a:pt x="0" y="664808"/>
                    </a:lnTo>
                    <a:lnTo>
                      <a:pt x="70970" y="664808"/>
                    </a:lnTo>
                    <a:lnTo>
                      <a:pt x="70970" y="320500"/>
                    </a:lnTo>
                    <a:lnTo>
                      <a:pt x="92523" y="320500"/>
                    </a:lnTo>
                    <a:lnTo>
                      <a:pt x="92598" y="318763"/>
                    </a:lnTo>
                    <a:lnTo>
                      <a:pt x="259805" y="326009"/>
                    </a:lnTo>
                    <a:lnTo>
                      <a:pt x="271953" y="0"/>
                    </a:lnTo>
                    <a:lnTo>
                      <a:pt x="325915" y="2011"/>
                    </a:lnTo>
                    <a:lnTo>
                      <a:pt x="311729" y="382747"/>
                    </a:lnTo>
                    <a:lnTo>
                      <a:pt x="257766" y="380736"/>
                    </a:lnTo>
                    <a:lnTo>
                      <a:pt x="257794" y="379973"/>
                    </a:lnTo>
                    <a:lnTo>
                      <a:pt x="124349" y="374190"/>
                    </a:lnTo>
                    <a:lnTo>
                      <a:pt x="124349" y="664808"/>
                    </a:lnTo>
                    <a:lnTo>
                      <a:pt x="195319" y="664808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7457440" y="225124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57440" y="2647950"/>
            <a:ext cx="40551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57440" y="425022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457440" y="4646930"/>
            <a:ext cx="40551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391795" y="363855"/>
            <a:ext cx="2308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01 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选题背景及意义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410" y="1960880"/>
            <a:ext cx="3002915" cy="4067175"/>
          </a:xfrm>
          <a:prstGeom prst="rec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596130" y="1960880"/>
            <a:ext cx="3002915" cy="4067175"/>
          </a:xfrm>
          <a:prstGeom prst="rec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8324850" y="1960880"/>
            <a:ext cx="3002915" cy="4067175"/>
          </a:xfrm>
          <a:prstGeom prst="rec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813560" y="1474470"/>
            <a:ext cx="1110615" cy="1110615"/>
          </a:xfrm>
          <a:prstGeom prst="ellipse">
            <a:avLst/>
          </a:prstGeom>
          <a:solidFill>
            <a:schemeClr val="bg1"/>
          </a:solidFill>
          <a:ln>
            <a:solidFill>
              <a:srgbClr val="00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542280" y="1474470"/>
            <a:ext cx="1110615" cy="1110615"/>
          </a:xfrm>
          <a:prstGeom prst="ellipse">
            <a:avLst/>
          </a:prstGeom>
          <a:solidFill>
            <a:schemeClr val="bg1"/>
          </a:solidFill>
          <a:ln>
            <a:solidFill>
              <a:srgbClr val="00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271000" y="1474470"/>
            <a:ext cx="1110615" cy="1110615"/>
          </a:xfrm>
          <a:prstGeom prst="ellipse">
            <a:avLst/>
          </a:prstGeom>
          <a:solidFill>
            <a:schemeClr val="bg1"/>
          </a:solidFill>
          <a:ln>
            <a:solidFill>
              <a:srgbClr val="00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9" name="Freeform 46"/>
          <p:cNvSpPr>
            <a:spLocks noChangeArrowheads="1"/>
          </p:cNvSpPr>
          <p:nvPr/>
        </p:nvSpPr>
        <p:spPr bwMode="auto">
          <a:xfrm>
            <a:off x="2126615" y="1738630"/>
            <a:ext cx="539750" cy="513080"/>
          </a:xfrm>
          <a:custGeom>
            <a:avLst/>
            <a:gdLst>
              <a:gd name="T0" fmla="*/ 436096 w 461"/>
              <a:gd name="T1" fmla="*/ 400060 h 443"/>
              <a:gd name="T2" fmla="*/ 436096 w 461"/>
              <a:gd name="T3" fmla="*/ 400060 h 443"/>
              <a:gd name="T4" fmla="*/ 341188 w 461"/>
              <a:gd name="T5" fmla="*/ 295282 h 443"/>
              <a:gd name="T6" fmla="*/ 372424 w 461"/>
              <a:gd name="T7" fmla="*/ 232178 h 443"/>
              <a:gd name="T8" fmla="*/ 394048 w 461"/>
              <a:gd name="T9" fmla="*/ 179789 h 443"/>
              <a:gd name="T10" fmla="*/ 383236 w 461"/>
              <a:gd name="T11" fmla="*/ 157166 h 443"/>
              <a:gd name="T12" fmla="*/ 394048 w 461"/>
              <a:gd name="T13" fmla="*/ 104778 h 443"/>
              <a:gd name="T14" fmla="*/ 276314 w 461"/>
              <a:gd name="T15" fmla="*/ 0 h 443"/>
              <a:gd name="T16" fmla="*/ 158580 w 461"/>
              <a:gd name="T17" fmla="*/ 104778 h 443"/>
              <a:gd name="T18" fmla="*/ 169393 w 461"/>
              <a:gd name="T19" fmla="*/ 157166 h 443"/>
              <a:gd name="T20" fmla="*/ 158580 w 461"/>
              <a:gd name="T21" fmla="*/ 179789 h 443"/>
              <a:gd name="T22" fmla="*/ 180205 w 461"/>
              <a:gd name="T23" fmla="*/ 232178 h 443"/>
              <a:gd name="T24" fmla="*/ 212642 w 461"/>
              <a:gd name="T25" fmla="*/ 295282 h 443"/>
              <a:gd name="T26" fmla="*/ 116533 w 461"/>
              <a:gd name="T27" fmla="*/ 400060 h 443"/>
              <a:gd name="T28" fmla="*/ 0 w 461"/>
              <a:gd name="T29" fmla="*/ 473881 h 443"/>
              <a:gd name="T30" fmla="*/ 0 w 461"/>
              <a:gd name="T31" fmla="*/ 526269 h 443"/>
              <a:gd name="T32" fmla="*/ 276314 w 461"/>
              <a:gd name="T33" fmla="*/ 526269 h 443"/>
              <a:gd name="T34" fmla="*/ 552629 w 461"/>
              <a:gd name="T35" fmla="*/ 526269 h 443"/>
              <a:gd name="T36" fmla="*/ 552629 w 461"/>
              <a:gd name="T37" fmla="*/ 473881 h 443"/>
              <a:gd name="T38" fmla="*/ 436096 w 461"/>
              <a:gd name="T39" fmla="*/ 400060 h 4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003F88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4" name="Freeform 97"/>
          <p:cNvSpPr>
            <a:spLocks noChangeArrowheads="1"/>
          </p:cNvSpPr>
          <p:nvPr/>
        </p:nvSpPr>
        <p:spPr bwMode="auto">
          <a:xfrm>
            <a:off x="9535160" y="1771015"/>
            <a:ext cx="582930" cy="499110"/>
          </a:xfrm>
          <a:custGeom>
            <a:avLst/>
            <a:gdLst>
              <a:gd name="T0" fmla="*/ 275829 w 497"/>
              <a:gd name="T1" fmla="*/ 277437 h 426"/>
              <a:gd name="T2" fmla="*/ 275829 w 497"/>
              <a:gd name="T3" fmla="*/ 277437 h 426"/>
              <a:gd name="T4" fmla="*/ 328597 w 497"/>
              <a:gd name="T5" fmla="*/ 277437 h 426"/>
              <a:gd name="T6" fmla="*/ 328597 w 497"/>
              <a:gd name="T7" fmla="*/ 330282 h 426"/>
              <a:gd name="T8" fmla="*/ 594832 w 497"/>
              <a:gd name="T9" fmla="*/ 330282 h 426"/>
              <a:gd name="T10" fmla="*/ 584038 w 497"/>
              <a:gd name="T11" fmla="*/ 159736 h 426"/>
              <a:gd name="T12" fmla="*/ 531271 w 497"/>
              <a:gd name="T13" fmla="*/ 96082 h 426"/>
              <a:gd name="T14" fmla="*/ 435330 w 497"/>
              <a:gd name="T15" fmla="*/ 96082 h 426"/>
              <a:gd name="T16" fmla="*/ 404150 w 497"/>
              <a:gd name="T17" fmla="*/ 32428 h 426"/>
              <a:gd name="T18" fmla="*/ 359777 w 497"/>
              <a:gd name="T19" fmla="*/ 0 h 426"/>
              <a:gd name="T20" fmla="*/ 232656 w 497"/>
              <a:gd name="T21" fmla="*/ 0 h 426"/>
              <a:gd name="T22" fmla="*/ 201475 w 497"/>
              <a:gd name="T23" fmla="*/ 32428 h 426"/>
              <a:gd name="T24" fmla="*/ 159501 w 497"/>
              <a:gd name="T25" fmla="*/ 96082 h 426"/>
              <a:gd name="T26" fmla="*/ 63561 w 497"/>
              <a:gd name="T27" fmla="*/ 96082 h 426"/>
              <a:gd name="T28" fmla="*/ 10793 w 497"/>
              <a:gd name="T29" fmla="*/ 159736 h 426"/>
              <a:gd name="T30" fmla="*/ 0 w 497"/>
              <a:gd name="T31" fmla="*/ 330282 h 426"/>
              <a:gd name="T32" fmla="*/ 275829 w 497"/>
              <a:gd name="T33" fmla="*/ 330282 h 426"/>
              <a:gd name="T34" fmla="*/ 275829 w 497"/>
              <a:gd name="T35" fmla="*/ 277437 h 426"/>
              <a:gd name="T36" fmla="*/ 223062 w 497"/>
              <a:gd name="T37" fmla="*/ 63654 h 426"/>
              <a:gd name="T38" fmla="*/ 223062 w 497"/>
              <a:gd name="T39" fmla="*/ 63654 h 426"/>
              <a:gd name="T40" fmla="*/ 254243 w 497"/>
              <a:gd name="T41" fmla="*/ 43237 h 426"/>
              <a:gd name="T42" fmla="*/ 340589 w 497"/>
              <a:gd name="T43" fmla="*/ 43237 h 426"/>
              <a:gd name="T44" fmla="*/ 370571 w 497"/>
              <a:gd name="T45" fmla="*/ 63654 h 426"/>
              <a:gd name="T46" fmla="*/ 382563 w 497"/>
              <a:gd name="T47" fmla="*/ 96082 h 426"/>
              <a:gd name="T48" fmla="*/ 212269 w 497"/>
              <a:gd name="T49" fmla="*/ 96082 h 426"/>
              <a:gd name="T50" fmla="*/ 223062 w 497"/>
              <a:gd name="T51" fmla="*/ 63654 h 426"/>
              <a:gd name="T52" fmla="*/ 328597 w 497"/>
              <a:gd name="T53" fmla="*/ 426364 h 426"/>
              <a:gd name="T54" fmla="*/ 328597 w 497"/>
              <a:gd name="T55" fmla="*/ 426364 h 426"/>
              <a:gd name="T56" fmla="*/ 275829 w 497"/>
              <a:gd name="T57" fmla="*/ 426364 h 426"/>
              <a:gd name="T58" fmla="*/ 275829 w 497"/>
              <a:gd name="T59" fmla="*/ 362710 h 426"/>
              <a:gd name="T60" fmla="*/ 10793 w 497"/>
              <a:gd name="T61" fmla="*/ 362710 h 426"/>
              <a:gd name="T62" fmla="*/ 20387 w 497"/>
              <a:gd name="T63" fmla="*/ 457591 h 426"/>
              <a:gd name="T64" fmla="*/ 74354 w 497"/>
              <a:gd name="T65" fmla="*/ 510436 h 426"/>
              <a:gd name="T66" fmla="*/ 520478 w 497"/>
              <a:gd name="T67" fmla="*/ 510436 h 426"/>
              <a:gd name="T68" fmla="*/ 573245 w 497"/>
              <a:gd name="T69" fmla="*/ 457591 h 426"/>
              <a:gd name="T70" fmla="*/ 584038 w 497"/>
              <a:gd name="T71" fmla="*/ 362710 h 426"/>
              <a:gd name="T72" fmla="*/ 328597 w 497"/>
              <a:gd name="T73" fmla="*/ 362710 h 426"/>
              <a:gd name="T74" fmla="*/ 328597 w 497"/>
              <a:gd name="T75" fmla="*/ 426364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7" name="Freeform 101"/>
          <p:cNvSpPr>
            <a:spLocks noChangeArrowheads="1"/>
          </p:cNvSpPr>
          <p:nvPr/>
        </p:nvSpPr>
        <p:spPr bwMode="auto">
          <a:xfrm>
            <a:off x="5806440" y="1771015"/>
            <a:ext cx="582295" cy="448310"/>
          </a:xfrm>
          <a:custGeom>
            <a:avLst/>
            <a:gdLst>
              <a:gd name="T0" fmla="*/ 95940 w 497"/>
              <a:gd name="T1" fmla="*/ 297916 h 382"/>
              <a:gd name="T2" fmla="*/ 95940 w 497"/>
              <a:gd name="T3" fmla="*/ 297916 h 382"/>
              <a:gd name="T4" fmla="*/ 190681 w 497"/>
              <a:gd name="T5" fmla="*/ 394018 h 382"/>
              <a:gd name="T6" fmla="*/ 297414 w 497"/>
              <a:gd name="T7" fmla="*/ 457686 h 382"/>
              <a:gd name="T8" fmla="*/ 404147 w 497"/>
              <a:gd name="T9" fmla="*/ 404830 h 382"/>
              <a:gd name="T10" fmla="*/ 467707 w 497"/>
              <a:gd name="T11" fmla="*/ 309929 h 382"/>
              <a:gd name="T12" fmla="*/ 297414 w 497"/>
              <a:gd name="T13" fmla="*/ 394018 h 382"/>
              <a:gd name="T14" fmla="*/ 95940 w 497"/>
              <a:gd name="T15" fmla="*/ 297916 h 382"/>
              <a:gd name="T16" fmla="*/ 584035 w 497"/>
              <a:gd name="T17" fmla="*/ 148958 h 382"/>
              <a:gd name="T18" fmla="*/ 584035 w 497"/>
              <a:gd name="T19" fmla="*/ 148958 h 382"/>
              <a:gd name="T20" fmla="*/ 328594 w 497"/>
              <a:gd name="T21" fmla="*/ 10811 h 382"/>
              <a:gd name="T22" fmla="*/ 265034 w 497"/>
              <a:gd name="T23" fmla="*/ 10811 h 382"/>
              <a:gd name="T24" fmla="*/ 10793 w 497"/>
              <a:gd name="T25" fmla="*/ 148958 h 382"/>
              <a:gd name="T26" fmla="*/ 10793 w 497"/>
              <a:gd name="T27" fmla="*/ 192204 h 382"/>
              <a:gd name="T28" fmla="*/ 265034 w 497"/>
              <a:gd name="T29" fmla="*/ 330351 h 382"/>
              <a:gd name="T30" fmla="*/ 328594 w 497"/>
              <a:gd name="T31" fmla="*/ 330351 h 382"/>
              <a:gd name="T32" fmla="*/ 489294 w 497"/>
              <a:gd name="T33" fmla="*/ 234249 h 382"/>
              <a:gd name="T34" fmla="*/ 319000 w 497"/>
              <a:gd name="T35" fmla="*/ 192204 h 382"/>
              <a:gd name="T36" fmla="*/ 297414 w 497"/>
              <a:gd name="T37" fmla="*/ 201814 h 382"/>
              <a:gd name="T38" fmla="*/ 243448 w 497"/>
              <a:gd name="T39" fmla="*/ 159770 h 382"/>
              <a:gd name="T40" fmla="*/ 297414 w 497"/>
              <a:gd name="T41" fmla="*/ 128536 h 382"/>
              <a:gd name="T42" fmla="*/ 351380 w 497"/>
              <a:gd name="T43" fmla="*/ 148958 h 382"/>
              <a:gd name="T44" fmla="*/ 531268 w 497"/>
              <a:gd name="T45" fmla="*/ 212626 h 382"/>
              <a:gd name="T46" fmla="*/ 584035 w 497"/>
              <a:gd name="T47" fmla="*/ 192204 h 382"/>
              <a:gd name="T48" fmla="*/ 584035 w 497"/>
              <a:gd name="T49" fmla="*/ 148958 h 382"/>
              <a:gd name="T50" fmla="*/ 509681 w 497"/>
              <a:gd name="T51" fmla="*/ 415641 h 382"/>
              <a:gd name="T52" fmla="*/ 509681 w 497"/>
              <a:gd name="T53" fmla="*/ 415641 h 382"/>
              <a:gd name="T54" fmla="*/ 552854 w 497"/>
              <a:gd name="T55" fmla="*/ 404830 h 382"/>
              <a:gd name="T56" fmla="*/ 531268 w 497"/>
              <a:gd name="T57" fmla="*/ 212626 h 382"/>
              <a:gd name="T58" fmla="*/ 489294 w 497"/>
              <a:gd name="T59" fmla="*/ 234249 h 382"/>
              <a:gd name="T60" fmla="*/ 509681 w 497"/>
              <a:gd name="T61" fmla="*/ 415641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003F88"/>
          </a:solidFill>
          <a:ln>
            <a:noFill/>
          </a:ln>
          <a:effectLst/>
        </p:spPr>
        <p:txBody>
          <a:bodyPr wrap="none" lIns="34290" tIns="17145" rIns="34290" bIns="17145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453515" y="296181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14450" y="3427730"/>
            <a:ext cx="21082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80965" y="296181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041900" y="3427730"/>
            <a:ext cx="21082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11590" y="296181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772525" y="3427730"/>
            <a:ext cx="21082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2" name="组合 701"/>
          <p:cNvGrpSpPr/>
          <p:nvPr/>
        </p:nvGrpSpPr>
        <p:grpSpPr>
          <a:xfrm rot="0">
            <a:off x="2646680" y="49530"/>
            <a:ext cx="6897370" cy="6887210"/>
            <a:chOff x="8645299" y="-830263"/>
            <a:chExt cx="7618413" cy="7602538"/>
          </a:xfrm>
          <a:solidFill>
            <a:srgbClr val="00458E">
              <a:alpha val="6000"/>
            </a:srgbClr>
          </a:solidFill>
        </p:grpSpPr>
        <p:sp>
          <p:nvSpPr>
            <p:cNvPr id="764" name="Freeform 75"/>
            <p:cNvSpPr>
              <a:spLocks noEditPoints="1"/>
            </p:cNvSpPr>
            <p:nvPr/>
          </p:nvSpPr>
          <p:spPr bwMode="auto">
            <a:xfrm>
              <a:off x="8645299" y="-830263"/>
              <a:ext cx="7618413" cy="7602538"/>
            </a:xfrm>
            <a:custGeom>
              <a:avLst/>
              <a:gdLst>
                <a:gd name="T0" fmla="*/ 1106 w 2412"/>
                <a:gd name="T1" fmla="*/ 2355 h 2406"/>
                <a:gd name="T2" fmla="*/ 435 w 2412"/>
                <a:gd name="T3" fmla="*/ 2057 h 2406"/>
                <a:gd name="T4" fmla="*/ 57 w 2412"/>
                <a:gd name="T5" fmla="*/ 1368 h 2406"/>
                <a:gd name="T6" fmla="*/ 118 w 2412"/>
                <a:gd name="T7" fmla="*/ 767 h 2406"/>
                <a:gd name="T8" fmla="*/ 811 w 2412"/>
                <a:gd name="T9" fmla="*/ 78 h 2406"/>
                <a:gd name="T10" fmla="*/ 1443 w 2412"/>
                <a:gd name="T11" fmla="*/ 26 h 2406"/>
                <a:gd name="T12" fmla="*/ 2296 w 2412"/>
                <a:gd name="T13" fmla="*/ 701 h 2406"/>
                <a:gd name="T14" fmla="*/ 2304 w 2412"/>
                <a:gd name="T15" fmla="*/ 1645 h 2406"/>
                <a:gd name="T16" fmla="*/ 1649 w 2412"/>
                <a:gd name="T17" fmla="*/ 2280 h 2406"/>
                <a:gd name="T18" fmla="*/ 1257 w 2412"/>
                <a:gd name="T19" fmla="*/ 2363 h 2406"/>
                <a:gd name="T20" fmla="*/ 2266 w 2412"/>
                <a:gd name="T21" fmla="*/ 754 h 2406"/>
                <a:gd name="T22" fmla="*/ 121 w 2412"/>
                <a:gd name="T23" fmla="*/ 919 h 2406"/>
                <a:gd name="T24" fmla="*/ 2125 w 2412"/>
                <a:gd name="T25" fmla="*/ 1861 h 2406"/>
                <a:gd name="T26" fmla="*/ 2275 w 2412"/>
                <a:gd name="T27" fmla="*/ 773 h 2406"/>
                <a:gd name="T28" fmla="*/ 2259 w 2412"/>
                <a:gd name="T29" fmla="*/ 853 h 2406"/>
                <a:gd name="T30" fmla="*/ 2163 w 2412"/>
                <a:gd name="T31" fmla="*/ 912 h 2406"/>
                <a:gd name="T32" fmla="*/ 2031 w 2412"/>
                <a:gd name="T33" fmla="*/ 918 h 2406"/>
                <a:gd name="T34" fmla="*/ 2013 w 2412"/>
                <a:gd name="T35" fmla="*/ 929 h 2406"/>
                <a:gd name="T36" fmla="*/ 2035 w 2412"/>
                <a:gd name="T37" fmla="*/ 966 h 2406"/>
                <a:gd name="T38" fmla="*/ 1970 w 2412"/>
                <a:gd name="T39" fmla="*/ 979 h 2406"/>
                <a:gd name="T40" fmla="*/ 1872 w 2412"/>
                <a:gd name="T41" fmla="*/ 996 h 2406"/>
                <a:gd name="T42" fmla="*/ 1842 w 2412"/>
                <a:gd name="T43" fmla="*/ 942 h 2406"/>
                <a:gd name="T44" fmla="*/ 1925 w 2412"/>
                <a:gd name="T45" fmla="*/ 935 h 2406"/>
                <a:gd name="T46" fmla="*/ 1826 w 2412"/>
                <a:gd name="T47" fmla="*/ 852 h 2406"/>
                <a:gd name="T48" fmla="*/ 1886 w 2412"/>
                <a:gd name="T49" fmla="*/ 861 h 2406"/>
                <a:gd name="T50" fmla="*/ 1987 w 2412"/>
                <a:gd name="T51" fmla="*/ 894 h 2406"/>
                <a:gd name="T52" fmla="*/ 2074 w 2412"/>
                <a:gd name="T53" fmla="*/ 910 h 2406"/>
                <a:gd name="T54" fmla="*/ 2018 w 2412"/>
                <a:gd name="T55" fmla="*/ 883 h 2406"/>
                <a:gd name="T56" fmla="*/ 1910 w 2412"/>
                <a:gd name="T57" fmla="*/ 815 h 2406"/>
                <a:gd name="T58" fmla="*/ 2081 w 2412"/>
                <a:gd name="T59" fmla="*/ 840 h 2406"/>
                <a:gd name="T60" fmla="*/ 1994 w 2412"/>
                <a:gd name="T61" fmla="*/ 808 h 2406"/>
                <a:gd name="T62" fmla="*/ 2031 w 2412"/>
                <a:gd name="T63" fmla="*/ 716 h 2406"/>
                <a:gd name="T64" fmla="*/ 2059 w 2412"/>
                <a:gd name="T65" fmla="*/ 689 h 2406"/>
                <a:gd name="T66" fmla="*/ 2049 w 2412"/>
                <a:gd name="T67" fmla="*/ 805 h 2406"/>
                <a:gd name="T68" fmla="*/ 2101 w 2412"/>
                <a:gd name="T69" fmla="*/ 781 h 2406"/>
                <a:gd name="T70" fmla="*/ 2122 w 2412"/>
                <a:gd name="T71" fmla="*/ 746 h 2406"/>
                <a:gd name="T72" fmla="*/ 2167 w 2412"/>
                <a:gd name="T73" fmla="*/ 753 h 2406"/>
                <a:gd name="T74" fmla="*/ 2266 w 2412"/>
                <a:gd name="T75" fmla="*/ 754 h 2406"/>
                <a:gd name="T76" fmla="*/ 2158 w 2412"/>
                <a:gd name="T77" fmla="*/ 848 h 2406"/>
                <a:gd name="T78" fmla="*/ 2151 w 2412"/>
                <a:gd name="T79" fmla="*/ 869 h 2406"/>
                <a:gd name="T80" fmla="*/ 2169 w 2412"/>
                <a:gd name="T81" fmla="*/ 822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2" h="2406">
                  <a:moveTo>
                    <a:pt x="1189" y="2363"/>
                  </a:moveTo>
                  <a:cubicBezTo>
                    <a:pt x="1161" y="2360"/>
                    <a:pt x="1134" y="2358"/>
                    <a:pt x="1106" y="2355"/>
                  </a:cubicBezTo>
                  <a:cubicBezTo>
                    <a:pt x="947" y="2340"/>
                    <a:pt x="797" y="2293"/>
                    <a:pt x="657" y="2217"/>
                  </a:cubicBezTo>
                  <a:cubicBezTo>
                    <a:pt x="577" y="2172"/>
                    <a:pt x="503" y="2119"/>
                    <a:pt x="435" y="2057"/>
                  </a:cubicBezTo>
                  <a:cubicBezTo>
                    <a:pt x="330" y="1963"/>
                    <a:pt x="245" y="1855"/>
                    <a:pt x="179" y="1731"/>
                  </a:cubicBezTo>
                  <a:cubicBezTo>
                    <a:pt x="118" y="1617"/>
                    <a:pt x="78" y="1496"/>
                    <a:pt x="57" y="1368"/>
                  </a:cubicBezTo>
                  <a:cubicBezTo>
                    <a:pt x="42" y="1274"/>
                    <a:pt x="40" y="1178"/>
                    <a:pt x="47" y="1083"/>
                  </a:cubicBezTo>
                  <a:cubicBezTo>
                    <a:pt x="55" y="975"/>
                    <a:pt x="79" y="869"/>
                    <a:pt x="118" y="767"/>
                  </a:cubicBezTo>
                  <a:cubicBezTo>
                    <a:pt x="171" y="631"/>
                    <a:pt x="245" y="507"/>
                    <a:pt x="343" y="398"/>
                  </a:cubicBezTo>
                  <a:cubicBezTo>
                    <a:pt x="473" y="254"/>
                    <a:pt x="629" y="146"/>
                    <a:pt x="811" y="78"/>
                  </a:cubicBezTo>
                  <a:cubicBezTo>
                    <a:pt x="904" y="43"/>
                    <a:pt x="1001" y="21"/>
                    <a:pt x="1099" y="11"/>
                  </a:cubicBezTo>
                  <a:cubicBezTo>
                    <a:pt x="1215" y="0"/>
                    <a:pt x="1329" y="4"/>
                    <a:pt x="1443" y="26"/>
                  </a:cubicBezTo>
                  <a:cubicBezTo>
                    <a:pt x="1633" y="62"/>
                    <a:pt x="1803" y="141"/>
                    <a:pt x="1955" y="262"/>
                  </a:cubicBezTo>
                  <a:cubicBezTo>
                    <a:pt x="2104" y="381"/>
                    <a:pt x="2217" y="528"/>
                    <a:pt x="2296" y="701"/>
                  </a:cubicBezTo>
                  <a:cubicBezTo>
                    <a:pt x="2348" y="816"/>
                    <a:pt x="2381" y="936"/>
                    <a:pt x="2393" y="1061"/>
                  </a:cubicBezTo>
                  <a:cubicBezTo>
                    <a:pt x="2412" y="1263"/>
                    <a:pt x="2385" y="1458"/>
                    <a:pt x="2304" y="1645"/>
                  </a:cubicBezTo>
                  <a:cubicBezTo>
                    <a:pt x="2259" y="1751"/>
                    <a:pt x="2199" y="1849"/>
                    <a:pt x="2124" y="1937"/>
                  </a:cubicBezTo>
                  <a:cubicBezTo>
                    <a:pt x="1994" y="2091"/>
                    <a:pt x="1836" y="2206"/>
                    <a:pt x="1649" y="2280"/>
                  </a:cubicBezTo>
                  <a:cubicBezTo>
                    <a:pt x="1532" y="2326"/>
                    <a:pt x="1410" y="2353"/>
                    <a:pt x="1284" y="2358"/>
                  </a:cubicBezTo>
                  <a:cubicBezTo>
                    <a:pt x="1275" y="2359"/>
                    <a:pt x="1266" y="2361"/>
                    <a:pt x="1257" y="2363"/>
                  </a:cubicBezTo>
                  <a:cubicBezTo>
                    <a:pt x="1234" y="2363"/>
                    <a:pt x="1212" y="2363"/>
                    <a:pt x="1189" y="2363"/>
                  </a:cubicBezTo>
                  <a:close/>
                  <a:moveTo>
                    <a:pt x="2266" y="754"/>
                  </a:moveTo>
                  <a:cubicBezTo>
                    <a:pt x="2129" y="397"/>
                    <a:pt x="1740" y="51"/>
                    <a:pt x="1218" y="52"/>
                  </a:cubicBezTo>
                  <a:cubicBezTo>
                    <a:pt x="699" y="52"/>
                    <a:pt x="246" y="408"/>
                    <a:pt x="121" y="919"/>
                  </a:cubicBezTo>
                  <a:cubicBezTo>
                    <a:pt x="0" y="1416"/>
                    <a:pt x="233" y="1979"/>
                    <a:pt x="768" y="2219"/>
                  </a:cubicBezTo>
                  <a:cubicBezTo>
                    <a:pt x="1188" y="2406"/>
                    <a:pt x="1766" y="2330"/>
                    <a:pt x="2125" y="1861"/>
                  </a:cubicBezTo>
                  <a:cubicBezTo>
                    <a:pt x="2244" y="1706"/>
                    <a:pt x="2315" y="1529"/>
                    <a:pt x="2341" y="1334"/>
                  </a:cubicBezTo>
                  <a:cubicBezTo>
                    <a:pt x="2367" y="1140"/>
                    <a:pt x="2345" y="952"/>
                    <a:pt x="2275" y="773"/>
                  </a:cubicBezTo>
                  <a:cubicBezTo>
                    <a:pt x="2261" y="788"/>
                    <a:pt x="2247" y="802"/>
                    <a:pt x="2233" y="816"/>
                  </a:cubicBezTo>
                  <a:cubicBezTo>
                    <a:pt x="2250" y="820"/>
                    <a:pt x="2260" y="827"/>
                    <a:pt x="2259" y="853"/>
                  </a:cubicBezTo>
                  <a:cubicBezTo>
                    <a:pt x="2258" y="874"/>
                    <a:pt x="2252" y="881"/>
                    <a:pt x="2236" y="887"/>
                  </a:cubicBezTo>
                  <a:cubicBezTo>
                    <a:pt x="2212" y="896"/>
                    <a:pt x="2187" y="904"/>
                    <a:pt x="2163" y="912"/>
                  </a:cubicBezTo>
                  <a:cubicBezTo>
                    <a:pt x="2155" y="945"/>
                    <a:pt x="2133" y="967"/>
                    <a:pt x="2098" y="942"/>
                  </a:cubicBezTo>
                  <a:cubicBezTo>
                    <a:pt x="2079" y="929"/>
                    <a:pt x="2054" y="925"/>
                    <a:pt x="2031" y="918"/>
                  </a:cubicBezTo>
                  <a:cubicBezTo>
                    <a:pt x="2027" y="917"/>
                    <a:pt x="2022" y="921"/>
                    <a:pt x="2017" y="922"/>
                  </a:cubicBezTo>
                  <a:cubicBezTo>
                    <a:pt x="2016" y="924"/>
                    <a:pt x="2014" y="927"/>
                    <a:pt x="2013" y="929"/>
                  </a:cubicBezTo>
                  <a:cubicBezTo>
                    <a:pt x="2019" y="932"/>
                    <a:pt x="2025" y="935"/>
                    <a:pt x="2030" y="939"/>
                  </a:cubicBezTo>
                  <a:cubicBezTo>
                    <a:pt x="2041" y="946"/>
                    <a:pt x="2044" y="955"/>
                    <a:pt x="2035" y="966"/>
                  </a:cubicBezTo>
                  <a:cubicBezTo>
                    <a:pt x="2026" y="975"/>
                    <a:pt x="2017" y="985"/>
                    <a:pt x="2003" y="974"/>
                  </a:cubicBezTo>
                  <a:cubicBezTo>
                    <a:pt x="1990" y="964"/>
                    <a:pt x="1980" y="968"/>
                    <a:pt x="1970" y="979"/>
                  </a:cubicBezTo>
                  <a:cubicBezTo>
                    <a:pt x="1966" y="984"/>
                    <a:pt x="1961" y="989"/>
                    <a:pt x="1957" y="994"/>
                  </a:cubicBezTo>
                  <a:cubicBezTo>
                    <a:pt x="1922" y="1036"/>
                    <a:pt x="1908" y="1040"/>
                    <a:pt x="1872" y="996"/>
                  </a:cubicBezTo>
                  <a:cubicBezTo>
                    <a:pt x="1859" y="980"/>
                    <a:pt x="1849" y="963"/>
                    <a:pt x="1837" y="947"/>
                  </a:cubicBezTo>
                  <a:cubicBezTo>
                    <a:pt x="1839" y="946"/>
                    <a:pt x="1841" y="944"/>
                    <a:pt x="1842" y="942"/>
                  </a:cubicBezTo>
                  <a:cubicBezTo>
                    <a:pt x="1857" y="948"/>
                    <a:pt x="1870" y="955"/>
                    <a:pt x="1885" y="960"/>
                  </a:cubicBezTo>
                  <a:cubicBezTo>
                    <a:pt x="1906" y="968"/>
                    <a:pt x="1912" y="946"/>
                    <a:pt x="1925" y="935"/>
                  </a:cubicBezTo>
                  <a:cubicBezTo>
                    <a:pt x="1911" y="928"/>
                    <a:pt x="1896" y="921"/>
                    <a:pt x="1881" y="918"/>
                  </a:cubicBezTo>
                  <a:cubicBezTo>
                    <a:pt x="1840" y="911"/>
                    <a:pt x="1832" y="893"/>
                    <a:pt x="1826" y="852"/>
                  </a:cubicBezTo>
                  <a:cubicBezTo>
                    <a:pt x="1825" y="844"/>
                    <a:pt x="1833" y="834"/>
                    <a:pt x="1837" y="826"/>
                  </a:cubicBezTo>
                  <a:cubicBezTo>
                    <a:pt x="1856" y="840"/>
                    <a:pt x="1870" y="853"/>
                    <a:pt x="1886" y="861"/>
                  </a:cubicBezTo>
                  <a:cubicBezTo>
                    <a:pt x="1914" y="874"/>
                    <a:pt x="1943" y="883"/>
                    <a:pt x="1971" y="894"/>
                  </a:cubicBezTo>
                  <a:cubicBezTo>
                    <a:pt x="1976" y="895"/>
                    <a:pt x="1983" y="896"/>
                    <a:pt x="1987" y="894"/>
                  </a:cubicBezTo>
                  <a:cubicBezTo>
                    <a:pt x="2003" y="885"/>
                    <a:pt x="2016" y="891"/>
                    <a:pt x="2030" y="897"/>
                  </a:cubicBezTo>
                  <a:cubicBezTo>
                    <a:pt x="2044" y="903"/>
                    <a:pt x="2059" y="906"/>
                    <a:pt x="2074" y="910"/>
                  </a:cubicBezTo>
                  <a:cubicBezTo>
                    <a:pt x="2075" y="907"/>
                    <a:pt x="2075" y="904"/>
                    <a:pt x="2076" y="901"/>
                  </a:cubicBezTo>
                  <a:cubicBezTo>
                    <a:pt x="2057" y="895"/>
                    <a:pt x="2037" y="883"/>
                    <a:pt x="2018" y="883"/>
                  </a:cubicBezTo>
                  <a:cubicBezTo>
                    <a:pt x="1970" y="884"/>
                    <a:pt x="1939" y="858"/>
                    <a:pt x="1911" y="825"/>
                  </a:cubicBezTo>
                  <a:cubicBezTo>
                    <a:pt x="1910" y="823"/>
                    <a:pt x="1910" y="820"/>
                    <a:pt x="1910" y="815"/>
                  </a:cubicBezTo>
                  <a:cubicBezTo>
                    <a:pt x="1964" y="828"/>
                    <a:pt x="2016" y="841"/>
                    <a:pt x="2070" y="855"/>
                  </a:cubicBezTo>
                  <a:cubicBezTo>
                    <a:pt x="2073" y="849"/>
                    <a:pt x="2078" y="844"/>
                    <a:pt x="2081" y="840"/>
                  </a:cubicBezTo>
                  <a:cubicBezTo>
                    <a:pt x="2064" y="833"/>
                    <a:pt x="2049" y="826"/>
                    <a:pt x="2032" y="818"/>
                  </a:cubicBezTo>
                  <a:cubicBezTo>
                    <a:pt x="2020" y="815"/>
                    <a:pt x="2007" y="811"/>
                    <a:pt x="1994" y="808"/>
                  </a:cubicBezTo>
                  <a:cubicBezTo>
                    <a:pt x="1998" y="794"/>
                    <a:pt x="2000" y="780"/>
                    <a:pt x="2006" y="767"/>
                  </a:cubicBezTo>
                  <a:cubicBezTo>
                    <a:pt x="2013" y="750"/>
                    <a:pt x="2022" y="733"/>
                    <a:pt x="2031" y="716"/>
                  </a:cubicBezTo>
                  <a:cubicBezTo>
                    <a:pt x="2034" y="709"/>
                    <a:pt x="2034" y="701"/>
                    <a:pt x="2039" y="696"/>
                  </a:cubicBezTo>
                  <a:cubicBezTo>
                    <a:pt x="2044" y="691"/>
                    <a:pt x="2053" y="688"/>
                    <a:pt x="2059" y="689"/>
                  </a:cubicBezTo>
                  <a:cubicBezTo>
                    <a:pt x="2063" y="689"/>
                    <a:pt x="2068" y="699"/>
                    <a:pt x="2069" y="705"/>
                  </a:cubicBezTo>
                  <a:cubicBezTo>
                    <a:pt x="2073" y="740"/>
                    <a:pt x="2072" y="774"/>
                    <a:pt x="2049" y="805"/>
                  </a:cubicBezTo>
                  <a:cubicBezTo>
                    <a:pt x="2064" y="807"/>
                    <a:pt x="2075" y="809"/>
                    <a:pt x="2077" y="791"/>
                  </a:cubicBezTo>
                  <a:cubicBezTo>
                    <a:pt x="2079" y="776"/>
                    <a:pt x="2089" y="775"/>
                    <a:pt x="2101" y="781"/>
                  </a:cubicBezTo>
                  <a:cubicBezTo>
                    <a:pt x="2104" y="783"/>
                    <a:pt x="2108" y="786"/>
                    <a:pt x="2112" y="789"/>
                  </a:cubicBezTo>
                  <a:cubicBezTo>
                    <a:pt x="2116" y="774"/>
                    <a:pt x="2118" y="760"/>
                    <a:pt x="2122" y="746"/>
                  </a:cubicBezTo>
                  <a:cubicBezTo>
                    <a:pt x="2125" y="737"/>
                    <a:pt x="2131" y="730"/>
                    <a:pt x="2143" y="738"/>
                  </a:cubicBezTo>
                  <a:cubicBezTo>
                    <a:pt x="2151" y="744"/>
                    <a:pt x="2159" y="748"/>
                    <a:pt x="2167" y="753"/>
                  </a:cubicBezTo>
                  <a:cubicBezTo>
                    <a:pt x="2185" y="764"/>
                    <a:pt x="2202" y="765"/>
                    <a:pt x="2222" y="759"/>
                  </a:cubicBezTo>
                  <a:cubicBezTo>
                    <a:pt x="2236" y="755"/>
                    <a:pt x="2250" y="756"/>
                    <a:pt x="2266" y="754"/>
                  </a:cubicBezTo>
                  <a:close/>
                  <a:moveTo>
                    <a:pt x="2140" y="834"/>
                  </a:moveTo>
                  <a:cubicBezTo>
                    <a:pt x="2148" y="840"/>
                    <a:pt x="2153" y="843"/>
                    <a:pt x="2158" y="848"/>
                  </a:cubicBezTo>
                  <a:cubicBezTo>
                    <a:pt x="2154" y="854"/>
                    <a:pt x="2151" y="859"/>
                    <a:pt x="2148" y="863"/>
                  </a:cubicBezTo>
                  <a:cubicBezTo>
                    <a:pt x="2149" y="865"/>
                    <a:pt x="2150" y="867"/>
                    <a:pt x="2151" y="869"/>
                  </a:cubicBezTo>
                  <a:cubicBezTo>
                    <a:pt x="2161" y="864"/>
                    <a:pt x="2176" y="861"/>
                    <a:pt x="2179" y="854"/>
                  </a:cubicBezTo>
                  <a:cubicBezTo>
                    <a:pt x="2182" y="846"/>
                    <a:pt x="2173" y="834"/>
                    <a:pt x="2169" y="822"/>
                  </a:cubicBezTo>
                  <a:cubicBezTo>
                    <a:pt x="2158" y="827"/>
                    <a:pt x="2150" y="830"/>
                    <a:pt x="2140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5" name="Freeform 78"/>
            <p:cNvSpPr/>
            <p:nvPr/>
          </p:nvSpPr>
          <p:spPr bwMode="auto">
            <a:xfrm>
              <a:off x="10745561" y="1906587"/>
              <a:ext cx="3482975" cy="2900363"/>
            </a:xfrm>
            <a:custGeom>
              <a:avLst/>
              <a:gdLst>
                <a:gd name="T0" fmla="*/ 1103 w 1103"/>
                <a:gd name="T1" fmla="*/ 30 h 918"/>
                <a:gd name="T2" fmla="*/ 980 w 1103"/>
                <a:gd name="T3" fmla="*/ 112 h 918"/>
                <a:gd name="T4" fmla="*/ 922 w 1103"/>
                <a:gd name="T5" fmla="*/ 108 h 918"/>
                <a:gd name="T6" fmla="*/ 905 w 1103"/>
                <a:gd name="T7" fmla="*/ 117 h 918"/>
                <a:gd name="T8" fmla="*/ 888 w 1103"/>
                <a:gd name="T9" fmla="*/ 160 h 918"/>
                <a:gd name="T10" fmla="*/ 1030 w 1103"/>
                <a:gd name="T11" fmla="*/ 160 h 918"/>
                <a:gd name="T12" fmla="*/ 930 w 1103"/>
                <a:gd name="T13" fmla="*/ 244 h 918"/>
                <a:gd name="T14" fmla="*/ 849 w 1103"/>
                <a:gd name="T15" fmla="*/ 244 h 918"/>
                <a:gd name="T16" fmla="*/ 827 w 1103"/>
                <a:gd name="T17" fmla="*/ 297 h 918"/>
                <a:gd name="T18" fmla="*/ 943 w 1103"/>
                <a:gd name="T19" fmla="*/ 297 h 918"/>
                <a:gd name="T20" fmla="*/ 852 w 1103"/>
                <a:gd name="T21" fmla="*/ 372 h 918"/>
                <a:gd name="T22" fmla="*/ 830 w 1103"/>
                <a:gd name="T23" fmla="*/ 373 h 918"/>
                <a:gd name="T24" fmla="*/ 775 w 1103"/>
                <a:gd name="T25" fmla="*/ 424 h 918"/>
                <a:gd name="T26" fmla="*/ 862 w 1103"/>
                <a:gd name="T27" fmla="*/ 424 h 918"/>
                <a:gd name="T28" fmla="*/ 775 w 1103"/>
                <a:gd name="T29" fmla="*/ 501 h 918"/>
                <a:gd name="T30" fmla="*/ 720 w 1103"/>
                <a:gd name="T31" fmla="*/ 553 h 918"/>
                <a:gd name="T32" fmla="*/ 750 w 1103"/>
                <a:gd name="T33" fmla="*/ 553 h 918"/>
                <a:gd name="T34" fmla="*/ 780 w 1103"/>
                <a:gd name="T35" fmla="*/ 553 h 918"/>
                <a:gd name="T36" fmla="*/ 715 w 1103"/>
                <a:gd name="T37" fmla="*/ 620 h 918"/>
                <a:gd name="T38" fmla="*/ 695 w 1103"/>
                <a:gd name="T39" fmla="*/ 623 h 918"/>
                <a:gd name="T40" fmla="*/ 666 w 1103"/>
                <a:gd name="T41" fmla="*/ 701 h 918"/>
                <a:gd name="T42" fmla="*/ 682 w 1103"/>
                <a:gd name="T43" fmla="*/ 719 h 918"/>
                <a:gd name="T44" fmla="*/ 560 w 1103"/>
                <a:gd name="T45" fmla="*/ 918 h 918"/>
                <a:gd name="T46" fmla="*/ 430 w 1103"/>
                <a:gd name="T47" fmla="*/ 719 h 918"/>
                <a:gd name="T48" fmla="*/ 453 w 1103"/>
                <a:gd name="T49" fmla="*/ 676 h 918"/>
                <a:gd name="T50" fmla="*/ 416 w 1103"/>
                <a:gd name="T51" fmla="*/ 621 h 918"/>
                <a:gd name="T52" fmla="*/ 331 w 1103"/>
                <a:gd name="T53" fmla="*/ 553 h 918"/>
                <a:gd name="T54" fmla="*/ 393 w 1103"/>
                <a:gd name="T55" fmla="*/ 553 h 918"/>
                <a:gd name="T56" fmla="*/ 376 w 1103"/>
                <a:gd name="T57" fmla="*/ 508 h 918"/>
                <a:gd name="T58" fmla="*/ 360 w 1103"/>
                <a:gd name="T59" fmla="*/ 501 h 918"/>
                <a:gd name="T60" fmla="*/ 254 w 1103"/>
                <a:gd name="T61" fmla="*/ 430 h 918"/>
                <a:gd name="T62" fmla="*/ 342 w 1103"/>
                <a:gd name="T63" fmla="*/ 425 h 918"/>
                <a:gd name="T64" fmla="*/ 326 w 1103"/>
                <a:gd name="T65" fmla="*/ 386 h 918"/>
                <a:gd name="T66" fmla="*/ 309 w 1103"/>
                <a:gd name="T67" fmla="*/ 380 h 918"/>
                <a:gd name="T68" fmla="*/ 255 w 1103"/>
                <a:gd name="T69" fmla="*/ 376 h 918"/>
                <a:gd name="T70" fmla="*/ 174 w 1103"/>
                <a:gd name="T71" fmla="*/ 303 h 918"/>
                <a:gd name="T72" fmla="*/ 291 w 1103"/>
                <a:gd name="T73" fmla="*/ 303 h 918"/>
                <a:gd name="T74" fmla="*/ 266 w 1103"/>
                <a:gd name="T75" fmla="*/ 249 h 918"/>
                <a:gd name="T76" fmla="*/ 250 w 1103"/>
                <a:gd name="T77" fmla="*/ 245 h 918"/>
                <a:gd name="T78" fmla="*/ 190 w 1103"/>
                <a:gd name="T79" fmla="*/ 244 h 918"/>
                <a:gd name="T80" fmla="*/ 82 w 1103"/>
                <a:gd name="T81" fmla="*/ 165 h 918"/>
                <a:gd name="T82" fmla="*/ 225 w 1103"/>
                <a:gd name="T83" fmla="*/ 165 h 918"/>
                <a:gd name="T84" fmla="*/ 207 w 1103"/>
                <a:gd name="T85" fmla="*/ 120 h 918"/>
                <a:gd name="T86" fmla="*/ 185 w 1103"/>
                <a:gd name="T87" fmla="*/ 112 h 918"/>
                <a:gd name="T88" fmla="*/ 88 w 1103"/>
                <a:gd name="T89" fmla="*/ 106 h 918"/>
                <a:gd name="T90" fmla="*/ 0 w 1103"/>
                <a:gd name="T91" fmla="*/ 38 h 918"/>
                <a:gd name="T92" fmla="*/ 109 w 1103"/>
                <a:gd name="T93" fmla="*/ 34 h 918"/>
                <a:gd name="T94" fmla="*/ 291 w 1103"/>
                <a:gd name="T95" fmla="*/ 29 h 918"/>
                <a:gd name="T96" fmla="*/ 419 w 1103"/>
                <a:gd name="T97" fmla="*/ 112 h 918"/>
                <a:gd name="T98" fmla="*/ 450 w 1103"/>
                <a:gd name="T99" fmla="*/ 168 h 918"/>
                <a:gd name="T100" fmla="*/ 480 w 1103"/>
                <a:gd name="T101" fmla="*/ 64 h 918"/>
                <a:gd name="T102" fmla="*/ 553 w 1103"/>
                <a:gd name="T103" fmla="*/ 4 h 918"/>
                <a:gd name="T104" fmla="*/ 701 w 1103"/>
                <a:gd name="T105" fmla="*/ 46 h 918"/>
                <a:gd name="T106" fmla="*/ 612 w 1103"/>
                <a:gd name="T107" fmla="*/ 79 h 918"/>
                <a:gd name="T108" fmla="*/ 655 w 1103"/>
                <a:gd name="T109" fmla="*/ 182 h 918"/>
                <a:gd name="T110" fmla="*/ 691 w 1103"/>
                <a:gd name="T111" fmla="*/ 113 h 918"/>
                <a:gd name="T112" fmla="*/ 784 w 1103"/>
                <a:gd name="T113" fmla="*/ 32 h 918"/>
                <a:gd name="T114" fmla="*/ 802 w 1103"/>
                <a:gd name="T115" fmla="*/ 29 h 918"/>
                <a:gd name="T116" fmla="*/ 1092 w 1103"/>
                <a:gd name="T117" fmla="*/ 29 h 918"/>
                <a:gd name="T118" fmla="*/ 1103 w 1103"/>
                <a:gd name="T119" fmla="*/ 3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" h="918">
                  <a:moveTo>
                    <a:pt x="1103" y="30"/>
                  </a:moveTo>
                  <a:cubicBezTo>
                    <a:pt x="1085" y="84"/>
                    <a:pt x="1044" y="111"/>
                    <a:pt x="980" y="112"/>
                  </a:cubicBezTo>
                  <a:cubicBezTo>
                    <a:pt x="961" y="112"/>
                    <a:pt x="941" y="108"/>
                    <a:pt x="922" y="108"/>
                  </a:cubicBezTo>
                  <a:cubicBezTo>
                    <a:pt x="916" y="108"/>
                    <a:pt x="907" y="112"/>
                    <a:pt x="905" y="117"/>
                  </a:cubicBezTo>
                  <a:cubicBezTo>
                    <a:pt x="898" y="130"/>
                    <a:pt x="894" y="144"/>
                    <a:pt x="888" y="160"/>
                  </a:cubicBezTo>
                  <a:cubicBezTo>
                    <a:pt x="936" y="160"/>
                    <a:pt x="983" y="160"/>
                    <a:pt x="1030" y="160"/>
                  </a:cubicBezTo>
                  <a:cubicBezTo>
                    <a:pt x="1024" y="205"/>
                    <a:pt x="980" y="242"/>
                    <a:pt x="930" y="244"/>
                  </a:cubicBezTo>
                  <a:cubicBezTo>
                    <a:pt x="904" y="245"/>
                    <a:pt x="878" y="244"/>
                    <a:pt x="849" y="244"/>
                  </a:cubicBezTo>
                  <a:cubicBezTo>
                    <a:pt x="843" y="258"/>
                    <a:pt x="836" y="275"/>
                    <a:pt x="827" y="297"/>
                  </a:cubicBezTo>
                  <a:cubicBezTo>
                    <a:pt x="868" y="297"/>
                    <a:pt x="905" y="297"/>
                    <a:pt x="943" y="297"/>
                  </a:cubicBezTo>
                  <a:cubicBezTo>
                    <a:pt x="929" y="339"/>
                    <a:pt x="891" y="369"/>
                    <a:pt x="852" y="372"/>
                  </a:cubicBezTo>
                  <a:cubicBezTo>
                    <a:pt x="844" y="373"/>
                    <a:pt x="837" y="373"/>
                    <a:pt x="830" y="373"/>
                  </a:cubicBezTo>
                  <a:cubicBezTo>
                    <a:pt x="787" y="375"/>
                    <a:pt x="783" y="378"/>
                    <a:pt x="775" y="424"/>
                  </a:cubicBezTo>
                  <a:cubicBezTo>
                    <a:pt x="804" y="424"/>
                    <a:pt x="833" y="424"/>
                    <a:pt x="862" y="424"/>
                  </a:cubicBezTo>
                  <a:cubicBezTo>
                    <a:pt x="852" y="474"/>
                    <a:pt x="823" y="499"/>
                    <a:pt x="775" y="501"/>
                  </a:cubicBezTo>
                  <a:cubicBezTo>
                    <a:pt x="731" y="502"/>
                    <a:pt x="729" y="504"/>
                    <a:pt x="720" y="553"/>
                  </a:cubicBezTo>
                  <a:cubicBezTo>
                    <a:pt x="731" y="553"/>
                    <a:pt x="740" y="553"/>
                    <a:pt x="750" y="553"/>
                  </a:cubicBezTo>
                  <a:cubicBezTo>
                    <a:pt x="760" y="553"/>
                    <a:pt x="770" y="553"/>
                    <a:pt x="780" y="553"/>
                  </a:cubicBezTo>
                  <a:cubicBezTo>
                    <a:pt x="775" y="588"/>
                    <a:pt x="747" y="616"/>
                    <a:pt x="715" y="620"/>
                  </a:cubicBezTo>
                  <a:cubicBezTo>
                    <a:pt x="708" y="621"/>
                    <a:pt x="702" y="623"/>
                    <a:pt x="695" y="623"/>
                  </a:cubicBezTo>
                  <a:cubicBezTo>
                    <a:pt x="653" y="620"/>
                    <a:pt x="642" y="674"/>
                    <a:pt x="666" y="701"/>
                  </a:cubicBezTo>
                  <a:cubicBezTo>
                    <a:pt x="671" y="707"/>
                    <a:pt x="677" y="713"/>
                    <a:pt x="682" y="719"/>
                  </a:cubicBezTo>
                  <a:cubicBezTo>
                    <a:pt x="642" y="784"/>
                    <a:pt x="602" y="850"/>
                    <a:pt x="560" y="918"/>
                  </a:cubicBezTo>
                  <a:cubicBezTo>
                    <a:pt x="515" y="849"/>
                    <a:pt x="471" y="783"/>
                    <a:pt x="430" y="719"/>
                  </a:cubicBezTo>
                  <a:cubicBezTo>
                    <a:pt x="438" y="704"/>
                    <a:pt x="449" y="690"/>
                    <a:pt x="453" y="676"/>
                  </a:cubicBezTo>
                  <a:cubicBezTo>
                    <a:pt x="462" y="644"/>
                    <a:pt x="449" y="624"/>
                    <a:pt x="416" y="621"/>
                  </a:cubicBezTo>
                  <a:cubicBezTo>
                    <a:pt x="374" y="616"/>
                    <a:pt x="347" y="594"/>
                    <a:pt x="331" y="553"/>
                  </a:cubicBezTo>
                  <a:cubicBezTo>
                    <a:pt x="352" y="553"/>
                    <a:pt x="371" y="553"/>
                    <a:pt x="393" y="553"/>
                  </a:cubicBezTo>
                  <a:cubicBezTo>
                    <a:pt x="387" y="536"/>
                    <a:pt x="382" y="521"/>
                    <a:pt x="376" y="508"/>
                  </a:cubicBezTo>
                  <a:cubicBezTo>
                    <a:pt x="374" y="504"/>
                    <a:pt x="365" y="500"/>
                    <a:pt x="360" y="501"/>
                  </a:cubicBezTo>
                  <a:cubicBezTo>
                    <a:pt x="306" y="506"/>
                    <a:pt x="276" y="476"/>
                    <a:pt x="254" y="430"/>
                  </a:cubicBezTo>
                  <a:cubicBezTo>
                    <a:pt x="283" y="428"/>
                    <a:pt x="311" y="426"/>
                    <a:pt x="342" y="425"/>
                  </a:cubicBezTo>
                  <a:cubicBezTo>
                    <a:pt x="336" y="410"/>
                    <a:pt x="332" y="397"/>
                    <a:pt x="326" y="386"/>
                  </a:cubicBezTo>
                  <a:cubicBezTo>
                    <a:pt x="324" y="382"/>
                    <a:pt x="315" y="381"/>
                    <a:pt x="309" y="380"/>
                  </a:cubicBezTo>
                  <a:cubicBezTo>
                    <a:pt x="291" y="378"/>
                    <a:pt x="273" y="378"/>
                    <a:pt x="255" y="376"/>
                  </a:cubicBezTo>
                  <a:cubicBezTo>
                    <a:pt x="214" y="371"/>
                    <a:pt x="193" y="342"/>
                    <a:pt x="174" y="303"/>
                  </a:cubicBezTo>
                  <a:cubicBezTo>
                    <a:pt x="213" y="303"/>
                    <a:pt x="249" y="303"/>
                    <a:pt x="291" y="303"/>
                  </a:cubicBezTo>
                  <a:cubicBezTo>
                    <a:pt x="281" y="281"/>
                    <a:pt x="274" y="265"/>
                    <a:pt x="266" y="249"/>
                  </a:cubicBezTo>
                  <a:cubicBezTo>
                    <a:pt x="264" y="246"/>
                    <a:pt x="255" y="245"/>
                    <a:pt x="250" y="245"/>
                  </a:cubicBezTo>
                  <a:cubicBezTo>
                    <a:pt x="230" y="244"/>
                    <a:pt x="210" y="245"/>
                    <a:pt x="190" y="244"/>
                  </a:cubicBezTo>
                  <a:cubicBezTo>
                    <a:pt x="137" y="243"/>
                    <a:pt x="103" y="218"/>
                    <a:pt x="82" y="165"/>
                  </a:cubicBezTo>
                  <a:cubicBezTo>
                    <a:pt x="129" y="165"/>
                    <a:pt x="175" y="165"/>
                    <a:pt x="225" y="165"/>
                  </a:cubicBezTo>
                  <a:cubicBezTo>
                    <a:pt x="218" y="148"/>
                    <a:pt x="215" y="133"/>
                    <a:pt x="207" y="120"/>
                  </a:cubicBezTo>
                  <a:cubicBezTo>
                    <a:pt x="204" y="115"/>
                    <a:pt x="193" y="113"/>
                    <a:pt x="185" y="112"/>
                  </a:cubicBezTo>
                  <a:cubicBezTo>
                    <a:pt x="153" y="110"/>
                    <a:pt x="120" y="109"/>
                    <a:pt x="88" y="106"/>
                  </a:cubicBezTo>
                  <a:cubicBezTo>
                    <a:pt x="46" y="102"/>
                    <a:pt x="21" y="74"/>
                    <a:pt x="0" y="38"/>
                  </a:cubicBezTo>
                  <a:cubicBezTo>
                    <a:pt x="38" y="37"/>
                    <a:pt x="74" y="35"/>
                    <a:pt x="109" y="34"/>
                  </a:cubicBezTo>
                  <a:cubicBezTo>
                    <a:pt x="170" y="32"/>
                    <a:pt x="230" y="30"/>
                    <a:pt x="291" y="29"/>
                  </a:cubicBezTo>
                  <a:cubicBezTo>
                    <a:pt x="352" y="28"/>
                    <a:pt x="395" y="56"/>
                    <a:pt x="419" y="112"/>
                  </a:cubicBezTo>
                  <a:cubicBezTo>
                    <a:pt x="428" y="131"/>
                    <a:pt x="437" y="150"/>
                    <a:pt x="450" y="168"/>
                  </a:cubicBezTo>
                  <a:cubicBezTo>
                    <a:pt x="460" y="133"/>
                    <a:pt x="471" y="99"/>
                    <a:pt x="480" y="64"/>
                  </a:cubicBezTo>
                  <a:cubicBezTo>
                    <a:pt x="493" y="20"/>
                    <a:pt x="508" y="7"/>
                    <a:pt x="553" y="4"/>
                  </a:cubicBezTo>
                  <a:cubicBezTo>
                    <a:pt x="606" y="0"/>
                    <a:pt x="655" y="12"/>
                    <a:pt x="701" y="46"/>
                  </a:cubicBezTo>
                  <a:cubicBezTo>
                    <a:pt x="671" y="58"/>
                    <a:pt x="642" y="68"/>
                    <a:pt x="612" y="79"/>
                  </a:cubicBezTo>
                  <a:cubicBezTo>
                    <a:pt x="626" y="113"/>
                    <a:pt x="640" y="146"/>
                    <a:pt x="655" y="182"/>
                  </a:cubicBezTo>
                  <a:cubicBezTo>
                    <a:pt x="668" y="157"/>
                    <a:pt x="679" y="135"/>
                    <a:pt x="691" y="113"/>
                  </a:cubicBezTo>
                  <a:cubicBezTo>
                    <a:pt x="713" y="75"/>
                    <a:pt x="740" y="43"/>
                    <a:pt x="784" y="32"/>
                  </a:cubicBezTo>
                  <a:cubicBezTo>
                    <a:pt x="790" y="31"/>
                    <a:pt x="796" y="29"/>
                    <a:pt x="802" y="29"/>
                  </a:cubicBezTo>
                  <a:cubicBezTo>
                    <a:pt x="899" y="29"/>
                    <a:pt x="995" y="29"/>
                    <a:pt x="1092" y="29"/>
                  </a:cubicBezTo>
                  <a:cubicBezTo>
                    <a:pt x="1095" y="29"/>
                    <a:pt x="1098" y="30"/>
                    <a:pt x="1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6" name="Freeform 79"/>
            <p:cNvSpPr/>
            <p:nvPr/>
          </p:nvSpPr>
          <p:spPr bwMode="auto">
            <a:xfrm>
              <a:off x="10196286" y="627062"/>
              <a:ext cx="4621213" cy="3867150"/>
            </a:xfrm>
            <a:custGeom>
              <a:avLst/>
              <a:gdLst>
                <a:gd name="T0" fmla="*/ 1144 w 1463"/>
                <a:gd name="T1" fmla="*/ 1224 h 1224"/>
                <a:gd name="T2" fmla="*/ 1130 w 1463"/>
                <a:gd name="T3" fmla="*/ 1207 h 1224"/>
                <a:gd name="T4" fmla="*/ 1352 w 1463"/>
                <a:gd name="T5" fmla="*/ 646 h 1224"/>
                <a:gd name="T6" fmla="*/ 1129 w 1463"/>
                <a:gd name="T7" fmla="*/ 238 h 1224"/>
                <a:gd name="T8" fmla="*/ 275 w 1463"/>
                <a:gd name="T9" fmla="*/ 290 h 1224"/>
                <a:gd name="T10" fmla="*/ 104 w 1463"/>
                <a:gd name="T11" fmla="*/ 760 h 1224"/>
                <a:gd name="T12" fmla="*/ 331 w 1463"/>
                <a:gd name="T13" fmla="*/ 1206 h 1224"/>
                <a:gd name="T14" fmla="*/ 316 w 1463"/>
                <a:gd name="T15" fmla="*/ 1223 h 1224"/>
                <a:gd name="T16" fmla="*/ 233 w 1463"/>
                <a:gd name="T17" fmla="*/ 301 h 1224"/>
                <a:gd name="T18" fmla="*/ 1177 w 1463"/>
                <a:gd name="T19" fmla="*/ 248 h 1224"/>
                <a:gd name="T20" fmla="*/ 1144 w 1463"/>
                <a:gd name="T21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" h="1224">
                  <a:moveTo>
                    <a:pt x="1144" y="1224"/>
                  </a:moveTo>
                  <a:cubicBezTo>
                    <a:pt x="1139" y="1218"/>
                    <a:pt x="1135" y="1213"/>
                    <a:pt x="1130" y="1207"/>
                  </a:cubicBezTo>
                  <a:cubicBezTo>
                    <a:pt x="1297" y="1057"/>
                    <a:pt x="1378" y="871"/>
                    <a:pt x="1352" y="646"/>
                  </a:cubicBezTo>
                  <a:cubicBezTo>
                    <a:pt x="1334" y="481"/>
                    <a:pt x="1258" y="343"/>
                    <a:pt x="1129" y="238"/>
                  </a:cubicBezTo>
                  <a:cubicBezTo>
                    <a:pt x="864" y="20"/>
                    <a:pt x="494" y="58"/>
                    <a:pt x="275" y="290"/>
                  </a:cubicBezTo>
                  <a:cubicBezTo>
                    <a:pt x="152" y="422"/>
                    <a:pt x="93" y="579"/>
                    <a:pt x="104" y="760"/>
                  </a:cubicBezTo>
                  <a:cubicBezTo>
                    <a:pt x="115" y="940"/>
                    <a:pt x="194" y="1088"/>
                    <a:pt x="331" y="1206"/>
                  </a:cubicBezTo>
                  <a:cubicBezTo>
                    <a:pt x="326" y="1212"/>
                    <a:pt x="321" y="1218"/>
                    <a:pt x="316" y="1223"/>
                  </a:cubicBezTo>
                  <a:cubicBezTo>
                    <a:pt x="32" y="988"/>
                    <a:pt x="0" y="575"/>
                    <a:pt x="233" y="301"/>
                  </a:cubicBezTo>
                  <a:cubicBezTo>
                    <a:pt x="491" y="0"/>
                    <a:pt x="922" y="5"/>
                    <a:pt x="1177" y="248"/>
                  </a:cubicBezTo>
                  <a:cubicBezTo>
                    <a:pt x="1463" y="521"/>
                    <a:pt x="1447" y="970"/>
                    <a:pt x="1144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7" name="Freeform 80"/>
            <p:cNvSpPr/>
            <p:nvPr/>
          </p:nvSpPr>
          <p:spPr bwMode="auto">
            <a:xfrm>
              <a:off x="9645424" y="914400"/>
              <a:ext cx="998538" cy="1724025"/>
            </a:xfrm>
            <a:custGeom>
              <a:avLst/>
              <a:gdLst>
                <a:gd name="T0" fmla="*/ 99 w 316"/>
                <a:gd name="T1" fmla="*/ 206 h 546"/>
                <a:gd name="T2" fmla="*/ 99 w 316"/>
                <a:gd name="T3" fmla="*/ 151 h 546"/>
                <a:gd name="T4" fmla="*/ 90 w 316"/>
                <a:gd name="T5" fmla="*/ 134 h 546"/>
                <a:gd name="T6" fmla="*/ 64 w 316"/>
                <a:gd name="T7" fmla="*/ 104 h 546"/>
                <a:gd name="T8" fmla="*/ 69 w 316"/>
                <a:gd name="T9" fmla="*/ 62 h 546"/>
                <a:gd name="T10" fmla="*/ 81 w 316"/>
                <a:gd name="T11" fmla="*/ 54 h 546"/>
                <a:gd name="T12" fmla="*/ 102 w 316"/>
                <a:gd name="T13" fmla="*/ 20 h 546"/>
                <a:gd name="T14" fmla="*/ 112 w 316"/>
                <a:gd name="T15" fmla="*/ 0 h 546"/>
                <a:gd name="T16" fmla="*/ 132 w 316"/>
                <a:gd name="T17" fmla="*/ 17 h 546"/>
                <a:gd name="T18" fmla="*/ 133 w 316"/>
                <a:gd name="T19" fmla="*/ 48 h 546"/>
                <a:gd name="T20" fmla="*/ 149 w 316"/>
                <a:gd name="T21" fmla="*/ 100 h 546"/>
                <a:gd name="T22" fmla="*/ 144 w 316"/>
                <a:gd name="T23" fmla="*/ 76 h 546"/>
                <a:gd name="T24" fmla="*/ 149 w 316"/>
                <a:gd name="T25" fmla="*/ 44 h 546"/>
                <a:gd name="T26" fmla="*/ 193 w 316"/>
                <a:gd name="T27" fmla="*/ 23 h 546"/>
                <a:gd name="T28" fmla="*/ 207 w 316"/>
                <a:gd name="T29" fmla="*/ 46 h 546"/>
                <a:gd name="T30" fmla="*/ 221 w 316"/>
                <a:gd name="T31" fmla="*/ 70 h 546"/>
                <a:gd name="T32" fmla="*/ 281 w 316"/>
                <a:gd name="T33" fmla="*/ 109 h 546"/>
                <a:gd name="T34" fmla="*/ 315 w 316"/>
                <a:gd name="T35" fmla="*/ 176 h 546"/>
                <a:gd name="T36" fmla="*/ 308 w 316"/>
                <a:gd name="T37" fmla="*/ 190 h 546"/>
                <a:gd name="T38" fmla="*/ 293 w 316"/>
                <a:gd name="T39" fmla="*/ 186 h 546"/>
                <a:gd name="T40" fmla="*/ 193 w 316"/>
                <a:gd name="T41" fmla="*/ 122 h 546"/>
                <a:gd name="T42" fmla="*/ 224 w 316"/>
                <a:gd name="T43" fmla="*/ 182 h 546"/>
                <a:gd name="T44" fmla="*/ 201 w 316"/>
                <a:gd name="T45" fmla="*/ 221 h 546"/>
                <a:gd name="T46" fmla="*/ 188 w 316"/>
                <a:gd name="T47" fmla="*/ 215 h 546"/>
                <a:gd name="T48" fmla="*/ 122 w 316"/>
                <a:gd name="T49" fmla="*/ 165 h 546"/>
                <a:gd name="T50" fmla="*/ 132 w 316"/>
                <a:gd name="T51" fmla="*/ 211 h 546"/>
                <a:gd name="T52" fmla="*/ 178 w 316"/>
                <a:gd name="T53" fmla="*/ 295 h 546"/>
                <a:gd name="T54" fmla="*/ 199 w 316"/>
                <a:gd name="T55" fmla="*/ 345 h 546"/>
                <a:gd name="T56" fmla="*/ 192 w 316"/>
                <a:gd name="T57" fmla="*/ 363 h 546"/>
                <a:gd name="T58" fmla="*/ 179 w 316"/>
                <a:gd name="T59" fmla="*/ 352 h 546"/>
                <a:gd name="T60" fmla="*/ 150 w 316"/>
                <a:gd name="T61" fmla="*/ 317 h 546"/>
                <a:gd name="T62" fmla="*/ 145 w 316"/>
                <a:gd name="T63" fmla="*/ 319 h 546"/>
                <a:gd name="T64" fmla="*/ 140 w 316"/>
                <a:gd name="T65" fmla="*/ 362 h 546"/>
                <a:gd name="T66" fmla="*/ 108 w 316"/>
                <a:gd name="T67" fmla="*/ 393 h 546"/>
                <a:gd name="T68" fmla="*/ 192 w 316"/>
                <a:gd name="T69" fmla="*/ 502 h 546"/>
                <a:gd name="T70" fmla="*/ 201 w 316"/>
                <a:gd name="T71" fmla="*/ 525 h 546"/>
                <a:gd name="T72" fmla="*/ 178 w 316"/>
                <a:gd name="T73" fmla="*/ 539 h 546"/>
                <a:gd name="T74" fmla="*/ 117 w 316"/>
                <a:gd name="T75" fmla="*/ 491 h 546"/>
                <a:gd name="T76" fmla="*/ 72 w 316"/>
                <a:gd name="T77" fmla="*/ 376 h 546"/>
                <a:gd name="T78" fmla="*/ 64 w 316"/>
                <a:gd name="T79" fmla="*/ 350 h 546"/>
                <a:gd name="T80" fmla="*/ 91 w 316"/>
                <a:gd name="T81" fmla="*/ 365 h 546"/>
                <a:gd name="T82" fmla="*/ 74 w 316"/>
                <a:gd name="T83" fmla="*/ 261 h 546"/>
                <a:gd name="T84" fmla="*/ 59 w 316"/>
                <a:gd name="T85" fmla="*/ 289 h 546"/>
                <a:gd name="T86" fmla="*/ 46 w 316"/>
                <a:gd name="T87" fmla="*/ 295 h 546"/>
                <a:gd name="T88" fmla="*/ 41 w 316"/>
                <a:gd name="T89" fmla="*/ 282 h 546"/>
                <a:gd name="T90" fmla="*/ 9 w 316"/>
                <a:gd name="T91" fmla="*/ 207 h 546"/>
                <a:gd name="T92" fmla="*/ 1 w 316"/>
                <a:gd name="T93" fmla="*/ 189 h 546"/>
                <a:gd name="T94" fmla="*/ 15 w 316"/>
                <a:gd name="T95" fmla="*/ 176 h 546"/>
                <a:gd name="T96" fmla="*/ 41 w 316"/>
                <a:gd name="T97" fmla="*/ 172 h 546"/>
                <a:gd name="T98" fmla="*/ 70 w 316"/>
                <a:gd name="T99" fmla="*/ 170 h 546"/>
                <a:gd name="T100" fmla="*/ 99 w 316"/>
                <a:gd name="T101" fmla="*/ 20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46">
                  <a:moveTo>
                    <a:pt x="99" y="206"/>
                  </a:moveTo>
                  <a:cubicBezTo>
                    <a:pt x="99" y="187"/>
                    <a:pt x="100" y="169"/>
                    <a:pt x="99" y="151"/>
                  </a:cubicBezTo>
                  <a:cubicBezTo>
                    <a:pt x="98" y="145"/>
                    <a:pt x="94" y="139"/>
                    <a:pt x="90" y="134"/>
                  </a:cubicBezTo>
                  <a:cubicBezTo>
                    <a:pt x="82" y="124"/>
                    <a:pt x="72" y="115"/>
                    <a:pt x="64" y="104"/>
                  </a:cubicBezTo>
                  <a:cubicBezTo>
                    <a:pt x="48" y="86"/>
                    <a:pt x="50" y="76"/>
                    <a:pt x="69" y="62"/>
                  </a:cubicBezTo>
                  <a:cubicBezTo>
                    <a:pt x="73" y="59"/>
                    <a:pt x="77" y="56"/>
                    <a:pt x="81" y="54"/>
                  </a:cubicBezTo>
                  <a:cubicBezTo>
                    <a:pt x="98" y="49"/>
                    <a:pt x="102" y="37"/>
                    <a:pt x="102" y="20"/>
                  </a:cubicBezTo>
                  <a:cubicBezTo>
                    <a:pt x="102" y="14"/>
                    <a:pt x="108" y="7"/>
                    <a:pt x="112" y="0"/>
                  </a:cubicBezTo>
                  <a:cubicBezTo>
                    <a:pt x="119" y="5"/>
                    <a:pt x="129" y="10"/>
                    <a:pt x="132" y="17"/>
                  </a:cubicBezTo>
                  <a:cubicBezTo>
                    <a:pt x="136" y="26"/>
                    <a:pt x="133" y="38"/>
                    <a:pt x="133" y="48"/>
                  </a:cubicBezTo>
                  <a:cubicBezTo>
                    <a:pt x="132" y="65"/>
                    <a:pt x="125" y="84"/>
                    <a:pt x="149" y="100"/>
                  </a:cubicBezTo>
                  <a:cubicBezTo>
                    <a:pt x="147" y="89"/>
                    <a:pt x="147" y="82"/>
                    <a:pt x="144" y="76"/>
                  </a:cubicBezTo>
                  <a:cubicBezTo>
                    <a:pt x="136" y="64"/>
                    <a:pt x="140" y="53"/>
                    <a:pt x="149" y="44"/>
                  </a:cubicBezTo>
                  <a:cubicBezTo>
                    <a:pt x="162" y="33"/>
                    <a:pt x="174" y="17"/>
                    <a:pt x="193" y="23"/>
                  </a:cubicBezTo>
                  <a:cubicBezTo>
                    <a:pt x="200" y="25"/>
                    <a:pt x="203" y="38"/>
                    <a:pt x="207" y="46"/>
                  </a:cubicBezTo>
                  <a:cubicBezTo>
                    <a:pt x="212" y="54"/>
                    <a:pt x="214" y="65"/>
                    <a:pt x="221" y="70"/>
                  </a:cubicBezTo>
                  <a:cubicBezTo>
                    <a:pt x="240" y="84"/>
                    <a:pt x="261" y="96"/>
                    <a:pt x="281" y="109"/>
                  </a:cubicBezTo>
                  <a:cubicBezTo>
                    <a:pt x="306" y="124"/>
                    <a:pt x="311" y="150"/>
                    <a:pt x="315" y="176"/>
                  </a:cubicBezTo>
                  <a:cubicBezTo>
                    <a:pt x="316" y="180"/>
                    <a:pt x="312" y="188"/>
                    <a:pt x="308" y="190"/>
                  </a:cubicBezTo>
                  <a:cubicBezTo>
                    <a:pt x="304" y="192"/>
                    <a:pt x="297" y="189"/>
                    <a:pt x="293" y="186"/>
                  </a:cubicBezTo>
                  <a:cubicBezTo>
                    <a:pt x="260" y="166"/>
                    <a:pt x="227" y="144"/>
                    <a:pt x="193" y="122"/>
                  </a:cubicBezTo>
                  <a:cubicBezTo>
                    <a:pt x="204" y="143"/>
                    <a:pt x="215" y="162"/>
                    <a:pt x="224" y="182"/>
                  </a:cubicBezTo>
                  <a:cubicBezTo>
                    <a:pt x="233" y="202"/>
                    <a:pt x="222" y="219"/>
                    <a:pt x="201" y="221"/>
                  </a:cubicBezTo>
                  <a:cubicBezTo>
                    <a:pt x="196" y="221"/>
                    <a:pt x="189" y="218"/>
                    <a:pt x="188" y="215"/>
                  </a:cubicBezTo>
                  <a:cubicBezTo>
                    <a:pt x="177" y="185"/>
                    <a:pt x="149" y="178"/>
                    <a:pt x="122" y="165"/>
                  </a:cubicBezTo>
                  <a:cubicBezTo>
                    <a:pt x="125" y="180"/>
                    <a:pt x="130" y="195"/>
                    <a:pt x="132" y="211"/>
                  </a:cubicBezTo>
                  <a:cubicBezTo>
                    <a:pt x="137" y="245"/>
                    <a:pt x="153" y="271"/>
                    <a:pt x="178" y="295"/>
                  </a:cubicBezTo>
                  <a:cubicBezTo>
                    <a:pt x="190" y="308"/>
                    <a:pt x="194" y="328"/>
                    <a:pt x="199" y="345"/>
                  </a:cubicBezTo>
                  <a:cubicBezTo>
                    <a:pt x="201" y="350"/>
                    <a:pt x="195" y="357"/>
                    <a:pt x="192" y="363"/>
                  </a:cubicBezTo>
                  <a:cubicBezTo>
                    <a:pt x="187" y="360"/>
                    <a:pt x="182" y="357"/>
                    <a:pt x="179" y="352"/>
                  </a:cubicBezTo>
                  <a:cubicBezTo>
                    <a:pt x="169" y="341"/>
                    <a:pt x="160" y="329"/>
                    <a:pt x="150" y="317"/>
                  </a:cubicBezTo>
                  <a:cubicBezTo>
                    <a:pt x="149" y="318"/>
                    <a:pt x="147" y="318"/>
                    <a:pt x="145" y="319"/>
                  </a:cubicBezTo>
                  <a:cubicBezTo>
                    <a:pt x="144" y="333"/>
                    <a:pt x="146" y="350"/>
                    <a:pt x="140" y="362"/>
                  </a:cubicBezTo>
                  <a:cubicBezTo>
                    <a:pt x="134" y="374"/>
                    <a:pt x="120" y="382"/>
                    <a:pt x="108" y="393"/>
                  </a:cubicBezTo>
                  <a:cubicBezTo>
                    <a:pt x="134" y="426"/>
                    <a:pt x="163" y="464"/>
                    <a:pt x="192" y="502"/>
                  </a:cubicBezTo>
                  <a:cubicBezTo>
                    <a:pt x="197" y="508"/>
                    <a:pt x="204" y="520"/>
                    <a:pt x="201" y="525"/>
                  </a:cubicBezTo>
                  <a:cubicBezTo>
                    <a:pt x="198" y="532"/>
                    <a:pt x="187" y="537"/>
                    <a:pt x="178" y="539"/>
                  </a:cubicBezTo>
                  <a:cubicBezTo>
                    <a:pt x="147" y="546"/>
                    <a:pt x="130" y="530"/>
                    <a:pt x="117" y="491"/>
                  </a:cubicBezTo>
                  <a:cubicBezTo>
                    <a:pt x="103" y="452"/>
                    <a:pt x="87" y="415"/>
                    <a:pt x="72" y="376"/>
                  </a:cubicBezTo>
                  <a:cubicBezTo>
                    <a:pt x="69" y="370"/>
                    <a:pt x="68" y="363"/>
                    <a:pt x="64" y="350"/>
                  </a:cubicBezTo>
                  <a:cubicBezTo>
                    <a:pt x="77" y="357"/>
                    <a:pt x="84" y="361"/>
                    <a:pt x="91" y="365"/>
                  </a:cubicBezTo>
                  <a:cubicBezTo>
                    <a:pt x="109" y="344"/>
                    <a:pt x="98" y="275"/>
                    <a:pt x="74" y="261"/>
                  </a:cubicBezTo>
                  <a:cubicBezTo>
                    <a:pt x="69" y="271"/>
                    <a:pt x="65" y="280"/>
                    <a:pt x="59" y="289"/>
                  </a:cubicBezTo>
                  <a:cubicBezTo>
                    <a:pt x="57" y="292"/>
                    <a:pt x="50" y="293"/>
                    <a:pt x="46" y="295"/>
                  </a:cubicBezTo>
                  <a:cubicBezTo>
                    <a:pt x="44" y="291"/>
                    <a:pt x="41" y="286"/>
                    <a:pt x="41" y="282"/>
                  </a:cubicBezTo>
                  <a:cubicBezTo>
                    <a:pt x="46" y="250"/>
                    <a:pt x="39" y="224"/>
                    <a:pt x="9" y="207"/>
                  </a:cubicBezTo>
                  <a:cubicBezTo>
                    <a:pt x="4" y="204"/>
                    <a:pt x="0" y="194"/>
                    <a:pt x="1" y="189"/>
                  </a:cubicBezTo>
                  <a:cubicBezTo>
                    <a:pt x="2" y="184"/>
                    <a:pt x="9" y="178"/>
                    <a:pt x="15" y="176"/>
                  </a:cubicBezTo>
                  <a:cubicBezTo>
                    <a:pt x="23" y="173"/>
                    <a:pt x="32" y="173"/>
                    <a:pt x="41" y="172"/>
                  </a:cubicBezTo>
                  <a:cubicBezTo>
                    <a:pt x="49" y="171"/>
                    <a:pt x="56" y="171"/>
                    <a:pt x="70" y="170"/>
                  </a:cubicBezTo>
                  <a:cubicBezTo>
                    <a:pt x="80" y="176"/>
                    <a:pt x="76" y="204"/>
                    <a:pt x="9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8" name="Freeform 81"/>
            <p:cNvSpPr/>
            <p:nvPr/>
          </p:nvSpPr>
          <p:spPr bwMode="auto">
            <a:xfrm>
              <a:off x="13196661" y="-7938"/>
              <a:ext cx="1047750" cy="858838"/>
            </a:xfrm>
            <a:custGeom>
              <a:avLst/>
              <a:gdLst>
                <a:gd name="T0" fmla="*/ 36 w 332"/>
                <a:gd name="T1" fmla="*/ 247 h 272"/>
                <a:gd name="T2" fmla="*/ 149 w 332"/>
                <a:gd name="T3" fmla="*/ 203 h 272"/>
                <a:gd name="T4" fmla="*/ 78 w 332"/>
                <a:gd name="T5" fmla="*/ 204 h 272"/>
                <a:gd name="T6" fmla="*/ 3 w 332"/>
                <a:gd name="T7" fmla="*/ 159 h 272"/>
                <a:gd name="T8" fmla="*/ 3 w 332"/>
                <a:gd name="T9" fmla="*/ 137 h 272"/>
                <a:gd name="T10" fmla="*/ 22 w 332"/>
                <a:gd name="T11" fmla="*/ 132 h 272"/>
                <a:gd name="T12" fmla="*/ 153 w 332"/>
                <a:gd name="T13" fmla="*/ 148 h 272"/>
                <a:gd name="T14" fmla="*/ 214 w 332"/>
                <a:gd name="T15" fmla="*/ 109 h 272"/>
                <a:gd name="T16" fmla="*/ 249 w 332"/>
                <a:gd name="T17" fmla="*/ 22 h 272"/>
                <a:gd name="T18" fmla="*/ 269 w 332"/>
                <a:gd name="T19" fmla="*/ 1 h 272"/>
                <a:gd name="T20" fmla="*/ 293 w 332"/>
                <a:gd name="T21" fmla="*/ 18 h 272"/>
                <a:gd name="T22" fmla="*/ 308 w 332"/>
                <a:gd name="T23" fmla="*/ 48 h 272"/>
                <a:gd name="T24" fmla="*/ 298 w 332"/>
                <a:gd name="T25" fmla="*/ 83 h 272"/>
                <a:gd name="T26" fmla="*/ 255 w 332"/>
                <a:gd name="T27" fmla="*/ 151 h 272"/>
                <a:gd name="T28" fmla="*/ 307 w 332"/>
                <a:gd name="T29" fmla="*/ 147 h 272"/>
                <a:gd name="T30" fmla="*/ 331 w 332"/>
                <a:gd name="T31" fmla="*/ 159 h 272"/>
                <a:gd name="T32" fmla="*/ 309 w 332"/>
                <a:gd name="T33" fmla="*/ 182 h 272"/>
                <a:gd name="T34" fmla="*/ 253 w 332"/>
                <a:gd name="T35" fmla="*/ 184 h 272"/>
                <a:gd name="T36" fmla="*/ 229 w 332"/>
                <a:gd name="T37" fmla="*/ 194 h 272"/>
                <a:gd name="T38" fmla="*/ 36 w 332"/>
                <a:gd name="T39" fmla="*/ 2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272">
                  <a:moveTo>
                    <a:pt x="36" y="247"/>
                  </a:moveTo>
                  <a:cubicBezTo>
                    <a:pt x="76" y="230"/>
                    <a:pt x="119" y="237"/>
                    <a:pt x="149" y="203"/>
                  </a:cubicBezTo>
                  <a:cubicBezTo>
                    <a:pt x="124" y="203"/>
                    <a:pt x="101" y="202"/>
                    <a:pt x="78" y="204"/>
                  </a:cubicBezTo>
                  <a:cubicBezTo>
                    <a:pt x="41" y="207"/>
                    <a:pt x="19" y="188"/>
                    <a:pt x="3" y="159"/>
                  </a:cubicBezTo>
                  <a:cubicBezTo>
                    <a:pt x="0" y="153"/>
                    <a:pt x="0" y="142"/>
                    <a:pt x="3" y="137"/>
                  </a:cubicBezTo>
                  <a:cubicBezTo>
                    <a:pt x="5" y="133"/>
                    <a:pt x="17" y="129"/>
                    <a:pt x="22" y="132"/>
                  </a:cubicBezTo>
                  <a:cubicBezTo>
                    <a:pt x="64" y="152"/>
                    <a:pt x="109" y="144"/>
                    <a:pt x="153" y="148"/>
                  </a:cubicBezTo>
                  <a:cubicBezTo>
                    <a:pt x="186" y="151"/>
                    <a:pt x="203" y="139"/>
                    <a:pt x="214" y="109"/>
                  </a:cubicBezTo>
                  <a:cubicBezTo>
                    <a:pt x="223" y="79"/>
                    <a:pt x="236" y="50"/>
                    <a:pt x="249" y="22"/>
                  </a:cubicBezTo>
                  <a:cubicBezTo>
                    <a:pt x="253" y="13"/>
                    <a:pt x="262" y="2"/>
                    <a:pt x="269" y="1"/>
                  </a:cubicBezTo>
                  <a:cubicBezTo>
                    <a:pt x="277" y="0"/>
                    <a:pt x="287" y="10"/>
                    <a:pt x="293" y="18"/>
                  </a:cubicBezTo>
                  <a:cubicBezTo>
                    <a:pt x="300" y="27"/>
                    <a:pt x="303" y="38"/>
                    <a:pt x="308" y="48"/>
                  </a:cubicBezTo>
                  <a:cubicBezTo>
                    <a:pt x="315" y="63"/>
                    <a:pt x="313" y="73"/>
                    <a:pt x="298" y="83"/>
                  </a:cubicBezTo>
                  <a:cubicBezTo>
                    <a:pt x="275" y="98"/>
                    <a:pt x="266" y="123"/>
                    <a:pt x="255" y="151"/>
                  </a:cubicBezTo>
                  <a:cubicBezTo>
                    <a:pt x="275" y="150"/>
                    <a:pt x="291" y="148"/>
                    <a:pt x="307" y="147"/>
                  </a:cubicBezTo>
                  <a:cubicBezTo>
                    <a:pt x="316" y="147"/>
                    <a:pt x="330" y="144"/>
                    <a:pt x="331" y="159"/>
                  </a:cubicBezTo>
                  <a:cubicBezTo>
                    <a:pt x="332" y="173"/>
                    <a:pt x="322" y="181"/>
                    <a:pt x="309" y="182"/>
                  </a:cubicBezTo>
                  <a:cubicBezTo>
                    <a:pt x="290" y="184"/>
                    <a:pt x="271" y="183"/>
                    <a:pt x="253" y="184"/>
                  </a:cubicBezTo>
                  <a:cubicBezTo>
                    <a:pt x="245" y="185"/>
                    <a:pt x="234" y="188"/>
                    <a:pt x="229" y="194"/>
                  </a:cubicBezTo>
                  <a:cubicBezTo>
                    <a:pt x="170" y="259"/>
                    <a:pt x="127" y="272"/>
                    <a:pt x="3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9" name="Freeform 82"/>
            <p:cNvSpPr/>
            <p:nvPr/>
          </p:nvSpPr>
          <p:spPr bwMode="auto">
            <a:xfrm>
              <a:off x="10912249" y="5257800"/>
              <a:ext cx="663575" cy="809625"/>
            </a:xfrm>
            <a:custGeom>
              <a:avLst/>
              <a:gdLst>
                <a:gd name="T0" fmla="*/ 30 w 210"/>
                <a:gd name="T1" fmla="*/ 218 h 256"/>
                <a:gd name="T2" fmla="*/ 0 w 210"/>
                <a:gd name="T3" fmla="*/ 204 h 256"/>
                <a:gd name="T4" fmla="*/ 103 w 210"/>
                <a:gd name="T5" fmla="*/ 0 h 256"/>
                <a:gd name="T6" fmla="*/ 129 w 210"/>
                <a:gd name="T7" fmla="*/ 38 h 256"/>
                <a:gd name="T8" fmla="*/ 123 w 210"/>
                <a:gd name="T9" fmla="*/ 153 h 256"/>
                <a:gd name="T10" fmla="*/ 185 w 210"/>
                <a:gd name="T11" fmla="*/ 38 h 256"/>
                <a:gd name="T12" fmla="*/ 210 w 210"/>
                <a:gd name="T13" fmla="*/ 48 h 256"/>
                <a:gd name="T14" fmla="*/ 109 w 210"/>
                <a:gd name="T15" fmla="*/ 256 h 256"/>
                <a:gd name="T16" fmla="*/ 80 w 210"/>
                <a:gd name="T17" fmla="*/ 216 h 256"/>
                <a:gd name="T18" fmla="*/ 90 w 210"/>
                <a:gd name="T19" fmla="*/ 94 h 256"/>
                <a:gd name="T20" fmla="*/ 30 w 210"/>
                <a:gd name="T21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56">
                  <a:moveTo>
                    <a:pt x="30" y="218"/>
                  </a:moveTo>
                  <a:cubicBezTo>
                    <a:pt x="20" y="214"/>
                    <a:pt x="11" y="210"/>
                    <a:pt x="0" y="204"/>
                  </a:cubicBezTo>
                  <a:cubicBezTo>
                    <a:pt x="35" y="135"/>
                    <a:pt x="69" y="67"/>
                    <a:pt x="103" y="0"/>
                  </a:cubicBezTo>
                  <a:cubicBezTo>
                    <a:pt x="127" y="4"/>
                    <a:pt x="132" y="16"/>
                    <a:pt x="129" y="38"/>
                  </a:cubicBezTo>
                  <a:cubicBezTo>
                    <a:pt x="124" y="76"/>
                    <a:pt x="122" y="113"/>
                    <a:pt x="123" y="153"/>
                  </a:cubicBezTo>
                  <a:cubicBezTo>
                    <a:pt x="143" y="115"/>
                    <a:pt x="164" y="78"/>
                    <a:pt x="185" y="38"/>
                  </a:cubicBezTo>
                  <a:cubicBezTo>
                    <a:pt x="193" y="41"/>
                    <a:pt x="201" y="44"/>
                    <a:pt x="210" y="48"/>
                  </a:cubicBezTo>
                  <a:cubicBezTo>
                    <a:pt x="176" y="118"/>
                    <a:pt x="142" y="187"/>
                    <a:pt x="109" y="256"/>
                  </a:cubicBezTo>
                  <a:cubicBezTo>
                    <a:pt x="77" y="246"/>
                    <a:pt x="77" y="246"/>
                    <a:pt x="80" y="216"/>
                  </a:cubicBezTo>
                  <a:cubicBezTo>
                    <a:pt x="84" y="176"/>
                    <a:pt x="89" y="136"/>
                    <a:pt x="90" y="94"/>
                  </a:cubicBezTo>
                  <a:cubicBezTo>
                    <a:pt x="70" y="135"/>
                    <a:pt x="50" y="176"/>
                    <a:pt x="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0" name="Freeform 83"/>
            <p:cNvSpPr/>
            <p:nvPr/>
          </p:nvSpPr>
          <p:spPr bwMode="auto">
            <a:xfrm>
              <a:off x="12772799" y="5489575"/>
              <a:ext cx="433388" cy="757238"/>
            </a:xfrm>
            <a:custGeom>
              <a:avLst/>
              <a:gdLst>
                <a:gd name="T0" fmla="*/ 137 w 137"/>
                <a:gd name="T1" fmla="*/ 221 h 240"/>
                <a:gd name="T2" fmla="*/ 112 w 137"/>
                <a:gd name="T3" fmla="*/ 226 h 240"/>
                <a:gd name="T4" fmla="*/ 38 w 137"/>
                <a:gd name="T5" fmla="*/ 85 h 240"/>
                <a:gd name="T6" fmla="*/ 35 w 137"/>
                <a:gd name="T7" fmla="*/ 86 h 240"/>
                <a:gd name="T8" fmla="*/ 46 w 137"/>
                <a:gd name="T9" fmla="*/ 237 h 240"/>
                <a:gd name="T10" fmla="*/ 17 w 137"/>
                <a:gd name="T11" fmla="*/ 240 h 240"/>
                <a:gd name="T12" fmla="*/ 0 w 137"/>
                <a:gd name="T13" fmla="*/ 17 h 240"/>
                <a:gd name="T14" fmla="*/ 49 w 137"/>
                <a:gd name="T15" fmla="*/ 37 h 240"/>
                <a:gd name="T16" fmla="*/ 95 w 137"/>
                <a:gd name="T17" fmla="*/ 105 h 240"/>
                <a:gd name="T18" fmla="*/ 86 w 137"/>
                <a:gd name="T19" fmla="*/ 5 h 240"/>
                <a:gd name="T20" fmla="*/ 110 w 137"/>
                <a:gd name="T21" fmla="*/ 0 h 240"/>
                <a:gd name="T22" fmla="*/ 137 w 137"/>
                <a:gd name="T23" fmla="*/ 2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240">
                  <a:moveTo>
                    <a:pt x="137" y="221"/>
                  </a:moveTo>
                  <a:cubicBezTo>
                    <a:pt x="127" y="223"/>
                    <a:pt x="120" y="224"/>
                    <a:pt x="112" y="226"/>
                  </a:cubicBezTo>
                  <a:cubicBezTo>
                    <a:pt x="87" y="179"/>
                    <a:pt x="63" y="132"/>
                    <a:pt x="38" y="85"/>
                  </a:cubicBezTo>
                  <a:cubicBezTo>
                    <a:pt x="37" y="85"/>
                    <a:pt x="36" y="86"/>
                    <a:pt x="35" y="86"/>
                  </a:cubicBezTo>
                  <a:cubicBezTo>
                    <a:pt x="39" y="136"/>
                    <a:pt x="42" y="185"/>
                    <a:pt x="46" y="237"/>
                  </a:cubicBezTo>
                  <a:cubicBezTo>
                    <a:pt x="36" y="238"/>
                    <a:pt x="28" y="238"/>
                    <a:pt x="17" y="240"/>
                  </a:cubicBezTo>
                  <a:cubicBezTo>
                    <a:pt x="11" y="164"/>
                    <a:pt x="5" y="91"/>
                    <a:pt x="0" y="17"/>
                  </a:cubicBezTo>
                  <a:cubicBezTo>
                    <a:pt x="33" y="10"/>
                    <a:pt x="33" y="10"/>
                    <a:pt x="49" y="37"/>
                  </a:cubicBezTo>
                  <a:cubicBezTo>
                    <a:pt x="63" y="60"/>
                    <a:pt x="77" y="83"/>
                    <a:pt x="95" y="105"/>
                  </a:cubicBezTo>
                  <a:cubicBezTo>
                    <a:pt x="92" y="72"/>
                    <a:pt x="89" y="39"/>
                    <a:pt x="86" y="5"/>
                  </a:cubicBezTo>
                  <a:cubicBezTo>
                    <a:pt x="94" y="3"/>
                    <a:pt x="101" y="2"/>
                    <a:pt x="110" y="0"/>
                  </a:cubicBezTo>
                  <a:cubicBezTo>
                    <a:pt x="119" y="73"/>
                    <a:pt x="128" y="146"/>
                    <a:pt x="137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1" name="Freeform 84"/>
            <p:cNvSpPr>
              <a:spLocks noEditPoints="1"/>
            </p:cNvSpPr>
            <p:nvPr/>
          </p:nvSpPr>
          <p:spPr bwMode="auto">
            <a:xfrm>
              <a:off x="14103124" y="4878387"/>
              <a:ext cx="720725" cy="762000"/>
            </a:xfrm>
            <a:custGeom>
              <a:avLst/>
              <a:gdLst>
                <a:gd name="T0" fmla="*/ 124 w 228"/>
                <a:gd name="T1" fmla="*/ 122 h 241"/>
                <a:gd name="T2" fmla="*/ 104 w 228"/>
                <a:gd name="T3" fmla="*/ 142 h 241"/>
                <a:gd name="T4" fmla="*/ 158 w 228"/>
                <a:gd name="T5" fmla="*/ 216 h 241"/>
                <a:gd name="T6" fmla="*/ 135 w 228"/>
                <a:gd name="T7" fmla="*/ 241 h 241"/>
                <a:gd name="T8" fmla="*/ 0 w 228"/>
                <a:gd name="T9" fmla="*/ 51 h 241"/>
                <a:gd name="T10" fmla="*/ 49 w 228"/>
                <a:gd name="T11" fmla="*/ 16 h 241"/>
                <a:gd name="T12" fmla="*/ 122 w 228"/>
                <a:gd name="T13" fmla="*/ 15 h 241"/>
                <a:gd name="T14" fmla="*/ 148 w 228"/>
                <a:gd name="T15" fmla="*/ 87 h 241"/>
                <a:gd name="T16" fmla="*/ 159 w 228"/>
                <a:gd name="T17" fmla="*/ 115 h 241"/>
                <a:gd name="T18" fmla="*/ 228 w 228"/>
                <a:gd name="T19" fmla="*/ 169 h 241"/>
                <a:gd name="T20" fmla="*/ 186 w 228"/>
                <a:gd name="T21" fmla="*/ 174 h 241"/>
                <a:gd name="T22" fmla="*/ 124 w 228"/>
                <a:gd name="T23" fmla="*/ 122 h 241"/>
                <a:gd name="T24" fmla="*/ 85 w 228"/>
                <a:gd name="T25" fmla="*/ 113 h 241"/>
                <a:gd name="T26" fmla="*/ 117 w 228"/>
                <a:gd name="T27" fmla="*/ 72 h 241"/>
                <a:gd name="T28" fmla="*/ 90 w 228"/>
                <a:gd name="T29" fmla="*/ 39 h 241"/>
                <a:gd name="T30" fmla="*/ 41 w 228"/>
                <a:gd name="T31" fmla="*/ 55 h 241"/>
                <a:gd name="T32" fmla="*/ 85 w 228"/>
                <a:gd name="T33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241">
                  <a:moveTo>
                    <a:pt x="124" y="122"/>
                  </a:moveTo>
                  <a:cubicBezTo>
                    <a:pt x="116" y="129"/>
                    <a:pt x="111" y="135"/>
                    <a:pt x="104" y="142"/>
                  </a:cubicBezTo>
                  <a:cubicBezTo>
                    <a:pt x="122" y="167"/>
                    <a:pt x="140" y="191"/>
                    <a:pt x="158" y="216"/>
                  </a:cubicBezTo>
                  <a:cubicBezTo>
                    <a:pt x="150" y="225"/>
                    <a:pt x="143" y="232"/>
                    <a:pt x="135" y="241"/>
                  </a:cubicBezTo>
                  <a:cubicBezTo>
                    <a:pt x="90" y="177"/>
                    <a:pt x="46" y="115"/>
                    <a:pt x="0" y="51"/>
                  </a:cubicBezTo>
                  <a:cubicBezTo>
                    <a:pt x="17" y="39"/>
                    <a:pt x="33" y="27"/>
                    <a:pt x="49" y="16"/>
                  </a:cubicBezTo>
                  <a:cubicBezTo>
                    <a:pt x="73" y="1"/>
                    <a:pt x="97" y="0"/>
                    <a:pt x="122" y="15"/>
                  </a:cubicBezTo>
                  <a:cubicBezTo>
                    <a:pt x="150" y="33"/>
                    <a:pt x="153" y="60"/>
                    <a:pt x="148" y="87"/>
                  </a:cubicBezTo>
                  <a:cubicBezTo>
                    <a:pt x="145" y="101"/>
                    <a:pt x="150" y="107"/>
                    <a:pt x="159" y="115"/>
                  </a:cubicBezTo>
                  <a:cubicBezTo>
                    <a:pt x="183" y="132"/>
                    <a:pt x="205" y="151"/>
                    <a:pt x="228" y="169"/>
                  </a:cubicBezTo>
                  <a:cubicBezTo>
                    <a:pt x="208" y="191"/>
                    <a:pt x="208" y="191"/>
                    <a:pt x="186" y="174"/>
                  </a:cubicBezTo>
                  <a:cubicBezTo>
                    <a:pt x="166" y="157"/>
                    <a:pt x="145" y="140"/>
                    <a:pt x="124" y="122"/>
                  </a:cubicBezTo>
                  <a:close/>
                  <a:moveTo>
                    <a:pt x="85" y="113"/>
                  </a:moveTo>
                  <a:cubicBezTo>
                    <a:pt x="102" y="103"/>
                    <a:pt x="118" y="94"/>
                    <a:pt x="117" y="72"/>
                  </a:cubicBezTo>
                  <a:cubicBezTo>
                    <a:pt x="116" y="55"/>
                    <a:pt x="104" y="45"/>
                    <a:pt x="90" y="39"/>
                  </a:cubicBezTo>
                  <a:cubicBezTo>
                    <a:pt x="70" y="30"/>
                    <a:pt x="56" y="40"/>
                    <a:pt x="41" y="55"/>
                  </a:cubicBezTo>
                  <a:cubicBezTo>
                    <a:pt x="55" y="74"/>
                    <a:pt x="69" y="93"/>
                    <a:pt x="8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2" name="Freeform 85"/>
            <p:cNvSpPr/>
            <p:nvPr/>
          </p:nvSpPr>
          <p:spPr bwMode="auto">
            <a:xfrm>
              <a:off x="9386661" y="3990975"/>
              <a:ext cx="820738" cy="669925"/>
            </a:xfrm>
            <a:custGeom>
              <a:avLst/>
              <a:gdLst>
                <a:gd name="T0" fmla="*/ 108 w 260"/>
                <a:gd name="T1" fmla="*/ 81 h 212"/>
                <a:gd name="T2" fmla="*/ 12 w 260"/>
                <a:gd name="T3" fmla="*/ 129 h 212"/>
                <a:gd name="T4" fmla="*/ 0 w 260"/>
                <a:gd name="T5" fmla="*/ 106 h 212"/>
                <a:gd name="T6" fmla="*/ 204 w 260"/>
                <a:gd name="T7" fmla="*/ 0 h 212"/>
                <a:gd name="T8" fmla="*/ 217 w 260"/>
                <a:gd name="T9" fmla="*/ 24 h 212"/>
                <a:gd name="T10" fmla="*/ 131 w 260"/>
                <a:gd name="T11" fmla="*/ 69 h 212"/>
                <a:gd name="T12" fmla="*/ 161 w 260"/>
                <a:gd name="T13" fmla="*/ 126 h 212"/>
                <a:gd name="T14" fmla="*/ 247 w 260"/>
                <a:gd name="T15" fmla="*/ 84 h 212"/>
                <a:gd name="T16" fmla="*/ 260 w 260"/>
                <a:gd name="T17" fmla="*/ 107 h 212"/>
                <a:gd name="T18" fmla="*/ 55 w 260"/>
                <a:gd name="T19" fmla="*/ 212 h 212"/>
                <a:gd name="T20" fmla="*/ 42 w 260"/>
                <a:gd name="T21" fmla="*/ 189 h 212"/>
                <a:gd name="T22" fmla="*/ 138 w 260"/>
                <a:gd name="T23" fmla="*/ 139 h 212"/>
                <a:gd name="T24" fmla="*/ 108 w 260"/>
                <a:gd name="T25" fmla="*/ 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108" y="81"/>
                  </a:moveTo>
                  <a:cubicBezTo>
                    <a:pt x="75" y="97"/>
                    <a:pt x="44" y="113"/>
                    <a:pt x="12" y="129"/>
                  </a:cubicBezTo>
                  <a:cubicBezTo>
                    <a:pt x="8" y="121"/>
                    <a:pt x="4" y="114"/>
                    <a:pt x="0" y="106"/>
                  </a:cubicBezTo>
                  <a:cubicBezTo>
                    <a:pt x="68" y="70"/>
                    <a:pt x="135" y="36"/>
                    <a:pt x="204" y="0"/>
                  </a:cubicBezTo>
                  <a:cubicBezTo>
                    <a:pt x="208" y="9"/>
                    <a:pt x="212" y="16"/>
                    <a:pt x="217" y="24"/>
                  </a:cubicBezTo>
                  <a:cubicBezTo>
                    <a:pt x="188" y="39"/>
                    <a:pt x="160" y="54"/>
                    <a:pt x="131" y="69"/>
                  </a:cubicBezTo>
                  <a:cubicBezTo>
                    <a:pt x="141" y="88"/>
                    <a:pt x="151" y="106"/>
                    <a:pt x="161" y="126"/>
                  </a:cubicBezTo>
                  <a:cubicBezTo>
                    <a:pt x="190" y="112"/>
                    <a:pt x="217" y="99"/>
                    <a:pt x="247" y="84"/>
                  </a:cubicBezTo>
                  <a:cubicBezTo>
                    <a:pt x="251" y="91"/>
                    <a:pt x="255" y="99"/>
                    <a:pt x="260" y="107"/>
                  </a:cubicBezTo>
                  <a:cubicBezTo>
                    <a:pt x="191" y="142"/>
                    <a:pt x="124" y="177"/>
                    <a:pt x="55" y="212"/>
                  </a:cubicBezTo>
                  <a:cubicBezTo>
                    <a:pt x="51" y="205"/>
                    <a:pt x="47" y="198"/>
                    <a:pt x="42" y="189"/>
                  </a:cubicBezTo>
                  <a:cubicBezTo>
                    <a:pt x="74" y="172"/>
                    <a:pt x="105" y="156"/>
                    <a:pt x="138" y="139"/>
                  </a:cubicBezTo>
                  <a:cubicBezTo>
                    <a:pt x="127" y="119"/>
                    <a:pt x="118" y="101"/>
                    <a:pt x="10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3" name="Freeform 86"/>
            <p:cNvSpPr>
              <a:spLocks noEditPoints="1"/>
            </p:cNvSpPr>
            <p:nvPr/>
          </p:nvSpPr>
          <p:spPr bwMode="auto">
            <a:xfrm>
              <a:off x="10480449" y="5126037"/>
              <a:ext cx="615950" cy="741363"/>
            </a:xfrm>
            <a:custGeom>
              <a:avLst/>
              <a:gdLst>
                <a:gd name="T0" fmla="*/ 0 w 195"/>
                <a:gd name="T1" fmla="*/ 167 h 235"/>
                <a:gd name="T2" fmla="*/ 160 w 195"/>
                <a:gd name="T3" fmla="*/ 0 h 235"/>
                <a:gd name="T4" fmla="*/ 195 w 195"/>
                <a:gd name="T5" fmla="*/ 22 h 235"/>
                <a:gd name="T6" fmla="*/ 107 w 195"/>
                <a:gd name="T7" fmla="*/ 235 h 235"/>
                <a:gd name="T8" fmla="*/ 79 w 195"/>
                <a:gd name="T9" fmla="*/ 219 h 235"/>
                <a:gd name="T10" fmla="*/ 98 w 195"/>
                <a:gd name="T11" fmla="*/ 178 h 235"/>
                <a:gd name="T12" fmla="*/ 90 w 195"/>
                <a:gd name="T13" fmla="*/ 145 h 235"/>
                <a:gd name="T14" fmla="*/ 70 w 195"/>
                <a:gd name="T15" fmla="*/ 131 h 235"/>
                <a:gd name="T16" fmla="*/ 25 w 195"/>
                <a:gd name="T17" fmla="*/ 187 h 235"/>
                <a:gd name="T18" fmla="*/ 0 w 195"/>
                <a:gd name="T19" fmla="*/ 167 h 235"/>
                <a:gd name="T20" fmla="*/ 121 w 195"/>
                <a:gd name="T21" fmla="*/ 127 h 235"/>
                <a:gd name="T22" fmla="*/ 154 w 195"/>
                <a:gd name="T23" fmla="*/ 50 h 235"/>
                <a:gd name="T24" fmla="*/ 95 w 195"/>
                <a:gd name="T25" fmla="*/ 108 h 235"/>
                <a:gd name="T26" fmla="*/ 121 w 195"/>
                <a:gd name="T27" fmla="*/ 1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35">
                  <a:moveTo>
                    <a:pt x="0" y="167"/>
                  </a:moveTo>
                  <a:cubicBezTo>
                    <a:pt x="54" y="111"/>
                    <a:pt x="107" y="56"/>
                    <a:pt x="160" y="0"/>
                  </a:cubicBezTo>
                  <a:cubicBezTo>
                    <a:pt x="173" y="8"/>
                    <a:pt x="183" y="14"/>
                    <a:pt x="195" y="22"/>
                  </a:cubicBezTo>
                  <a:cubicBezTo>
                    <a:pt x="166" y="92"/>
                    <a:pt x="137" y="163"/>
                    <a:pt x="107" y="235"/>
                  </a:cubicBezTo>
                  <a:cubicBezTo>
                    <a:pt x="97" y="230"/>
                    <a:pt x="89" y="225"/>
                    <a:pt x="79" y="219"/>
                  </a:cubicBezTo>
                  <a:cubicBezTo>
                    <a:pt x="85" y="205"/>
                    <a:pt x="90" y="191"/>
                    <a:pt x="98" y="178"/>
                  </a:cubicBezTo>
                  <a:cubicBezTo>
                    <a:pt x="107" y="163"/>
                    <a:pt x="106" y="153"/>
                    <a:pt x="90" y="145"/>
                  </a:cubicBezTo>
                  <a:cubicBezTo>
                    <a:pt x="84" y="142"/>
                    <a:pt x="79" y="137"/>
                    <a:pt x="70" y="131"/>
                  </a:cubicBezTo>
                  <a:cubicBezTo>
                    <a:pt x="55" y="149"/>
                    <a:pt x="40" y="168"/>
                    <a:pt x="25" y="187"/>
                  </a:cubicBezTo>
                  <a:cubicBezTo>
                    <a:pt x="12" y="177"/>
                    <a:pt x="5" y="171"/>
                    <a:pt x="0" y="167"/>
                  </a:cubicBezTo>
                  <a:close/>
                  <a:moveTo>
                    <a:pt x="121" y="127"/>
                  </a:moveTo>
                  <a:cubicBezTo>
                    <a:pt x="132" y="100"/>
                    <a:pt x="143" y="76"/>
                    <a:pt x="154" y="50"/>
                  </a:cubicBezTo>
                  <a:cubicBezTo>
                    <a:pt x="133" y="71"/>
                    <a:pt x="115" y="89"/>
                    <a:pt x="95" y="108"/>
                  </a:cubicBezTo>
                  <a:cubicBezTo>
                    <a:pt x="103" y="114"/>
                    <a:pt x="111" y="119"/>
                    <a:pt x="12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4" name="Freeform 87"/>
            <p:cNvSpPr/>
            <p:nvPr/>
          </p:nvSpPr>
          <p:spPr bwMode="auto">
            <a:xfrm>
              <a:off x="11399611" y="5441950"/>
              <a:ext cx="520700" cy="785813"/>
            </a:xfrm>
            <a:custGeom>
              <a:avLst/>
              <a:gdLst>
                <a:gd name="T0" fmla="*/ 110 w 165"/>
                <a:gd name="T1" fmla="*/ 156 h 249"/>
                <a:gd name="T2" fmla="*/ 76 w 165"/>
                <a:gd name="T3" fmla="*/ 143 h 249"/>
                <a:gd name="T4" fmla="*/ 83 w 165"/>
                <a:gd name="T5" fmla="*/ 120 h 249"/>
                <a:gd name="T6" fmla="*/ 141 w 165"/>
                <a:gd name="T7" fmla="*/ 139 h 249"/>
                <a:gd name="T8" fmla="*/ 107 w 165"/>
                <a:gd name="T9" fmla="*/ 249 h 249"/>
                <a:gd name="T10" fmla="*/ 83 w 165"/>
                <a:gd name="T11" fmla="*/ 227 h 249"/>
                <a:gd name="T12" fmla="*/ 11 w 165"/>
                <a:gd name="T13" fmla="*/ 147 h 249"/>
                <a:gd name="T14" fmla="*/ 47 w 165"/>
                <a:gd name="T15" fmla="*/ 47 h 249"/>
                <a:gd name="T16" fmla="*/ 93 w 165"/>
                <a:gd name="T17" fmla="*/ 12 h 249"/>
                <a:gd name="T18" fmla="*/ 162 w 165"/>
                <a:gd name="T19" fmla="*/ 55 h 249"/>
                <a:gd name="T20" fmla="*/ 165 w 165"/>
                <a:gd name="T21" fmla="*/ 93 h 249"/>
                <a:gd name="T22" fmla="*/ 134 w 165"/>
                <a:gd name="T23" fmla="*/ 90 h 249"/>
                <a:gd name="T24" fmla="*/ 134 w 165"/>
                <a:gd name="T25" fmla="*/ 69 h 249"/>
                <a:gd name="T26" fmla="*/ 115 w 165"/>
                <a:gd name="T27" fmla="*/ 38 h 249"/>
                <a:gd name="T28" fmla="*/ 74 w 165"/>
                <a:gd name="T29" fmla="*/ 54 h 249"/>
                <a:gd name="T30" fmla="*/ 38 w 165"/>
                <a:gd name="T31" fmla="*/ 159 h 249"/>
                <a:gd name="T32" fmla="*/ 64 w 165"/>
                <a:gd name="T33" fmla="*/ 205 h 249"/>
                <a:gd name="T34" fmla="*/ 104 w 165"/>
                <a:gd name="T35" fmla="*/ 175 h 249"/>
                <a:gd name="T36" fmla="*/ 110 w 165"/>
                <a:gd name="T37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49">
                  <a:moveTo>
                    <a:pt x="110" y="156"/>
                  </a:moveTo>
                  <a:cubicBezTo>
                    <a:pt x="99" y="151"/>
                    <a:pt x="88" y="147"/>
                    <a:pt x="76" y="143"/>
                  </a:cubicBezTo>
                  <a:cubicBezTo>
                    <a:pt x="78" y="136"/>
                    <a:pt x="80" y="129"/>
                    <a:pt x="83" y="120"/>
                  </a:cubicBezTo>
                  <a:cubicBezTo>
                    <a:pt x="102" y="126"/>
                    <a:pt x="121" y="132"/>
                    <a:pt x="141" y="139"/>
                  </a:cubicBezTo>
                  <a:cubicBezTo>
                    <a:pt x="130" y="175"/>
                    <a:pt x="119" y="210"/>
                    <a:pt x="107" y="249"/>
                  </a:cubicBezTo>
                  <a:cubicBezTo>
                    <a:pt x="97" y="241"/>
                    <a:pt x="91" y="234"/>
                    <a:pt x="83" y="227"/>
                  </a:cubicBezTo>
                  <a:cubicBezTo>
                    <a:pt x="36" y="234"/>
                    <a:pt x="0" y="200"/>
                    <a:pt x="11" y="147"/>
                  </a:cubicBezTo>
                  <a:cubicBezTo>
                    <a:pt x="18" y="112"/>
                    <a:pt x="31" y="78"/>
                    <a:pt x="47" y="47"/>
                  </a:cubicBezTo>
                  <a:cubicBezTo>
                    <a:pt x="56" y="31"/>
                    <a:pt x="76" y="18"/>
                    <a:pt x="93" y="12"/>
                  </a:cubicBezTo>
                  <a:cubicBezTo>
                    <a:pt x="127" y="0"/>
                    <a:pt x="154" y="19"/>
                    <a:pt x="162" y="55"/>
                  </a:cubicBezTo>
                  <a:cubicBezTo>
                    <a:pt x="164" y="66"/>
                    <a:pt x="164" y="78"/>
                    <a:pt x="165" y="93"/>
                  </a:cubicBezTo>
                  <a:cubicBezTo>
                    <a:pt x="153" y="92"/>
                    <a:pt x="144" y="91"/>
                    <a:pt x="134" y="90"/>
                  </a:cubicBezTo>
                  <a:cubicBezTo>
                    <a:pt x="134" y="82"/>
                    <a:pt x="134" y="76"/>
                    <a:pt x="134" y="69"/>
                  </a:cubicBezTo>
                  <a:cubicBezTo>
                    <a:pt x="134" y="55"/>
                    <a:pt x="130" y="42"/>
                    <a:pt x="115" y="38"/>
                  </a:cubicBezTo>
                  <a:cubicBezTo>
                    <a:pt x="98" y="34"/>
                    <a:pt x="80" y="38"/>
                    <a:pt x="74" y="54"/>
                  </a:cubicBezTo>
                  <a:cubicBezTo>
                    <a:pt x="60" y="88"/>
                    <a:pt x="48" y="123"/>
                    <a:pt x="38" y="159"/>
                  </a:cubicBezTo>
                  <a:cubicBezTo>
                    <a:pt x="33" y="181"/>
                    <a:pt x="46" y="201"/>
                    <a:pt x="64" y="205"/>
                  </a:cubicBezTo>
                  <a:cubicBezTo>
                    <a:pt x="80" y="210"/>
                    <a:pt x="96" y="198"/>
                    <a:pt x="104" y="175"/>
                  </a:cubicBezTo>
                  <a:cubicBezTo>
                    <a:pt x="107" y="170"/>
                    <a:pt x="108" y="164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5" name="Freeform 88"/>
            <p:cNvSpPr/>
            <p:nvPr/>
          </p:nvSpPr>
          <p:spPr bwMode="auto">
            <a:xfrm>
              <a:off x="12312424" y="5551487"/>
              <a:ext cx="412750" cy="714375"/>
            </a:xfrm>
            <a:custGeom>
              <a:avLst/>
              <a:gdLst>
                <a:gd name="T0" fmla="*/ 1 w 131"/>
                <a:gd name="T1" fmla="*/ 0 h 226"/>
                <a:gd name="T2" fmla="*/ 30 w 131"/>
                <a:gd name="T3" fmla="*/ 0 h 226"/>
                <a:gd name="T4" fmla="*/ 30 w 131"/>
                <a:gd name="T5" fmla="*/ 98 h 226"/>
                <a:gd name="T6" fmla="*/ 28 w 131"/>
                <a:gd name="T7" fmla="*/ 164 h 226"/>
                <a:gd name="T8" fmla="*/ 68 w 131"/>
                <a:gd name="T9" fmla="*/ 199 h 226"/>
                <a:gd name="T10" fmla="*/ 97 w 131"/>
                <a:gd name="T11" fmla="*/ 163 h 226"/>
                <a:gd name="T12" fmla="*/ 102 w 131"/>
                <a:gd name="T13" fmla="*/ 15 h 226"/>
                <a:gd name="T14" fmla="*/ 103 w 131"/>
                <a:gd name="T15" fmla="*/ 4 h 226"/>
                <a:gd name="T16" fmla="*/ 131 w 131"/>
                <a:gd name="T17" fmla="*/ 4 h 226"/>
                <a:gd name="T18" fmla="*/ 123 w 131"/>
                <a:gd name="T19" fmla="*/ 176 h 226"/>
                <a:gd name="T20" fmla="*/ 64 w 131"/>
                <a:gd name="T21" fmla="*/ 226 h 226"/>
                <a:gd name="T22" fmla="*/ 1 w 131"/>
                <a:gd name="T23" fmla="*/ 172 h 226"/>
                <a:gd name="T24" fmla="*/ 1 w 131"/>
                <a:gd name="T2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6">
                  <a:moveTo>
                    <a:pt x="1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0" y="33"/>
                    <a:pt x="30" y="66"/>
                    <a:pt x="30" y="98"/>
                  </a:cubicBezTo>
                  <a:cubicBezTo>
                    <a:pt x="30" y="120"/>
                    <a:pt x="28" y="142"/>
                    <a:pt x="28" y="164"/>
                  </a:cubicBezTo>
                  <a:cubicBezTo>
                    <a:pt x="28" y="189"/>
                    <a:pt x="44" y="201"/>
                    <a:pt x="68" y="199"/>
                  </a:cubicBezTo>
                  <a:cubicBezTo>
                    <a:pt x="86" y="197"/>
                    <a:pt x="96" y="186"/>
                    <a:pt x="97" y="163"/>
                  </a:cubicBezTo>
                  <a:cubicBezTo>
                    <a:pt x="99" y="114"/>
                    <a:pt x="100" y="65"/>
                    <a:pt x="102" y="15"/>
                  </a:cubicBezTo>
                  <a:cubicBezTo>
                    <a:pt x="102" y="12"/>
                    <a:pt x="103" y="9"/>
                    <a:pt x="103" y="4"/>
                  </a:cubicBezTo>
                  <a:cubicBezTo>
                    <a:pt x="112" y="4"/>
                    <a:pt x="121" y="4"/>
                    <a:pt x="131" y="4"/>
                  </a:cubicBezTo>
                  <a:cubicBezTo>
                    <a:pt x="129" y="62"/>
                    <a:pt x="127" y="119"/>
                    <a:pt x="123" y="176"/>
                  </a:cubicBezTo>
                  <a:cubicBezTo>
                    <a:pt x="121" y="206"/>
                    <a:pt x="95" y="226"/>
                    <a:pt x="64" y="226"/>
                  </a:cubicBezTo>
                  <a:cubicBezTo>
                    <a:pt x="28" y="225"/>
                    <a:pt x="2" y="205"/>
                    <a:pt x="1" y="172"/>
                  </a:cubicBezTo>
                  <a:cubicBezTo>
                    <a:pt x="0" y="115"/>
                    <a:pt x="1" y="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6" name="Freeform 89"/>
            <p:cNvSpPr/>
            <p:nvPr/>
          </p:nvSpPr>
          <p:spPr bwMode="auto">
            <a:xfrm>
              <a:off x="9635899" y="4373562"/>
              <a:ext cx="825500" cy="698500"/>
            </a:xfrm>
            <a:custGeom>
              <a:avLst/>
              <a:gdLst>
                <a:gd name="T0" fmla="*/ 192 w 261"/>
                <a:gd name="T1" fmla="*/ 0 h 221"/>
                <a:gd name="T2" fmla="*/ 261 w 261"/>
                <a:gd name="T3" fmla="*/ 96 h 221"/>
                <a:gd name="T4" fmla="*/ 240 w 261"/>
                <a:gd name="T5" fmla="*/ 110 h 221"/>
                <a:gd name="T6" fmla="*/ 196 w 261"/>
                <a:gd name="T7" fmla="*/ 49 h 221"/>
                <a:gd name="T8" fmla="*/ 175 w 261"/>
                <a:gd name="T9" fmla="*/ 44 h 221"/>
                <a:gd name="T10" fmla="*/ 128 w 261"/>
                <a:gd name="T11" fmla="*/ 73 h 221"/>
                <a:gd name="T12" fmla="*/ 175 w 261"/>
                <a:gd name="T13" fmla="*/ 140 h 221"/>
                <a:gd name="T14" fmla="*/ 156 w 261"/>
                <a:gd name="T15" fmla="*/ 155 h 221"/>
                <a:gd name="T16" fmla="*/ 106 w 261"/>
                <a:gd name="T17" fmla="*/ 87 h 221"/>
                <a:gd name="T18" fmla="*/ 38 w 261"/>
                <a:gd name="T19" fmla="*/ 129 h 221"/>
                <a:gd name="T20" fmla="*/ 93 w 261"/>
                <a:gd name="T21" fmla="*/ 207 h 221"/>
                <a:gd name="T22" fmla="*/ 73 w 261"/>
                <a:gd name="T23" fmla="*/ 221 h 221"/>
                <a:gd name="T24" fmla="*/ 0 w 261"/>
                <a:gd name="T25" fmla="*/ 120 h 221"/>
                <a:gd name="T26" fmla="*/ 192 w 261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21">
                  <a:moveTo>
                    <a:pt x="192" y="0"/>
                  </a:moveTo>
                  <a:cubicBezTo>
                    <a:pt x="215" y="32"/>
                    <a:pt x="237" y="63"/>
                    <a:pt x="261" y="96"/>
                  </a:cubicBezTo>
                  <a:cubicBezTo>
                    <a:pt x="254" y="101"/>
                    <a:pt x="248" y="105"/>
                    <a:pt x="240" y="110"/>
                  </a:cubicBezTo>
                  <a:cubicBezTo>
                    <a:pt x="225" y="89"/>
                    <a:pt x="210" y="69"/>
                    <a:pt x="196" y="49"/>
                  </a:cubicBezTo>
                  <a:cubicBezTo>
                    <a:pt x="190" y="39"/>
                    <a:pt x="184" y="38"/>
                    <a:pt x="175" y="44"/>
                  </a:cubicBezTo>
                  <a:cubicBezTo>
                    <a:pt x="160" y="54"/>
                    <a:pt x="145" y="63"/>
                    <a:pt x="128" y="73"/>
                  </a:cubicBezTo>
                  <a:cubicBezTo>
                    <a:pt x="144" y="96"/>
                    <a:pt x="159" y="117"/>
                    <a:pt x="175" y="140"/>
                  </a:cubicBezTo>
                  <a:cubicBezTo>
                    <a:pt x="169" y="145"/>
                    <a:pt x="164" y="149"/>
                    <a:pt x="156" y="155"/>
                  </a:cubicBezTo>
                  <a:cubicBezTo>
                    <a:pt x="139" y="132"/>
                    <a:pt x="122" y="109"/>
                    <a:pt x="106" y="87"/>
                  </a:cubicBezTo>
                  <a:cubicBezTo>
                    <a:pt x="83" y="101"/>
                    <a:pt x="62" y="114"/>
                    <a:pt x="38" y="129"/>
                  </a:cubicBezTo>
                  <a:cubicBezTo>
                    <a:pt x="56" y="154"/>
                    <a:pt x="74" y="180"/>
                    <a:pt x="93" y="207"/>
                  </a:cubicBezTo>
                  <a:cubicBezTo>
                    <a:pt x="87" y="211"/>
                    <a:pt x="81" y="216"/>
                    <a:pt x="73" y="221"/>
                  </a:cubicBezTo>
                  <a:cubicBezTo>
                    <a:pt x="49" y="188"/>
                    <a:pt x="25" y="155"/>
                    <a:pt x="0" y="120"/>
                  </a:cubicBezTo>
                  <a:cubicBezTo>
                    <a:pt x="64" y="80"/>
                    <a:pt x="128" y="4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7" name="Freeform 90"/>
            <p:cNvSpPr/>
            <p:nvPr/>
          </p:nvSpPr>
          <p:spPr bwMode="auto">
            <a:xfrm>
              <a:off x="13347474" y="5267325"/>
              <a:ext cx="487363" cy="777875"/>
            </a:xfrm>
            <a:custGeom>
              <a:avLst/>
              <a:gdLst>
                <a:gd name="T0" fmla="*/ 117 w 154"/>
                <a:gd name="T1" fmla="*/ 0 h 246"/>
                <a:gd name="T2" fmla="*/ 135 w 154"/>
                <a:gd name="T3" fmla="*/ 115 h 246"/>
                <a:gd name="T4" fmla="*/ 149 w 154"/>
                <a:gd name="T5" fmla="*/ 208 h 246"/>
                <a:gd name="T6" fmla="*/ 124 w 154"/>
                <a:gd name="T7" fmla="*/ 246 h 246"/>
                <a:gd name="T8" fmla="*/ 0 w 154"/>
                <a:gd name="T9" fmla="*/ 48 h 246"/>
                <a:gd name="T10" fmla="*/ 27 w 154"/>
                <a:gd name="T11" fmla="*/ 36 h 246"/>
                <a:gd name="T12" fmla="*/ 108 w 154"/>
                <a:gd name="T13" fmla="*/ 162 h 246"/>
                <a:gd name="T14" fmla="*/ 112 w 154"/>
                <a:gd name="T15" fmla="*/ 160 h 246"/>
                <a:gd name="T16" fmla="*/ 99 w 154"/>
                <a:gd name="T17" fmla="*/ 70 h 246"/>
                <a:gd name="T18" fmla="*/ 92 w 154"/>
                <a:gd name="T19" fmla="*/ 28 h 246"/>
                <a:gd name="T20" fmla="*/ 117 w 154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46">
                  <a:moveTo>
                    <a:pt x="117" y="0"/>
                  </a:moveTo>
                  <a:cubicBezTo>
                    <a:pt x="123" y="39"/>
                    <a:pt x="129" y="77"/>
                    <a:pt x="135" y="115"/>
                  </a:cubicBezTo>
                  <a:cubicBezTo>
                    <a:pt x="140" y="146"/>
                    <a:pt x="144" y="177"/>
                    <a:pt x="149" y="208"/>
                  </a:cubicBezTo>
                  <a:cubicBezTo>
                    <a:pt x="153" y="236"/>
                    <a:pt x="154" y="236"/>
                    <a:pt x="124" y="246"/>
                  </a:cubicBezTo>
                  <a:cubicBezTo>
                    <a:pt x="83" y="181"/>
                    <a:pt x="42" y="115"/>
                    <a:pt x="0" y="48"/>
                  </a:cubicBezTo>
                  <a:cubicBezTo>
                    <a:pt x="9" y="44"/>
                    <a:pt x="17" y="40"/>
                    <a:pt x="27" y="36"/>
                  </a:cubicBezTo>
                  <a:cubicBezTo>
                    <a:pt x="54" y="78"/>
                    <a:pt x="81" y="120"/>
                    <a:pt x="108" y="162"/>
                  </a:cubicBezTo>
                  <a:cubicBezTo>
                    <a:pt x="109" y="161"/>
                    <a:pt x="111" y="161"/>
                    <a:pt x="112" y="160"/>
                  </a:cubicBezTo>
                  <a:cubicBezTo>
                    <a:pt x="108" y="130"/>
                    <a:pt x="103" y="100"/>
                    <a:pt x="99" y="70"/>
                  </a:cubicBezTo>
                  <a:cubicBezTo>
                    <a:pt x="97" y="56"/>
                    <a:pt x="94" y="42"/>
                    <a:pt x="92" y="28"/>
                  </a:cubicBezTo>
                  <a:cubicBezTo>
                    <a:pt x="90" y="7"/>
                    <a:pt x="91" y="7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8" name="Freeform 91"/>
            <p:cNvSpPr/>
            <p:nvPr/>
          </p:nvSpPr>
          <p:spPr bwMode="auto">
            <a:xfrm>
              <a:off x="11237686" y="209550"/>
              <a:ext cx="533400" cy="842963"/>
            </a:xfrm>
            <a:custGeom>
              <a:avLst/>
              <a:gdLst>
                <a:gd name="T0" fmla="*/ 169 w 169"/>
                <a:gd name="T1" fmla="*/ 10 h 267"/>
                <a:gd name="T2" fmla="*/ 164 w 169"/>
                <a:gd name="T3" fmla="*/ 22 h 267"/>
                <a:gd name="T4" fmla="*/ 144 w 169"/>
                <a:gd name="T5" fmla="*/ 89 h 267"/>
                <a:gd name="T6" fmla="*/ 121 w 169"/>
                <a:gd name="T7" fmla="*/ 163 h 267"/>
                <a:gd name="T8" fmla="*/ 94 w 169"/>
                <a:gd name="T9" fmla="*/ 233 h 267"/>
                <a:gd name="T10" fmla="*/ 47 w 169"/>
                <a:gd name="T11" fmla="*/ 252 h 267"/>
                <a:gd name="T12" fmla="*/ 34 w 169"/>
                <a:gd name="T13" fmla="*/ 188 h 267"/>
                <a:gd name="T14" fmla="*/ 100 w 169"/>
                <a:gd name="T15" fmla="*/ 98 h 267"/>
                <a:gd name="T16" fmla="*/ 141 w 169"/>
                <a:gd name="T17" fmla="*/ 11 h 267"/>
                <a:gd name="T18" fmla="*/ 157 w 169"/>
                <a:gd name="T19" fmla="*/ 0 h 267"/>
                <a:gd name="T20" fmla="*/ 169 w 169"/>
                <a:gd name="T21" fmla="*/ 1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67">
                  <a:moveTo>
                    <a:pt x="169" y="10"/>
                  </a:moveTo>
                  <a:cubicBezTo>
                    <a:pt x="166" y="16"/>
                    <a:pt x="165" y="19"/>
                    <a:pt x="164" y="22"/>
                  </a:cubicBezTo>
                  <a:cubicBezTo>
                    <a:pt x="157" y="44"/>
                    <a:pt x="150" y="67"/>
                    <a:pt x="144" y="89"/>
                  </a:cubicBezTo>
                  <a:cubicBezTo>
                    <a:pt x="136" y="114"/>
                    <a:pt x="129" y="139"/>
                    <a:pt x="121" y="163"/>
                  </a:cubicBezTo>
                  <a:cubicBezTo>
                    <a:pt x="113" y="187"/>
                    <a:pt x="103" y="210"/>
                    <a:pt x="94" y="233"/>
                  </a:cubicBezTo>
                  <a:cubicBezTo>
                    <a:pt x="84" y="261"/>
                    <a:pt x="72" y="267"/>
                    <a:pt x="47" y="252"/>
                  </a:cubicBezTo>
                  <a:cubicBezTo>
                    <a:pt x="9" y="228"/>
                    <a:pt x="0" y="230"/>
                    <a:pt x="34" y="188"/>
                  </a:cubicBezTo>
                  <a:cubicBezTo>
                    <a:pt x="57" y="159"/>
                    <a:pt x="81" y="130"/>
                    <a:pt x="100" y="98"/>
                  </a:cubicBezTo>
                  <a:cubicBezTo>
                    <a:pt x="117" y="71"/>
                    <a:pt x="127" y="40"/>
                    <a:pt x="141" y="11"/>
                  </a:cubicBezTo>
                  <a:cubicBezTo>
                    <a:pt x="144" y="6"/>
                    <a:pt x="151" y="1"/>
                    <a:pt x="157" y="0"/>
                  </a:cubicBezTo>
                  <a:cubicBezTo>
                    <a:pt x="160" y="0"/>
                    <a:pt x="165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9" name="Freeform 92"/>
            <p:cNvSpPr/>
            <p:nvPr/>
          </p:nvSpPr>
          <p:spPr bwMode="auto">
            <a:xfrm>
              <a:off x="14469836" y="4581525"/>
              <a:ext cx="693738" cy="644525"/>
            </a:xfrm>
            <a:custGeom>
              <a:avLst/>
              <a:gdLst>
                <a:gd name="T0" fmla="*/ 116 w 220"/>
                <a:gd name="T1" fmla="*/ 190 h 204"/>
                <a:gd name="T2" fmla="*/ 126 w 220"/>
                <a:gd name="T3" fmla="*/ 168 h 204"/>
                <a:gd name="T4" fmla="*/ 154 w 220"/>
                <a:gd name="T5" fmla="*/ 170 h 204"/>
                <a:gd name="T6" fmla="*/ 188 w 220"/>
                <a:gd name="T7" fmla="*/ 138 h 204"/>
                <a:gd name="T8" fmla="*/ 158 w 220"/>
                <a:gd name="T9" fmla="*/ 102 h 204"/>
                <a:gd name="T10" fmla="*/ 105 w 220"/>
                <a:gd name="T11" fmla="*/ 112 h 204"/>
                <a:gd name="T12" fmla="*/ 63 w 220"/>
                <a:gd name="T13" fmla="*/ 124 h 204"/>
                <a:gd name="T14" fmla="*/ 9 w 220"/>
                <a:gd name="T15" fmla="*/ 86 h 204"/>
                <a:gd name="T16" fmla="*/ 28 w 220"/>
                <a:gd name="T17" fmla="*/ 13 h 204"/>
                <a:gd name="T18" fmla="*/ 97 w 220"/>
                <a:gd name="T19" fmla="*/ 13 h 204"/>
                <a:gd name="T20" fmla="*/ 87 w 220"/>
                <a:gd name="T21" fmla="*/ 35 h 204"/>
                <a:gd name="T22" fmla="*/ 63 w 220"/>
                <a:gd name="T23" fmla="*/ 33 h 204"/>
                <a:gd name="T24" fmla="*/ 32 w 220"/>
                <a:gd name="T25" fmla="*/ 65 h 204"/>
                <a:gd name="T26" fmla="*/ 65 w 220"/>
                <a:gd name="T27" fmla="*/ 94 h 204"/>
                <a:gd name="T28" fmla="*/ 109 w 220"/>
                <a:gd name="T29" fmla="*/ 77 h 204"/>
                <a:gd name="T30" fmla="*/ 213 w 220"/>
                <a:gd name="T31" fmla="*/ 120 h 204"/>
                <a:gd name="T32" fmla="*/ 189 w 220"/>
                <a:gd name="T33" fmla="*/ 187 h 204"/>
                <a:gd name="T34" fmla="*/ 116 w 220"/>
                <a:gd name="T35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04">
                  <a:moveTo>
                    <a:pt x="116" y="190"/>
                  </a:moveTo>
                  <a:cubicBezTo>
                    <a:pt x="120" y="182"/>
                    <a:pt x="123" y="175"/>
                    <a:pt x="126" y="168"/>
                  </a:cubicBezTo>
                  <a:cubicBezTo>
                    <a:pt x="135" y="169"/>
                    <a:pt x="145" y="171"/>
                    <a:pt x="154" y="170"/>
                  </a:cubicBezTo>
                  <a:cubicBezTo>
                    <a:pt x="173" y="170"/>
                    <a:pt x="187" y="156"/>
                    <a:pt x="188" y="138"/>
                  </a:cubicBezTo>
                  <a:cubicBezTo>
                    <a:pt x="188" y="120"/>
                    <a:pt x="176" y="101"/>
                    <a:pt x="158" y="102"/>
                  </a:cubicBezTo>
                  <a:cubicBezTo>
                    <a:pt x="140" y="102"/>
                    <a:pt x="122" y="108"/>
                    <a:pt x="105" y="112"/>
                  </a:cubicBezTo>
                  <a:cubicBezTo>
                    <a:pt x="91" y="116"/>
                    <a:pt x="77" y="123"/>
                    <a:pt x="63" y="124"/>
                  </a:cubicBezTo>
                  <a:cubicBezTo>
                    <a:pt x="35" y="125"/>
                    <a:pt x="18" y="111"/>
                    <a:pt x="9" y="86"/>
                  </a:cubicBezTo>
                  <a:cubicBezTo>
                    <a:pt x="0" y="59"/>
                    <a:pt x="8" y="29"/>
                    <a:pt x="28" y="13"/>
                  </a:cubicBezTo>
                  <a:cubicBezTo>
                    <a:pt x="44" y="0"/>
                    <a:pt x="74" y="0"/>
                    <a:pt x="97" y="13"/>
                  </a:cubicBezTo>
                  <a:cubicBezTo>
                    <a:pt x="94" y="20"/>
                    <a:pt x="91" y="27"/>
                    <a:pt x="87" y="35"/>
                  </a:cubicBezTo>
                  <a:cubicBezTo>
                    <a:pt x="79" y="34"/>
                    <a:pt x="71" y="33"/>
                    <a:pt x="63" y="33"/>
                  </a:cubicBezTo>
                  <a:cubicBezTo>
                    <a:pt x="41" y="33"/>
                    <a:pt x="30" y="44"/>
                    <a:pt x="32" y="65"/>
                  </a:cubicBezTo>
                  <a:cubicBezTo>
                    <a:pt x="33" y="86"/>
                    <a:pt x="44" y="97"/>
                    <a:pt x="65" y="94"/>
                  </a:cubicBezTo>
                  <a:cubicBezTo>
                    <a:pt x="80" y="91"/>
                    <a:pt x="95" y="84"/>
                    <a:pt x="109" y="77"/>
                  </a:cubicBezTo>
                  <a:cubicBezTo>
                    <a:pt x="152" y="57"/>
                    <a:pt x="202" y="77"/>
                    <a:pt x="213" y="120"/>
                  </a:cubicBezTo>
                  <a:cubicBezTo>
                    <a:pt x="220" y="146"/>
                    <a:pt x="210" y="171"/>
                    <a:pt x="189" y="187"/>
                  </a:cubicBezTo>
                  <a:cubicBezTo>
                    <a:pt x="168" y="203"/>
                    <a:pt x="141" y="204"/>
                    <a:pt x="11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0" name="Freeform 93"/>
            <p:cNvSpPr/>
            <p:nvPr/>
          </p:nvSpPr>
          <p:spPr bwMode="auto">
            <a:xfrm>
              <a:off x="13752286" y="5072062"/>
              <a:ext cx="695325" cy="788988"/>
            </a:xfrm>
            <a:custGeom>
              <a:avLst/>
              <a:gdLst>
                <a:gd name="T0" fmla="*/ 208 w 220"/>
                <a:gd name="T1" fmla="*/ 171 h 250"/>
                <a:gd name="T2" fmla="*/ 220 w 220"/>
                <a:gd name="T3" fmla="*/ 194 h 250"/>
                <a:gd name="T4" fmla="*/ 115 w 220"/>
                <a:gd name="T5" fmla="*/ 250 h 250"/>
                <a:gd name="T6" fmla="*/ 0 w 220"/>
                <a:gd name="T7" fmla="*/ 53 h 250"/>
                <a:gd name="T8" fmla="*/ 99 w 220"/>
                <a:gd name="T9" fmla="*/ 0 h 250"/>
                <a:gd name="T10" fmla="*/ 113 w 220"/>
                <a:gd name="T11" fmla="*/ 21 h 250"/>
                <a:gd name="T12" fmla="*/ 37 w 220"/>
                <a:gd name="T13" fmla="*/ 63 h 250"/>
                <a:gd name="T14" fmla="*/ 72 w 220"/>
                <a:gd name="T15" fmla="*/ 123 h 250"/>
                <a:gd name="T16" fmla="*/ 142 w 220"/>
                <a:gd name="T17" fmla="*/ 86 h 250"/>
                <a:gd name="T18" fmla="*/ 155 w 220"/>
                <a:gd name="T19" fmla="*/ 108 h 250"/>
                <a:gd name="T20" fmla="*/ 86 w 220"/>
                <a:gd name="T21" fmla="*/ 145 h 250"/>
                <a:gd name="T22" fmla="*/ 125 w 220"/>
                <a:gd name="T23" fmla="*/ 215 h 250"/>
                <a:gd name="T24" fmla="*/ 208 w 220"/>
                <a:gd name="T25" fmla="*/ 17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250">
                  <a:moveTo>
                    <a:pt x="208" y="171"/>
                  </a:moveTo>
                  <a:cubicBezTo>
                    <a:pt x="212" y="179"/>
                    <a:pt x="216" y="186"/>
                    <a:pt x="220" y="194"/>
                  </a:cubicBezTo>
                  <a:cubicBezTo>
                    <a:pt x="185" y="212"/>
                    <a:pt x="151" y="231"/>
                    <a:pt x="115" y="250"/>
                  </a:cubicBezTo>
                  <a:cubicBezTo>
                    <a:pt x="77" y="184"/>
                    <a:pt x="39" y="119"/>
                    <a:pt x="0" y="53"/>
                  </a:cubicBezTo>
                  <a:cubicBezTo>
                    <a:pt x="33" y="35"/>
                    <a:pt x="66" y="18"/>
                    <a:pt x="99" y="0"/>
                  </a:cubicBezTo>
                  <a:cubicBezTo>
                    <a:pt x="104" y="6"/>
                    <a:pt x="108" y="13"/>
                    <a:pt x="113" y="21"/>
                  </a:cubicBezTo>
                  <a:cubicBezTo>
                    <a:pt x="88" y="35"/>
                    <a:pt x="64" y="48"/>
                    <a:pt x="37" y="63"/>
                  </a:cubicBezTo>
                  <a:cubicBezTo>
                    <a:pt x="49" y="83"/>
                    <a:pt x="60" y="102"/>
                    <a:pt x="72" y="123"/>
                  </a:cubicBezTo>
                  <a:cubicBezTo>
                    <a:pt x="96" y="111"/>
                    <a:pt x="118" y="99"/>
                    <a:pt x="142" y="86"/>
                  </a:cubicBezTo>
                  <a:cubicBezTo>
                    <a:pt x="146" y="93"/>
                    <a:pt x="150" y="100"/>
                    <a:pt x="155" y="108"/>
                  </a:cubicBezTo>
                  <a:cubicBezTo>
                    <a:pt x="131" y="120"/>
                    <a:pt x="109" y="132"/>
                    <a:pt x="86" y="145"/>
                  </a:cubicBezTo>
                  <a:cubicBezTo>
                    <a:pt x="99" y="168"/>
                    <a:pt x="111" y="190"/>
                    <a:pt x="125" y="215"/>
                  </a:cubicBezTo>
                  <a:cubicBezTo>
                    <a:pt x="152" y="201"/>
                    <a:pt x="179" y="187"/>
                    <a:pt x="20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1" name="Freeform 94"/>
            <p:cNvSpPr/>
            <p:nvPr/>
          </p:nvSpPr>
          <p:spPr bwMode="auto">
            <a:xfrm>
              <a:off x="9172349" y="3549650"/>
              <a:ext cx="827088" cy="603250"/>
            </a:xfrm>
            <a:custGeom>
              <a:avLst/>
              <a:gdLst>
                <a:gd name="T0" fmla="*/ 198 w 262"/>
                <a:gd name="T1" fmla="*/ 10 h 191"/>
                <a:gd name="T2" fmla="*/ 221 w 262"/>
                <a:gd name="T3" fmla="*/ 0 h 191"/>
                <a:gd name="T4" fmla="*/ 262 w 262"/>
                <a:gd name="T5" fmla="*/ 108 h 191"/>
                <a:gd name="T6" fmla="*/ 207 w 262"/>
                <a:gd name="T7" fmla="*/ 114 h 191"/>
                <a:gd name="T8" fmla="*/ 35 w 262"/>
                <a:gd name="T9" fmla="*/ 88 h 191"/>
                <a:gd name="T10" fmla="*/ 69 w 262"/>
                <a:gd name="T11" fmla="*/ 180 h 191"/>
                <a:gd name="T12" fmla="*/ 46 w 262"/>
                <a:gd name="T13" fmla="*/ 191 h 191"/>
                <a:gd name="T14" fmla="*/ 0 w 262"/>
                <a:gd name="T15" fmla="*/ 69 h 191"/>
                <a:gd name="T16" fmla="*/ 39 w 262"/>
                <a:gd name="T17" fmla="*/ 65 h 191"/>
                <a:gd name="T18" fmla="*/ 214 w 262"/>
                <a:gd name="T19" fmla="*/ 91 h 191"/>
                <a:gd name="T20" fmla="*/ 228 w 262"/>
                <a:gd name="T21" fmla="*/ 92 h 191"/>
                <a:gd name="T22" fmla="*/ 198 w 262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91">
                  <a:moveTo>
                    <a:pt x="198" y="10"/>
                  </a:moveTo>
                  <a:cubicBezTo>
                    <a:pt x="205" y="7"/>
                    <a:pt x="212" y="4"/>
                    <a:pt x="221" y="0"/>
                  </a:cubicBezTo>
                  <a:cubicBezTo>
                    <a:pt x="235" y="37"/>
                    <a:pt x="248" y="72"/>
                    <a:pt x="262" y="108"/>
                  </a:cubicBezTo>
                  <a:cubicBezTo>
                    <a:pt x="245" y="123"/>
                    <a:pt x="225" y="117"/>
                    <a:pt x="207" y="114"/>
                  </a:cubicBezTo>
                  <a:cubicBezTo>
                    <a:pt x="151" y="106"/>
                    <a:pt x="95" y="97"/>
                    <a:pt x="35" y="88"/>
                  </a:cubicBezTo>
                  <a:cubicBezTo>
                    <a:pt x="47" y="121"/>
                    <a:pt x="58" y="150"/>
                    <a:pt x="69" y="180"/>
                  </a:cubicBezTo>
                  <a:cubicBezTo>
                    <a:pt x="62" y="183"/>
                    <a:pt x="55" y="186"/>
                    <a:pt x="46" y="191"/>
                  </a:cubicBezTo>
                  <a:cubicBezTo>
                    <a:pt x="31" y="151"/>
                    <a:pt x="16" y="112"/>
                    <a:pt x="0" y="69"/>
                  </a:cubicBezTo>
                  <a:cubicBezTo>
                    <a:pt x="14" y="67"/>
                    <a:pt x="27" y="63"/>
                    <a:pt x="39" y="65"/>
                  </a:cubicBezTo>
                  <a:cubicBezTo>
                    <a:pt x="97" y="73"/>
                    <a:pt x="156" y="82"/>
                    <a:pt x="214" y="91"/>
                  </a:cubicBezTo>
                  <a:cubicBezTo>
                    <a:pt x="217" y="92"/>
                    <a:pt x="221" y="92"/>
                    <a:pt x="228" y="92"/>
                  </a:cubicBezTo>
                  <a:cubicBezTo>
                    <a:pt x="217" y="64"/>
                    <a:pt x="208" y="37"/>
                    <a:pt x="19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2" name="Freeform 95"/>
            <p:cNvSpPr/>
            <p:nvPr/>
          </p:nvSpPr>
          <p:spPr bwMode="auto">
            <a:xfrm>
              <a:off x="15009586" y="3498850"/>
              <a:ext cx="749300" cy="492125"/>
            </a:xfrm>
            <a:custGeom>
              <a:avLst/>
              <a:gdLst>
                <a:gd name="T0" fmla="*/ 1 w 237"/>
                <a:gd name="T1" fmla="*/ 123 h 156"/>
                <a:gd name="T2" fmla="*/ 27 w 237"/>
                <a:gd name="T3" fmla="*/ 100 h 156"/>
                <a:gd name="T4" fmla="*/ 107 w 237"/>
                <a:gd name="T5" fmla="*/ 101 h 156"/>
                <a:gd name="T6" fmla="*/ 114 w 237"/>
                <a:gd name="T7" fmla="*/ 98 h 156"/>
                <a:gd name="T8" fmla="*/ 57 w 237"/>
                <a:gd name="T9" fmla="*/ 45 h 156"/>
                <a:gd name="T10" fmla="*/ 50 w 237"/>
                <a:gd name="T11" fmla="*/ 0 h 156"/>
                <a:gd name="T12" fmla="*/ 237 w 237"/>
                <a:gd name="T13" fmla="*/ 128 h 156"/>
                <a:gd name="T14" fmla="*/ 226 w 237"/>
                <a:gd name="T15" fmla="*/ 156 h 156"/>
                <a:gd name="T16" fmla="*/ 1 w 237"/>
                <a:gd name="T1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6">
                  <a:moveTo>
                    <a:pt x="1" y="123"/>
                  </a:moveTo>
                  <a:cubicBezTo>
                    <a:pt x="0" y="104"/>
                    <a:pt x="9" y="99"/>
                    <a:pt x="27" y="100"/>
                  </a:cubicBezTo>
                  <a:cubicBezTo>
                    <a:pt x="53" y="102"/>
                    <a:pt x="80" y="101"/>
                    <a:pt x="107" y="101"/>
                  </a:cubicBezTo>
                  <a:cubicBezTo>
                    <a:pt x="108" y="101"/>
                    <a:pt x="109" y="100"/>
                    <a:pt x="114" y="98"/>
                  </a:cubicBezTo>
                  <a:cubicBezTo>
                    <a:pt x="94" y="80"/>
                    <a:pt x="76" y="63"/>
                    <a:pt x="57" y="45"/>
                  </a:cubicBezTo>
                  <a:cubicBezTo>
                    <a:pt x="38" y="27"/>
                    <a:pt x="38" y="27"/>
                    <a:pt x="50" y="0"/>
                  </a:cubicBezTo>
                  <a:cubicBezTo>
                    <a:pt x="110" y="47"/>
                    <a:pt x="157" y="112"/>
                    <a:pt x="237" y="128"/>
                  </a:cubicBezTo>
                  <a:cubicBezTo>
                    <a:pt x="233" y="138"/>
                    <a:pt x="230" y="145"/>
                    <a:pt x="226" y="156"/>
                  </a:cubicBezTo>
                  <a:cubicBezTo>
                    <a:pt x="155" y="113"/>
                    <a:pt x="77" y="13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3" name="Freeform 96"/>
            <p:cNvSpPr>
              <a:spLocks noEditPoints="1"/>
            </p:cNvSpPr>
            <p:nvPr/>
          </p:nvSpPr>
          <p:spPr bwMode="auto">
            <a:xfrm>
              <a:off x="11859986" y="4851400"/>
              <a:ext cx="496888" cy="469900"/>
            </a:xfrm>
            <a:custGeom>
              <a:avLst/>
              <a:gdLst>
                <a:gd name="T0" fmla="*/ 129 w 157"/>
                <a:gd name="T1" fmla="*/ 71 h 149"/>
                <a:gd name="T2" fmla="*/ 148 w 157"/>
                <a:gd name="T3" fmla="*/ 114 h 149"/>
                <a:gd name="T4" fmla="*/ 105 w 157"/>
                <a:gd name="T5" fmla="*/ 145 h 149"/>
                <a:gd name="T6" fmla="*/ 25 w 157"/>
                <a:gd name="T7" fmla="*/ 129 h 149"/>
                <a:gd name="T8" fmla="*/ 32 w 157"/>
                <a:gd name="T9" fmla="*/ 70 h 149"/>
                <a:gd name="T10" fmla="*/ 47 w 157"/>
                <a:gd name="T11" fmla="*/ 63 h 149"/>
                <a:gd name="T12" fmla="*/ 44 w 157"/>
                <a:gd name="T13" fmla="*/ 59 h 149"/>
                <a:gd name="T14" fmla="*/ 30 w 157"/>
                <a:gd name="T15" fmla="*/ 26 h 149"/>
                <a:gd name="T16" fmla="*/ 67 w 157"/>
                <a:gd name="T17" fmla="*/ 2 h 149"/>
                <a:gd name="T18" fmla="*/ 133 w 157"/>
                <a:gd name="T19" fmla="*/ 11 h 149"/>
                <a:gd name="T20" fmla="*/ 156 w 157"/>
                <a:gd name="T21" fmla="*/ 41 h 149"/>
                <a:gd name="T22" fmla="*/ 133 w 157"/>
                <a:gd name="T23" fmla="*/ 68 h 149"/>
                <a:gd name="T24" fmla="*/ 129 w 157"/>
                <a:gd name="T25" fmla="*/ 71 h 149"/>
                <a:gd name="T26" fmla="*/ 92 w 157"/>
                <a:gd name="T27" fmla="*/ 136 h 149"/>
                <a:gd name="T28" fmla="*/ 118 w 157"/>
                <a:gd name="T29" fmla="*/ 112 h 149"/>
                <a:gd name="T30" fmla="*/ 100 w 157"/>
                <a:gd name="T31" fmla="*/ 84 h 149"/>
                <a:gd name="T32" fmla="*/ 80 w 157"/>
                <a:gd name="T33" fmla="*/ 76 h 149"/>
                <a:gd name="T34" fmla="*/ 39 w 157"/>
                <a:gd name="T35" fmla="*/ 92 h 149"/>
                <a:gd name="T36" fmla="*/ 58 w 157"/>
                <a:gd name="T37" fmla="*/ 127 h 149"/>
                <a:gd name="T38" fmla="*/ 92 w 157"/>
                <a:gd name="T39" fmla="*/ 136 h 149"/>
                <a:gd name="T40" fmla="*/ 81 w 157"/>
                <a:gd name="T41" fmla="*/ 11 h 149"/>
                <a:gd name="T42" fmla="*/ 59 w 157"/>
                <a:gd name="T43" fmla="*/ 28 h 149"/>
                <a:gd name="T44" fmla="*/ 76 w 157"/>
                <a:gd name="T45" fmla="*/ 55 h 149"/>
                <a:gd name="T46" fmla="*/ 91 w 157"/>
                <a:gd name="T47" fmla="*/ 61 h 149"/>
                <a:gd name="T48" fmla="*/ 128 w 157"/>
                <a:gd name="T49" fmla="*/ 44 h 149"/>
                <a:gd name="T50" fmla="*/ 107 w 157"/>
                <a:gd name="T51" fmla="*/ 16 h 149"/>
                <a:gd name="T52" fmla="*/ 81 w 157"/>
                <a:gd name="T5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49">
                  <a:moveTo>
                    <a:pt x="129" y="71"/>
                  </a:moveTo>
                  <a:cubicBezTo>
                    <a:pt x="136" y="86"/>
                    <a:pt x="150" y="101"/>
                    <a:pt x="148" y="114"/>
                  </a:cubicBezTo>
                  <a:cubicBezTo>
                    <a:pt x="145" y="134"/>
                    <a:pt x="125" y="143"/>
                    <a:pt x="105" y="145"/>
                  </a:cubicBezTo>
                  <a:cubicBezTo>
                    <a:pt x="76" y="149"/>
                    <a:pt x="49" y="146"/>
                    <a:pt x="25" y="129"/>
                  </a:cubicBezTo>
                  <a:cubicBezTo>
                    <a:pt x="0" y="110"/>
                    <a:pt x="3" y="84"/>
                    <a:pt x="32" y="70"/>
                  </a:cubicBezTo>
                  <a:cubicBezTo>
                    <a:pt x="37" y="68"/>
                    <a:pt x="42" y="66"/>
                    <a:pt x="47" y="63"/>
                  </a:cubicBezTo>
                  <a:cubicBezTo>
                    <a:pt x="46" y="61"/>
                    <a:pt x="45" y="60"/>
                    <a:pt x="44" y="59"/>
                  </a:cubicBezTo>
                  <a:cubicBezTo>
                    <a:pt x="35" y="49"/>
                    <a:pt x="20" y="39"/>
                    <a:pt x="30" y="26"/>
                  </a:cubicBezTo>
                  <a:cubicBezTo>
                    <a:pt x="38" y="14"/>
                    <a:pt x="54" y="3"/>
                    <a:pt x="67" y="2"/>
                  </a:cubicBezTo>
                  <a:cubicBezTo>
                    <a:pt x="89" y="0"/>
                    <a:pt x="112" y="4"/>
                    <a:pt x="133" y="11"/>
                  </a:cubicBezTo>
                  <a:cubicBezTo>
                    <a:pt x="144" y="14"/>
                    <a:pt x="156" y="30"/>
                    <a:pt x="156" y="41"/>
                  </a:cubicBezTo>
                  <a:cubicBezTo>
                    <a:pt x="157" y="49"/>
                    <a:pt x="142" y="59"/>
                    <a:pt x="133" y="68"/>
                  </a:cubicBezTo>
                  <a:cubicBezTo>
                    <a:pt x="131" y="71"/>
                    <a:pt x="127" y="71"/>
                    <a:pt x="129" y="71"/>
                  </a:cubicBezTo>
                  <a:close/>
                  <a:moveTo>
                    <a:pt x="92" y="136"/>
                  </a:moveTo>
                  <a:cubicBezTo>
                    <a:pt x="100" y="129"/>
                    <a:pt x="113" y="123"/>
                    <a:pt x="118" y="112"/>
                  </a:cubicBezTo>
                  <a:cubicBezTo>
                    <a:pt x="125" y="97"/>
                    <a:pt x="110" y="90"/>
                    <a:pt x="100" y="84"/>
                  </a:cubicBezTo>
                  <a:cubicBezTo>
                    <a:pt x="94" y="80"/>
                    <a:pt x="86" y="78"/>
                    <a:pt x="80" y="76"/>
                  </a:cubicBezTo>
                  <a:cubicBezTo>
                    <a:pt x="65" y="69"/>
                    <a:pt x="44" y="78"/>
                    <a:pt x="39" y="92"/>
                  </a:cubicBezTo>
                  <a:cubicBezTo>
                    <a:pt x="34" y="106"/>
                    <a:pt x="42" y="121"/>
                    <a:pt x="58" y="127"/>
                  </a:cubicBezTo>
                  <a:cubicBezTo>
                    <a:pt x="67" y="130"/>
                    <a:pt x="76" y="132"/>
                    <a:pt x="92" y="136"/>
                  </a:cubicBezTo>
                  <a:close/>
                  <a:moveTo>
                    <a:pt x="81" y="11"/>
                  </a:moveTo>
                  <a:cubicBezTo>
                    <a:pt x="75" y="15"/>
                    <a:pt x="63" y="20"/>
                    <a:pt x="59" y="28"/>
                  </a:cubicBezTo>
                  <a:cubicBezTo>
                    <a:pt x="53" y="42"/>
                    <a:pt x="66" y="49"/>
                    <a:pt x="76" y="55"/>
                  </a:cubicBezTo>
                  <a:cubicBezTo>
                    <a:pt x="81" y="57"/>
                    <a:pt x="86" y="59"/>
                    <a:pt x="91" y="61"/>
                  </a:cubicBezTo>
                  <a:cubicBezTo>
                    <a:pt x="106" y="68"/>
                    <a:pt x="124" y="60"/>
                    <a:pt x="128" y="44"/>
                  </a:cubicBezTo>
                  <a:cubicBezTo>
                    <a:pt x="133" y="27"/>
                    <a:pt x="121" y="20"/>
                    <a:pt x="107" y="16"/>
                  </a:cubicBezTo>
                  <a:cubicBezTo>
                    <a:pt x="100" y="14"/>
                    <a:pt x="93" y="14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4" name="Freeform 97"/>
            <p:cNvSpPr/>
            <p:nvPr/>
          </p:nvSpPr>
          <p:spPr bwMode="auto">
            <a:xfrm>
              <a:off x="11859986" y="-317500"/>
              <a:ext cx="423863" cy="431800"/>
            </a:xfrm>
            <a:custGeom>
              <a:avLst/>
              <a:gdLst>
                <a:gd name="T0" fmla="*/ 64 w 134"/>
                <a:gd name="T1" fmla="*/ 137 h 137"/>
                <a:gd name="T2" fmla="*/ 64 w 134"/>
                <a:gd name="T3" fmla="*/ 92 h 137"/>
                <a:gd name="T4" fmla="*/ 8 w 134"/>
                <a:gd name="T5" fmla="*/ 79 h 137"/>
                <a:gd name="T6" fmla="*/ 14 w 134"/>
                <a:gd name="T7" fmla="*/ 51 h 137"/>
                <a:gd name="T8" fmla="*/ 68 w 134"/>
                <a:gd name="T9" fmla="*/ 14 h 137"/>
                <a:gd name="T10" fmla="*/ 112 w 134"/>
                <a:gd name="T11" fmla="*/ 10 h 137"/>
                <a:gd name="T12" fmla="*/ 129 w 134"/>
                <a:gd name="T13" fmla="*/ 53 h 137"/>
                <a:gd name="T14" fmla="*/ 64 w 13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7">
                  <a:moveTo>
                    <a:pt x="64" y="137"/>
                  </a:moveTo>
                  <a:cubicBezTo>
                    <a:pt x="64" y="123"/>
                    <a:pt x="64" y="109"/>
                    <a:pt x="64" y="92"/>
                  </a:cubicBezTo>
                  <a:cubicBezTo>
                    <a:pt x="40" y="103"/>
                    <a:pt x="22" y="98"/>
                    <a:pt x="8" y="79"/>
                  </a:cubicBezTo>
                  <a:cubicBezTo>
                    <a:pt x="0" y="68"/>
                    <a:pt x="3" y="58"/>
                    <a:pt x="14" y="51"/>
                  </a:cubicBezTo>
                  <a:cubicBezTo>
                    <a:pt x="32" y="39"/>
                    <a:pt x="51" y="27"/>
                    <a:pt x="68" y="14"/>
                  </a:cubicBezTo>
                  <a:cubicBezTo>
                    <a:pt x="83" y="3"/>
                    <a:pt x="98" y="0"/>
                    <a:pt x="112" y="10"/>
                  </a:cubicBezTo>
                  <a:cubicBezTo>
                    <a:pt x="125" y="20"/>
                    <a:pt x="134" y="34"/>
                    <a:pt x="129" y="53"/>
                  </a:cubicBezTo>
                  <a:cubicBezTo>
                    <a:pt x="119" y="89"/>
                    <a:pt x="91" y="126"/>
                    <a:pt x="6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5" name="Freeform 98"/>
            <p:cNvSpPr/>
            <p:nvPr/>
          </p:nvSpPr>
          <p:spPr bwMode="auto">
            <a:xfrm>
              <a:off x="9926411" y="4838700"/>
              <a:ext cx="758825" cy="536575"/>
            </a:xfrm>
            <a:custGeom>
              <a:avLst/>
              <a:gdLst>
                <a:gd name="T0" fmla="*/ 217 w 240"/>
                <a:gd name="T1" fmla="*/ 0 h 170"/>
                <a:gd name="T2" fmla="*/ 235 w 240"/>
                <a:gd name="T3" fmla="*/ 22 h 170"/>
                <a:gd name="T4" fmla="*/ 240 w 240"/>
                <a:gd name="T5" fmla="*/ 28 h 170"/>
                <a:gd name="T6" fmla="*/ 198 w 240"/>
                <a:gd name="T7" fmla="*/ 63 h 170"/>
                <a:gd name="T8" fmla="*/ 107 w 240"/>
                <a:gd name="T9" fmla="*/ 150 h 170"/>
                <a:gd name="T10" fmla="*/ 30 w 240"/>
                <a:gd name="T11" fmla="*/ 149 h 170"/>
                <a:gd name="T12" fmla="*/ 14 w 240"/>
                <a:gd name="T13" fmla="*/ 73 h 170"/>
                <a:gd name="T14" fmla="*/ 36 w 240"/>
                <a:gd name="T15" fmla="*/ 102 h 170"/>
                <a:gd name="T16" fmla="*/ 87 w 240"/>
                <a:gd name="T17" fmla="*/ 128 h 170"/>
                <a:gd name="T18" fmla="*/ 135 w 240"/>
                <a:gd name="T19" fmla="*/ 83 h 170"/>
                <a:gd name="T20" fmla="*/ 217 w 24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70">
                  <a:moveTo>
                    <a:pt x="217" y="0"/>
                  </a:moveTo>
                  <a:cubicBezTo>
                    <a:pt x="224" y="9"/>
                    <a:pt x="230" y="15"/>
                    <a:pt x="235" y="22"/>
                  </a:cubicBezTo>
                  <a:cubicBezTo>
                    <a:pt x="237" y="24"/>
                    <a:pt x="239" y="26"/>
                    <a:pt x="240" y="28"/>
                  </a:cubicBezTo>
                  <a:cubicBezTo>
                    <a:pt x="226" y="39"/>
                    <a:pt x="211" y="51"/>
                    <a:pt x="198" y="63"/>
                  </a:cubicBezTo>
                  <a:cubicBezTo>
                    <a:pt x="167" y="92"/>
                    <a:pt x="138" y="122"/>
                    <a:pt x="107" y="150"/>
                  </a:cubicBezTo>
                  <a:cubicBezTo>
                    <a:pt x="83" y="170"/>
                    <a:pt x="52" y="168"/>
                    <a:pt x="30" y="149"/>
                  </a:cubicBezTo>
                  <a:cubicBezTo>
                    <a:pt x="6" y="128"/>
                    <a:pt x="0" y="100"/>
                    <a:pt x="14" y="73"/>
                  </a:cubicBezTo>
                  <a:cubicBezTo>
                    <a:pt x="27" y="78"/>
                    <a:pt x="39" y="81"/>
                    <a:pt x="36" y="102"/>
                  </a:cubicBezTo>
                  <a:cubicBezTo>
                    <a:pt x="33" y="127"/>
                    <a:pt x="66" y="143"/>
                    <a:pt x="87" y="128"/>
                  </a:cubicBezTo>
                  <a:cubicBezTo>
                    <a:pt x="104" y="115"/>
                    <a:pt x="119" y="99"/>
                    <a:pt x="135" y="83"/>
                  </a:cubicBezTo>
                  <a:cubicBezTo>
                    <a:pt x="162" y="57"/>
                    <a:pt x="188" y="29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6" name="Freeform 99"/>
            <p:cNvSpPr>
              <a:spLocks noEditPoints="1"/>
            </p:cNvSpPr>
            <p:nvPr/>
          </p:nvSpPr>
          <p:spPr bwMode="auto">
            <a:xfrm>
              <a:off x="12596586" y="4835525"/>
              <a:ext cx="476250" cy="476250"/>
            </a:xfrm>
            <a:custGeom>
              <a:avLst/>
              <a:gdLst>
                <a:gd name="T0" fmla="*/ 20 w 151"/>
                <a:gd name="T1" fmla="*/ 148 h 151"/>
                <a:gd name="T2" fmla="*/ 20 w 151"/>
                <a:gd name="T3" fmla="*/ 132 h 151"/>
                <a:gd name="T4" fmla="*/ 105 w 151"/>
                <a:gd name="T5" fmla="*/ 93 h 151"/>
                <a:gd name="T6" fmla="*/ 45 w 151"/>
                <a:gd name="T7" fmla="*/ 95 h 151"/>
                <a:gd name="T8" fmla="*/ 1 w 151"/>
                <a:gd name="T9" fmla="*/ 56 h 151"/>
                <a:gd name="T10" fmla="*/ 41 w 151"/>
                <a:gd name="T11" fmla="*/ 9 h 151"/>
                <a:gd name="T12" fmla="*/ 116 w 151"/>
                <a:gd name="T13" fmla="*/ 19 h 151"/>
                <a:gd name="T14" fmla="*/ 101 w 151"/>
                <a:gd name="T15" fmla="*/ 137 h 151"/>
                <a:gd name="T16" fmla="*/ 20 w 151"/>
                <a:gd name="T17" fmla="*/ 148 h 151"/>
                <a:gd name="T18" fmla="*/ 73 w 151"/>
                <a:gd name="T19" fmla="*/ 82 h 151"/>
                <a:gd name="T20" fmla="*/ 109 w 151"/>
                <a:gd name="T21" fmla="*/ 62 h 151"/>
                <a:gd name="T22" fmla="*/ 68 w 151"/>
                <a:gd name="T23" fmla="*/ 19 h 151"/>
                <a:gd name="T24" fmla="*/ 29 w 151"/>
                <a:gd name="T25" fmla="*/ 51 h 151"/>
                <a:gd name="T26" fmla="*/ 73 w 151"/>
                <a:gd name="T27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1">
                  <a:moveTo>
                    <a:pt x="20" y="148"/>
                  </a:moveTo>
                  <a:cubicBezTo>
                    <a:pt x="20" y="142"/>
                    <a:pt x="20" y="137"/>
                    <a:pt x="20" y="132"/>
                  </a:cubicBezTo>
                  <a:cubicBezTo>
                    <a:pt x="72" y="141"/>
                    <a:pt x="104" y="125"/>
                    <a:pt x="105" y="93"/>
                  </a:cubicBezTo>
                  <a:cubicBezTo>
                    <a:pt x="85" y="94"/>
                    <a:pt x="65" y="97"/>
                    <a:pt x="45" y="95"/>
                  </a:cubicBezTo>
                  <a:cubicBezTo>
                    <a:pt x="17" y="92"/>
                    <a:pt x="3" y="77"/>
                    <a:pt x="1" y="56"/>
                  </a:cubicBezTo>
                  <a:cubicBezTo>
                    <a:pt x="0" y="34"/>
                    <a:pt x="14" y="14"/>
                    <a:pt x="41" y="9"/>
                  </a:cubicBezTo>
                  <a:cubicBezTo>
                    <a:pt x="66" y="3"/>
                    <a:pt x="94" y="0"/>
                    <a:pt x="116" y="19"/>
                  </a:cubicBezTo>
                  <a:cubicBezTo>
                    <a:pt x="151" y="49"/>
                    <a:pt x="142" y="113"/>
                    <a:pt x="101" y="137"/>
                  </a:cubicBezTo>
                  <a:cubicBezTo>
                    <a:pt x="76" y="151"/>
                    <a:pt x="50" y="151"/>
                    <a:pt x="20" y="148"/>
                  </a:cubicBezTo>
                  <a:close/>
                  <a:moveTo>
                    <a:pt x="73" y="82"/>
                  </a:moveTo>
                  <a:cubicBezTo>
                    <a:pt x="82" y="74"/>
                    <a:pt x="107" y="88"/>
                    <a:pt x="109" y="62"/>
                  </a:cubicBezTo>
                  <a:cubicBezTo>
                    <a:pt x="112" y="37"/>
                    <a:pt x="93" y="19"/>
                    <a:pt x="68" y="19"/>
                  </a:cubicBezTo>
                  <a:cubicBezTo>
                    <a:pt x="45" y="19"/>
                    <a:pt x="30" y="32"/>
                    <a:pt x="29" y="51"/>
                  </a:cubicBezTo>
                  <a:cubicBezTo>
                    <a:pt x="29" y="70"/>
                    <a:pt x="44" y="82"/>
                    <a:pt x="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7" name="Freeform 100"/>
            <p:cNvSpPr/>
            <p:nvPr/>
          </p:nvSpPr>
          <p:spPr bwMode="auto">
            <a:xfrm>
              <a:off x="14814324" y="3927475"/>
              <a:ext cx="757238" cy="582613"/>
            </a:xfrm>
            <a:custGeom>
              <a:avLst/>
              <a:gdLst>
                <a:gd name="T0" fmla="*/ 240 w 240"/>
                <a:gd name="T1" fmla="*/ 161 h 184"/>
                <a:gd name="T2" fmla="*/ 228 w 240"/>
                <a:gd name="T3" fmla="*/ 184 h 184"/>
                <a:gd name="T4" fmla="*/ 45 w 240"/>
                <a:gd name="T5" fmla="*/ 77 h 184"/>
                <a:gd name="T6" fmla="*/ 23 w 240"/>
                <a:gd name="T7" fmla="*/ 116 h 184"/>
                <a:gd name="T8" fmla="*/ 0 w 240"/>
                <a:gd name="T9" fmla="*/ 102 h 184"/>
                <a:gd name="T10" fmla="*/ 55 w 240"/>
                <a:gd name="T11" fmla="*/ 0 h 184"/>
                <a:gd name="T12" fmla="*/ 76 w 240"/>
                <a:gd name="T13" fmla="*/ 12 h 184"/>
                <a:gd name="T14" fmla="*/ 76 w 240"/>
                <a:gd name="T15" fmla="*/ 17 h 184"/>
                <a:gd name="T16" fmla="*/ 94 w 240"/>
                <a:gd name="T17" fmla="*/ 75 h 184"/>
                <a:gd name="T18" fmla="*/ 167 w 240"/>
                <a:gd name="T19" fmla="*/ 118 h 184"/>
                <a:gd name="T20" fmla="*/ 240 w 240"/>
                <a:gd name="T21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84">
                  <a:moveTo>
                    <a:pt x="240" y="161"/>
                  </a:moveTo>
                  <a:cubicBezTo>
                    <a:pt x="235" y="169"/>
                    <a:pt x="232" y="176"/>
                    <a:pt x="228" y="184"/>
                  </a:cubicBezTo>
                  <a:cubicBezTo>
                    <a:pt x="166" y="148"/>
                    <a:pt x="106" y="113"/>
                    <a:pt x="45" y="77"/>
                  </a:cubicBezTo>
                  <a:cubicBezTo>
                    <a:pt x="37" y="90"/>
                    <a:pt x="30" y="102"/>
                    <a:pt x="23" y="116"/>
                  </a:cubicBezTo>
                  <a:cubicBezTo>
                    <a:pt x="15" y="111"/>
                    <a:pt x="8" y="107"/>
                    <a:pt x="0" y="102"/>
                  </a:cubicBezTo>
                  <a:cubicBezTo>
                    <a:pt x="19" y="68"/>
                    <a:pt x="37" y="34"/>
                    <a:pt x="55" y="0"/>
                  </a:cubicBezTo>
                  <a:cubicBezTo>
                    <a:pt x="64" y="5"/>
                    <a:pt x="71" y="9"/>
                    <a:pt x="76" y="12"/>
                  </a:cubicBezTo>
                  <a:cubicBezTo>
                    <a:pt x="76" y="15"/>
                    <a:pt x="76" y="16"/>
                    <a:pt x="76" y="17"/>
                  </a:cubicBezTo>
                  <a:cubicBezTo>
                    <a:pt x="59" y="54"/>
                    <a:pt x="58" y="54"/>
                    <a:pt x="94" y="75"/>
                  </a:cubicBezTo>
                  <a:cubicBezTo>
                    <a:pt x="118" y="90"/>
                    <a:pt x="143" y="104"/>
                    <a:pt x="167" y="118"/>
                  </a:cubicBezTo>
                  <a:cubicBezTo>
                    <a:pt x="191" y="132"/>
                    <a:pt x="215" y="146"/>
                    <a:pt x="2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8" name="Freeform 101"/>
            <p:cNvSpPr/>
            <p:nvPr/>
          </p:nvSpPr>
          <p:spPr bwMode="auto">
            <a:xfrm>
              <a:off x="10302649" y="4960937"/>
              <a:ext cx="523875" cy="609600"/>
            </a:xfrm>
            <a:custGeom>
              <a:avLst/>
              <a:gdLst>
                <a:gd name="T0" fmla="*/ 142 w 166"/>
                <a:gd name="T1" fmla="*/ 0 h 193"/>
                <a:gd name="T2" fmla="*/ 166 w 166"/>
                <a:gd name="T3" fmla="*/ 21 h 193"/>
                <a:gd name="T4" fmla="*/ 26 w 166"/>
                <a:gd name="T5" fmla="*/ 193 h 193"/>
                <a:gd name="T6" fmla="*/ 19 w 166"/>
                <a:gd name="T7" fmla="*/ 152 h 193"/>
                <a:gd name="T8" fmla="*/ 142 w 166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93">
                  <a:moveTo>
                    <a:pt x="142" y="0"/>
                  </a:moveTo>
                  <a:cubicBezTo>
                    <a:pt x="151" y="8"/>
                    <a:pt x="158" y="14"/>
                    <a:pt x="166" y="21"/>
                  </a:cubicBezTo>
                  <a:cubicBezTo>
                    <a:pt x="119" y="80"/>
                    <a:pt x="72" y="137"/>
                    <a:pt x="26" y="193"/>
                  </a:cubicBezTo>
                  <a:cubicBezTo>
                    <a:pt x="0" y="176"/>
                    <a:pt x="0" y="176"/>
                    <a:pt x="19" y="152"/>
                  </a:cubicBezTo>
                  <a:cubicBezTo>
                    <a:pt x="59" y="102"/>
                    <a:pt x="100" y="52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9" name="Freeform 102"/>
            <p:cNvSpPr/>
            <p:nvPr/>
          </p:nvSpPr>
          <p:spPr bwMode="auto">
            <a:xfrm>
              <a:off x="13190311" y="5445125"/>
              <a:ext cx="280988" cy="698500"/>
            </a:xfrm>
            <a:custGeom>
              <a:avLst/>
              <a:gdLst>
                <a:gd name="T0" fmla="*/ 0 w 89"/>
                <a:gd name="T1" fmla="*/ 8 h 221"/>
                <a:gd name="T2" fmla="*/ 29 w 89"/>
                <a:gd name="T3" fmla="*/ 0 h 221"/>
                <a:gd name="T4" fmla="*/ 89 w 89"/>
                <a:gd name="T5" fmla="*/ 212 h 221"/>
                <a:gd name="T6" fmla="*/ 60 w 89"/>
                <a:gd name="T7" fmla="*/ 221 h 221"/>
                <a:gd name="T8" fmla="*/ 0 w 89"/>
                <a:gd name="T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1">
                  <a:moveTo>
                    <a:pt x="0" y="8"/>
                  </a:moveTo>
                  <a:cubicBezTo>
                    <a:pt x="11" y="5"/>
                    <a:pt x="18" y="3"/>
                    <a:pt x="29" y="0"/>
                  </a:cubicBezTo>
                  <a:cubicBezTo>
                    <a:pt x="49" y="70"/>
                    <a:pt x="69" y="140"/>
                    <a:pt x="89" y="212"/>
                  </a:cubicBezTo>
                  <a:cubicBezTo>
                    <a:pt x="80" y="215"/>
                    <a:pt x="71" y="217"/>
                    <a:pt x="60" y="221"/>
                  </a:cubicBezTo>
                  <a:cubicBezTo>
                    <a:pt x="40" y="150"/>
                    <a:pt x="20" y="8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0" name="Freeform 103"/>
            <p:cNvSpPr/>
            <p:nvPr/>
          </p:nvSpPr>
          <p:spPr bwMode="auto">
            <a:xfrm>
              <a:off x="14706374" y="4360862"/>
              <a:ext cx="663575" cy="449263"/>
            </a:xfrm>
            <a:custGeom>
              <a:avLst/>
              <a:gdLst>
                <a:gd name="T0" fmla="*/ 210 w 210"/>
                <a:gd name="T1" fmla="*/ 122 h 142"/>
                <a:gd name="T2" fmla="*/ 192 w 210"/>
                <a:gd name="T3" fmla="*/ 142 h 142"/>
                <a:gd name="T4" fmla="*/ 0 w 210"/>
                <a:gd name="T5" fmla="*/ 22 h 142"/>
                <a:gd name="T6" fmla="*/ 15 w 210"/>
                <a:gd name="T7" fmla="*/ 0 h 142"/>
                <a:gd name="T8" fmla="*/ 210 w 210"/>
                <a:gd name="T9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2">
                  <a:moveTo>
                    <a:pt x="210" y="122"/>
                  </a:moveTo>
                  <a:cubicBezTo>
                    <a:pt x="204" y="130"/>
                    <a:pt x="198" y="136"/>
                    <a:pt x="192" y="142"/>
                  </a:cubicBezTo>
                  <a:cubicBezTo>
                    <a:pt x="129" y="102"/>
                    <a:pt x="65" y="63"/>
                    <a:pt x="0" y="22"/>
                  </a:cubicBezTo>
                  <a:cubicBezTo>
                    <a:pt x="5" y="14"/>
                    <a:pt x="10" y="8"/>
                    <a:pt x="15" y="0"/>
                  </a:cubicBezTo>
                  <a:cubicBezTo>
                    <a:pt x="80" y="40"/>
                    <a:pt x="144" y="80"/>
                    <a:pt x="21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1" name="Freeform 104"/>
            <p:cNvSpPr/>
            <p:nvPr/>
          </p:nvSpPr>
          <p:spPr bwMode="auto">
            <a:xfrm>
              <a:off x="13203011" y="4594225"/>
              <a:ext cx="357188" cy="522288"/>
            </a:xfrm>
            <a:custGeom>
              <a:avLst/>
              <a:gdLst>
                <a:gd name="T0" fmla="*/ 0 w 113"/>
                <a:gd name="T1" fmla="*/ 54 h 165"/>
                <a:gd name="T2" fmla="*/ 93 w 113"/>
                <a:gd name="T3" fmla="*/ 6 h 165"/>
                <a:gd name="T4" fmla="*/ 113 w 113"/>
                <a:gd name="T5" fmla="*/ 17 h 165"/>
                <a:gd name="T6" fmla="*/ 110 w 113"/>
                <a:gd name="T7" fmla="*/ 141 h 165"/>
                <a:gd name="T8" fmla="*/ 97 w 113"/>
                <a:gd name="T9" fmla="*/ 165 h 165"/>
                <a:gd name="T10" fmla="*/ 90 w 113"/>
                <a:gd name="T11" fmla="*/ 162 h 165"/>
                <a:gd name="T12" fmla="*/ 90 w 113"/>
                <a:gd name="T13" fmla="*/ 30 h 165"/>
                <a:gd name="T14" fmla="*/ 18 w 113"/>
                <a:gd name="T15" fmla="*/ 65 h 165"/>
                <a:gd name="T16" fmla="*/ 0 w 113"/>
                <a:gd name="T17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5">
                  <a:moveTo>
                    <a:pt x="0" y="54"/>
                  </a:moveTo>
                  <a:cubicBezTo>
                    <a:pt x="31" y="38"/>
                    <a:pt x="62" y="22"/>
                    <a:pt x="93" y="6"/>
                  </a:cubicBezTo>
                  <a:cubicBezTo>
                    <a:pt x="105" y="0"/>
                    <a:pt x="113" y="1"/>
                    <a:pt x="113" y="17"/>
                  </a:cubicBezTo>
                  <a:cubicBezTo>
                    <a:pt x="112" y="59"/>
                    <a:pt x="112" y="100"/>
                    <a:pt x="110" y="141"/>
                  </a:cubicBezTo>
                  <a:cubicBezTo>
                    <a:pt x="109" y="149"/>
                    <a:pt x="101" y="157"/>
                    <a:pt x="97" y="165"/>
                  </a:cubicBezTo>
                  <a:cubicBezTo>
                    <a:pt x="94" y="164"/>
                    <a:pt x="92" y="163"/>
                    <a:pt x="90" y="162"/>
                  </a:cubicBezTo>
                  <a:cubicBezTo>
                    <a:pt x="90" y="119"/>
                    <a:pt x="90" y="77"/>
                    <a:pt x="90" y="30"/>
                  </a:cubicBezTo>
                  <a:cubicBezTo>
                    <a:pt x="64" y="43"/>
                    <a:pt x="41" y="53"/>
                    <a:pt x="18" y="65"/>
                  </a:cubicBezTo>
                  <a:cubicBezTo>
                    <a:pt x="8" y="71"/>
                    <a:pt x="1" y="7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2" name="Freeform 105"/>
            <p:cNvSpPr/>
            <p:nvPr/>
          </p:nvSpPr>
          <p:spPr bwMode="auto">
            <a:xfrm>
              <a:off x="11958411" y="50800"/>
              <a:ext cx="328613" cy="312738"/>
            </a:xfrm>
            <a:custGeom>
              <a:avLst/>
              <a:gdLst>
                <a:gd name="T0" fmla="*/ 104 w 104"/>
                <a:gd name="T1" fmla="*/ 17 h 99"/>
                <a:gd name="T2" fmla="*/ 63 w 104"/>
                <a:gd name="T3" fmla="*/ 88 h 99"/>
                <a:gd name="T4" fmla="*/ 2 w 104"/>
                <a:gd name="T5" fmla="*/ 68 h 99"/>
                <a:gd name="T6" fmla="*/ 11 w 104"/>
                <a:gd name="T7" fmla="*/ 48 h 99"/>
                <a:gd name="T8" fmla="*/ 80 w 104"/>
                <a:gd name="T9" fmla="*/ 6 h 99"/>
                <a:gd name="T10" fmla="*/ 98 w 104"/>
                <a:gd name="T11" fmla="*/ 2 h 99"/>
                <a:gd name="T12" fmla="*/ 104 w 104"/>
                <a:gd name="T13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17"/>
                  </a:moveTo>
                  <a:cubicBezTo>
                    <a:pt x="100" y="48"/>
                    <a:pt x="85" y="71"/>
                    <a:pt x="63" y="88"/>
                  </a:cubicBezTo>
                  <a:cubicBezTo>
                    <a:pt x="49" y="99"/>
                    <a:pt x="6" y="85"/>
                    <a:pt x="2" y="68"/>
                  </a:cubicBezTo>
                  <a:cubicBezTo>
                    <a:pt x="0" y="62"/>
                    <a:pt x="6" y="49"/>
                    <a:pt x="11" y="48"/>
                  </a:cubicBezTo>
                  <a:cubicBezTo>
                    <a:pt x="39" y="40"/>
                    <a:pt x="58" y="21"/>
                    <a:pt x="80" y="6"/>
                  </a:cubicBezTo>
                  <a:cubicBezTo>
                    <a:pt x="85" y="3"/>
                    <a:pt x="94" y="0"/>
                    <a:pt x="98" y="2"/>
                  </a:cubicBezTo>
                  <a:cubicBezTo>
                    <a:pt x="102" y="4"/>
                    <a:pt x="103" y="13"/>
                    <a:pt x="10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3" name="Freeform 106"/>
            <p:cNvSpPr/>
            <p:nvPr/>
          </p:nvSpPr>
          <p:spPr bwMode="auto">
            <a:xfrm>
              <a:off x="13885636" y="838200"/>
              <a:ext cx="239713" cy="303213"/>
            </a:xfrm>
            <a:custGeom>
              <a:avLst/>
              <a:gdLst>
                <a:gd name="T0" fmla="*/ 75 w 76"/>
                <a:gd name="T1" fmla="*/ 60 h 96"/>
                <a:gd name="T2" fmla="*/ 55 w 76"/>
                <a:gd name="T3" fmla="*/ 90 h 96"/>
                <a:gd name="T4" fmla="*/ 2 w 76"/>
                <a:gd name="T5" fmla="*/ 82 h 96"/>
                <a:gd name="T6" fmla="*/ 0 w 76"/>
                <a:gd name="T7" fmla="*/ 73 h 96"/>
                <a:gd name="T8" fmla="*/ 6 w 76"/>
                <a:gd name="T9" fmla="*/ 26 h 96"/>
                <a:gd name="T10" fmla="*/ 36 w 76"/>
                <a:gd name="T11" fmla="*/ 5 h 96"/>
                <a:gd name="T12" fmla="*/ 75 w 76"/>
                <a:gd name="T1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5" y="60"/>
                  </a:moveTo>
                  <a:cubicBezTo>
                    <a:pt x="76" y="73"/>
                    <a:pt x="71" y="85"/>
                    <a:pt x="55" y="90"/>
                  </a:cubicBezTo>
                  <a:cubicBezTo>
                    <a:pt x="36" y="96"/>
                    <a:pt x="18" y="94"/>
                    <a:pt x="2" y="82"/>
                  </a:cubicBezTo>
                  <a:cubicBezTo>
                    <a:pt x="0" y="80"/>
                    <a:pt x="0" y="76"/>
                    <a:pt x="0" y="73"/>
                  </a:cubicBezTo>
                  <a:cubicBezTo>
                    <a:pt x="2" y="57"/>
                    <a:pt x="4" y="42"/>
                    <a:pt x="6" y="26"/>
                  </a:cubicBezTo>
                  <a:cubicBezTo>
                    <a:pt x="8" y="9"/>
                    <a:pt x="19" y="0"/>
                    <a:pt x="36" y="5"/>
                  </a:cubicBezTo>
                  <a:cubicBezTo>
                    <a:pt x="63" y="13"/>
                    <a:pt x="74" y="28"/>
                    <a:pt x="7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4" name="Freeform 107"/>
            <p:cNvSpPr/>
            <p:nvPr/>
          </p:nvSpPr>
          <p:spPr bwMode="auto">
            <a:xfrm>
              <a:off x="11288486" y="4664075"/>
              <a:ext cx="360363" cy="490538"/>
            </a:xfrm>
            <a:custGeom>
              <a:avLst/>
              <a:gdLst>
                <a:gd name="T0" fmla="*/ 55 w 114"/>
                <a:gd name="T1" fmla="*/ 119 h 155"/>
                <a:gd name="T2" fmla="*/ 82 w 114"/>
                <a:gd name="T3" fmla="*/ 138 h 155"/>
                <a:gd name="T4" fmla="*/ 61 w 114"/>
                <a:gd name="T5" fmla="*/ 140 h 155"/>
                <a:gd name="T6" fmla="*/ 6 w 114"/>
                <a:gd name="T7" fmla="*/ 91 h 155"/>
                <a:gd name="T8" fmla="*/ 35 w 114"/>
                <a:gd name="T9" fmla="*/ 106 h 155"/>
                <a:gd name="T10" fmla="*/ 81 w 114"/>
                <a:gd name="T11" fmla="*/ 26 h 155"/>
                <a:gd name="T12" fmla="*/ 48 w 114"/>
                <a:gd name="T13" fmla="*/ 4 h 155"/>
                <a:gd name="T14" fmla="*/ 66 w 114"/>
                <a:gd name="T15" fmla="*/ 1 h 155"/>
                <a:gd name="T16" fmla="*/ 99 w 114"/>
                <a:gd name="T17" fmla="*/ 3 h 155"/>
                <a:gd name="T18" fmla="*/ 112 w 114"/>
                <a:gd name="T19" fmla="*/ 8 h 155"/>
                <a:gd name="T20" fmla="*/ 111 w 114"/>
                <a:gd name="T21" fmla="*/ 22 h 155"/>
                <a:gd name="T22" fmla="*/ 55 w 114"/>
                <a:gd name="T23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55">
                  <a:moveTo>
                    <a:pt x="55" y="119"/>
                  </a:moveTo>
                  <a:cubicBezTo>
                    <a:pt x="65" y="126"/>
                    <a:pt x="74" y="132"/>
                    <a:pt x="82" y="138"/>
                  </a:cubicBezTo>
                  <a:cubicBezTo>
                    <a:pt x="77" y="155"/>
                    <a:pt x="68" y="144"/>
                    <a:pt x="61" y="140"/>
                  </a:cubicBezTo>
                  <a:cubicBezTo>
                    <a:pt x="0" y="104"/>
                    <a:pt x="0" y="104"/>
                    <a:pt x="6" y="91"/>
                  </a:cubicBezTo>
                  <a:cubicBezTo>
                    <a:pt x="15" y="95"/>
                    <a:pt x="25" y="100"/>
                    <a:pt x="35" y="106"/>
                  </a:cubicBezTo>
                  <a:cubicBezTo>
                    <a:pt x="50" y="79"/>
                    <a:pt x="65" y="53"/>
                    <a:pt x="81" y="26"/>
                  </a:cubicBezTo>
                  <a:cubicBezTo>
                    <a:pt x="71" y="20"/>
                    <a:pt x="62" y="13"/>
                    <a:pt x="48" y="4"/>
                  </a:cubicBezTo>
                  <a:cubicBezTo>
                    <a:pt x="57" y="2"/>
                    <a:pt x="61" y="0"/>
                    <a:pt x="66" y="1"/>
                  </a:cubicBezTo>
                  <a:cubicBezTo>
                    <a:pt x="77" y="1"/>
                    <a:pt x="88" y="2"/>
                    <a:pt x="99" y="3"/>
                  </a:cubicBezTo>
                  <a:cubicBezTo>
                    <a:pt x="104" y="4"/>
                    <a:pt x="110" y="5"/>
                    <a:pt x="112" y="8"/>
                  </a:cubicBezTo>
                  <a:cubicBezTo>
                    <a:pt x="114" y="11"/>
                    <a:pt x="113" y="18"/>
                    <a:pt x="111" y="22"/>
                  </a:cubicBezTo>
                  <a:cubicBezTo>
                    <a:pt x="93" y="54"/>
                    <a:pt x="75" y="85"/>
                    <a:pt x="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5" name="Freeform 108"/>
            <p:cNvSpPr/>
            <p:nvPr/>
          </p:nvSpPr>
          <p:spPr bwMode="auto">
            <a:xfrm>
              <a:off x="11380561" y="-306388"/>
              <a:ext cx="261938" cy="298450"/>
            </a:xfrm>
            <a:custGeom>
              <a:avLst/>
              <a:gdLst>
                <a:gd name="T0" fmla="*/ 27 w 83"/>
                <a:gd name="T1" fmla="*/ 94 h 94"/>
                <a:gd name="T2" fmla="*/ 5 w 83"/>
                <a:gd name="T3" fmla="*/ 33 h 94"/>
                <a:gd name="T4" fmla="*/ 32 w 83"/>
                <a:gd name="T5" fmla="*/ 6 h 94"/>
                <a:gd name="T6" fmla="*/ 80 w 83"/>
                <a:gd name="T7" fmla="*/ 41 h 94"/>
                <a:gd name="T8" fmla="*/ 43 w 83"/>
                <a:gd name="T9" fmla="*/ 86 h 94"/>
                <a:gd name="T10" fmla="*/ 27 w 8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27" y="94"/>
                  </a:moveTo>
                  <a:cubicBezTo>
                    <a:pt x="19" y="71"/>
                    <a:pt x="10" y="52"/>
                    <a:pt x="5" y="33"/>
                  </a:cubicBezTo>
                  <a:cubicBezTo>
                    <a:pt x="0" y="11"/>
                    <a:pt x="11" y="0"/>
                    <a:pt x="32" y="6"/>
                  </a:cubicBezTo>
                  <a:cubicBezTo>
                    <a:pt x="52" y="12"/>
                    <a:pt x="78" y="18"/>
                    <a:pt x="80" y="41"/>
                  </a:cubicBezTo>
                  <a:cubicBezTo>
                    <a:pt x="83" y="63"/>
                    <a:pt x="61" y="75"/>
                    <a:pt x="43" y="86"/>
                  </a:cubicBezTo>
                  <a:cubicBezTo>
                    <a:pt x="39" y="89"/>
                    <a:pt x="33" y="91"/>
                    <a:pt x="2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6" name="Freeform 109"/>
            <p:cNvSpPr/>
            <p:nvPr/>
          </p:nvSpPr>
          <p:spPr bwMode="auto">
            <a:xfrm>
              <a:off x="11355161" y="57150"/>
              <a:ext cx="249238" cy="303213"/>
            </a:xfrm>
            <a:custGeom>
              <a:avLst/>
              <a:gdLst>
                <a:gd name="T0" fmla="*/ 0 w 79"/>
                <a:gd name="T1" fmla="*/ 30 h 96"/>
                <a:gd name="T2" fmla="*/ 12 w 79"/>
                <a:gd name="T3" fmla="*/ 12 h 96"/>
                <a:gd name="T4" fmla="*/ 67 w 79"/>
                <a:gd name="T5" fmla="*/ 25 h 96"/>
                <a:gd name="T6" fmla="*/ 68 w 79"/>
                <a:gd name="T7" fmla="*/ 66 h 96"/>
                <a:gd name="T8" fmla="*/ 58 w 79"/>
                <a:gd name="T9" fmla="*/ 79 h 96"/>
                <a:gd name="T10" fmla="*/ 16 w 79"/>
                <a:gd name="T11" fmla="*/ 71 h 96"/>
                <a:gd name="T12" fmla="*/ 0 w 79"/>
                <a:gd name="T1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0" y="30"/>
                  </a:moveTo>
                  <a:cubicBezTo>
                    <a:pt x="4" y="24"/>
                    <a:pt x="7" y="16"/>
                    <a:pt x="12" y="12"/>
                  </a:cubicBezTo>
                  <a:cubicBezTo>
                    <a:pt x="26" y="0"/>
                    <a:pt x="49" y="6"/>
                    <a:pt x="67" y="25"/>
                  </a:cubicBezTo>
                  <a:cubicBezTo>
                    <a:pt x="79" y="38"/>
                    <a:pt x="77" y="52"/>
                    <a:pt x="68" y="66"/>
                  </a:cubicBezTo>
                  <a:cubicBezTo>
                    <a:pt x="65" y="71"/>
                    <a:pt x="62" y="75"/>
                    <a:pt x="58" y="79"/>
                  </a:cubicBezTo>
                  <a:cubicBezTo>
                    <a:pt x="40" y="96"/>
                    <a:pt x="26" y="94"/>
                    <a:pt x="16" y="71"/>
                  </a:cubicBezTo>
                  <a:cubicBezTo>
                    <a:pt x="10" y="58"/>
                    <a:pt x="5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7" name="Freeform 110"/>
            <p:cNvSpPr/>
            <p:nvPr/>
          </p:nvSpPr>
          <p:spPr bwMode="auto">
            <a:xfrm>
              <a:off x="9291411" y="1674812"/>
              <a:ext cx="269875" cy="228600"/>
            </a:xfrm>
            <a:custGeom>
              <a:avLst/>
              <a:gdLst>
                <a:gd name="T0" fmla="*/ 75 w 85"/>
                <a:gd name="T1" fmla="*/ 72 h 72"/>
                <a:gd name="T2" fmla="*/ 37 w 85"/>
                <a:gd name="T3" fmla="*/ 59 h 72"/>
                <a:gd name="T4" fmla="*/ 1 w 85"/>
                <a:gd name="T5" fmla="*/ 23 h 72"/>
                <a:gd name="T6" fmla="*/ 9 w 85"/>
                <a:gd name="T7" fmla="*/ 10 h 72"/>
                <a:gd name="T8" fmla="*/ 51 w 85"/>
                <a:gd name="T9" fmla="*/ 3 h 72"/>
                <a:gd name="T10" fmla="*/ 84 w 85"/>
                <a:gd name="T11" fmla="*/ 30 h 72"/>
                <a:gd name="T12" fmla="*/ 75 w 85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2">
                  <a:moveTo>
                    <a:pt x="75" y="72"/>
                  </a:moveTo>
                  <a:cubicBezTo>
                    <a:pt x="59" y="66"/>
                    <a:pt x="48" y="62"/>
                    <a:pt x="37" y="59"/>
                  </a:cubicBezTo>
                  <a:cubicBezTo>
                    <a:pt x="18" y="53"/>
                    <a:pt x="4" y="43"/>
                    <a:pt x="1" y="23"/>
                  </a:cubicBezTo>
                  <a:cubicBezTo>
                    <a:pt x="0" y="19"/>
                    <a:pt x="5" y="11"/>
                    <a:pt x="9" y="10"/>
                  </a:cubicBezTo>
                  <a:cubicBezTo>
                    <a:pt x="23" y="6"/>
                    <a:pt x="37" y="6"/>
                    <a:pt x="51" y="3"/>
                  </a:cubicBezTo>
                  <a:cubicBezTo>
                    <a:pt x="71" y="0"/>
                    <a:pt x="85" y="10"/>
                    <a:pt x="84" y="30"/>
                  </a:cubicBezTo>
                  <a:cubicBezTo>
                    <a:pt x="82" y="45"/>
                    <a:pt x="78" y="59"/>
                    <a:pt x="7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8" name="Freeform 111"/>
            <p:cNvSpPr/>
            <p:nvPr/>
          </p:nvSpPr>
          <p:spPr bwMode="auto">
            <a:xfrm>
              <a:off x="9510486" y="1884362"/>
              <a:ext cx="280988" cy="239713"/>
            </a:xfrm>
            <a:custGeom>
              <a:avLst/>
              <a:gdLst>
                <a:gd name="T0" fmla="*/ 77 w 89"/>
                <a:gd name="T1" fmla="*/ 76 h 76"/>
                <a:gd name="T2" fmla="*/ 29 w 89"/>
                <a:gd name="T3" fmla="*/ 56 h 76"/>
                <a:gd name="T4" fmla="*/ 17 w 89"/>
                <a:gd name="T5" fmla="*/ 50 h 76"/>
                <a:gd name="T6" fmla="*/ 0 w 89"/>
                <a:gd name="T7" fmla="*/ 26 h 76"/>
                <a:gd name="T8" fmla="*/ 23 w 89"/>
                <a:gd name="T9" fmla="*/ 14 h 76"/>
                <a:gd name="T10" fmla="*/ 75 w 89"/>
                <a:gd name="T11" fmla="*/ 18 h 76"/>
                <a:gd name="T12" fmla="*/ 77 w 8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6">
                  <a:moveTo>
                    <a:pt x="77" y="76"/>
                  </a:moveTo>
                  <a:cubicBezTo>
                    <a:pt x="61" y="69"/>
                    <a:pt x="45" y="63"/>
                    <a:pt x="29" y="56"/>
                  </a:cubicBezTo>
                  <a:cubicBezTo>
                    <a:pt x="25" y="54"/>
                    <a:pt x="20" y="53"/>
                    <a:pt x="17" y="50"/>
                  </a:cubicBezTo>
                  <a:cubicBezTo>
                    <a:pt x="11" y="43"/>
                    <a:pt x="6" y="34"/>
                    <a:pt x="0" y="26"/>
                  </a:cubicBezTo>
                  <a:cubicBezTo>
                    <a:pt x="8" y="22"/>
                    <a:pt x="15" y="16"/>
                    <a:pt x="23" y="14"/>
                  </a:cubicBezTo>
                  <a:cubicBezTo>
                    <a:pt x="41" y="10"/>
                    <a:pt x="61" y="0"/>
                    <a:pt x="75" y="18"/>
                  </a:cubicBezTo>
                  <a:cubicBezTo>
                    <a:pt x="89" y="37"/>
                    <a:pt x="84" y="58"/>
                    <a:pt x="7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9" name="Freeform 112"/>
            <p:cNvSpPr/>
            <p:nvPr/>
          </p:nvSpPr>
          <p:spPr bwMode="auto">
            <a:xfrm>
              <a:off x="14734949" y="1489075"/>
              <a:ext cx="188913" cy="217488"/>
            </a:xfrm>
            <a:custGeom>
              <a:avLst/>
              <a:gdLst>
                <a:gd name="T0" fmla="*/ 60 w 60"/>
                <a:gd name="T1" fmla="*/ 27 h 69"/>
                <a:gd name="T2" fmla="*/ 49 w 60"/>
                <a:gd name="T3" fmla="*/ 51 h 69"/>
                <a:gd name="T4" fmla="*/ 11 w 60"/>
                <a:gd name="T5" fmla="*/ 61 h 69"/>
                <a:gd name="T6" fmla="*/ 13 w 60"/>
                <a:gd name="T7" fmla="*/ 22 h 69"/>
                <a:gd name="T8" fmla="*/ 25 w 60"/>
                <a:gd name="T9" fmla="*/ 11 h 69"/>
                <a:gd name="T10" fmla="*/ 46 w 60"/>
                <a:gd name="T11" fmla="*/ 3 h 69"/>
                <a:gd name="T12" fmla="*/ 60 w 60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60" y="27"/>
                  </a:moveTo>
                  <a:cubicBezTo>
                    <a:pt x="56" y="37"/>
                    <a:pt x="54" y="45"/>
                    <a:pt x="49" y="51"/>
                  </a:cubicBezTo>
                  <a:cubicBezTo>
                    <a:pt x="39" y="65"/>
                    <a:pt x="22" y="69"/>
                    <a:pt x="11" y="61"/>
                  </a:cubicBezTo>
                  <a:cubicBezTo>
                    <a:pt x="0" y="52"/>
                    <a:pt x="1" y="37"/>
                    <a:pt x="13" y="22"/>
                  </a:cubicBezTo>
                  <a:cubicBezTo>
                    <a:pt x="17" y="18"/>
                    <a:pt x="20" y="13"/>
                    <a:pt x="25" y="11"/>
                  </a:cubicBezTo>
                  <a:cubicBezTo>
                    <a:pt x="32" y="7"/>
                    <a:pt x="43" y="0"/>
                    <a:pt x="46" y="3"/>
                  </a:cubicBezTo>
                  <a:cubicBezTo>
                    <a:pt x="53" y="8"/>
                    <a:pt x="56" y="19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795" y="-6985"/>
            <a:ext cx="799465" cy="6413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24" h="821">
                <a:moveTo>
                  <a:pt x="0" y="0"/>
                </a:moveTo>
                <a:lnTo>
                  <a:pt x="1024" y="0"/>
                </a:lnTo>
                <a:lnTo>
                  <a:pt x="1024" y="13"/>
                </a:lnTo>
                <a:cubicBezTo>
                  <a:pt x="1001" y="463"/>
                  <a:pt x="629" y="821"/>
                  <a:pt x="174" y="821"/>
                </a:cubicBezTo>
                <a:cubicBezTo>
                  <a:pt x="117" y="821"/>
                  <a:pt x="61" y="815"/>
                  <a:pt x="7" y="805"/>
                </a:cubicBezTo>
                <a:lnTo>
                  <a:pt x="0" y="803"/>
                </a:lnTo>
                <a:lnTo>
                  <a:pt x="0" y="0"/>
                </a:ln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11304905" y="6111240"/>
            <a:ext cx="914400" cy="7594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40" h="1196">
                <a:moveTo>
                  <a:pt x="852" y="0"/>
                </a:moveTo>
                <a:cubicBezTo>
                  <a:pt x="1072" y="0"/>
                  <a:pt x="1273" y="84"/>
                  <a:pt x="1424" y="221"/>
                </a:cubicBezTo>
                <a:lnTo>
                  <a:pt x="1440" y="236"/>
                </a:lnTo>
                <a:lnTo>
                  <a:pt x="1440" y="1196"/>
                </a:lnTo>
                <a:lnTo>
                  <a:pt x="73" y="1196"/>
                </a:lnTo>
                <a:lnTo>
                  <a:pt x="67" y="1183"/>
                </a:lnTo>
                <a:cubicBezTo>
                  <a:pt x="24" y="1081"/>
                  <a:pt x="0" y="969"/>
                  <a:pt x="0" y="852"/>
                </a:cubicBezTo>
                <a:cubicBezTo>
                  <a:pt x="0" y="381"/>
                  <a:pt x="381" y="0"/>
                  <a:pt x="852" y="0"/>
                </a:cubicBezTo>
                <a:close/>
              </a:path>
            </a:pathLst>
          </a:cu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27790" y="5535930"/>
            <a:ext cx="377825" cy="37782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00685" y="817245"/>
            <a:ext cx="271145" cy="27114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687050" y="6111240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2655" y="273685"/>
            <a:ext cx="617855" cy="617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727180" y="482473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70510" y="1393190"/>
            <a:ext cx="236855" cy="236855"/>
          </a:xfrm>
          <a:prstGeom prst="ellipse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860925" y="1240155"/>
            <a:ext cx="246761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600">
                <a:solidFill>
                  <a:srgbClr val="003F88"/>
                </a:solidFill>
                <a:latin typeface="Impact" panose="020B0806030902050204" charset="0"/>
                <a:ea typeface="思源黑体 CN Bold" panose="020B0800000000000000" charset="-122"/>
                <a:cs typeface="Impact" panose="020B0806030902050204" charset="0"/>
              </a:rPr>
              <a:t>02</a:t>
            </a:r>
            <a:endParaRPr lang="en-US" altLang="zh-CN" sz="16600">
              <a:solidFill>
                <a:srgbClr val="003F88"/>
              </a:solidFill>
              <a:latin typeface="Impact" panose="020B0806030902050204" charset="0"/>
              <a:ea typeface="思源黑体 CN Bold" panose="020B0800000000000000" charset="-122"/>
              <a:cs typeface="Impact" panose="020B080603090205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86555" y="3688080"/>
            <a:ext cx="4054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003F88"/>
                </a:solidFill>
                <a:latin typeface="微软雅黑" panose="020B0503020204020204" charset="-122"/>
                <a:ea typeface="微软雅黑" panose="020B0503020204020204" charset="-122"/>
              </a:rPr>
              <a:t>研究方法与思路</a:t>
            </a:r>
            <a:endParaRPr lang="zh-CN" altLang="en-US" sz="3600" b="1">
              <a:solidFill>
                <a:srgbClr val="003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79053" y="4364990"/>
            <a:ext cx="7031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rgbClr val="003F88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rgbClr val="003F88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68180" y="176530"/>
            <a:ext cx="2409825" cy="741045"/>
            <a:chOff x="3585" y="2394"/>
            <a:chExt cx="5539" cy="1704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solidFill>
              <a:srgbClr val="00458E"/>
            </a:solidFill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00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391795" y="363855"/>
            <a:ext cx="2308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02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研究方法与思路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 5"/>
          <p:cNvSpPr/>
          <p:nvPr/>
        </p:nvSpPr>
        <p:spPr bwMode="auto">
          <a:xfrm>
            <a:off x="3778343" y="1504340"/>
            <a:ext cx="4375150" cy="5354637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003F88"/>
          </a:solidFill>
          <a:ln>
            <a:solidFill>
              <a:schemeClr val="bg1"/>
            </a:solidFill>
          </a:ln>
        </p:spPr>
        <p:txBody>
          <a:bodyPr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Freeform 6"/>
          <p:cNvSpPr/>
          <p:nvPr/>
        </p:nvSpPr>
        <p:spPr bwMode="auto">
          <a:xfrm>
            <a:off x="3778343" y="1602764"/>
            <a:ext cx="2159000" cy="5256212"/>
          </a:xfrm>
          <a:custGeom>
            <a:avLst/>
            <a:gdLst>
              <a:gd name="T0" fmla="*/ 812 w 812"/>
              <a:gd name="T1" fmla="*/ 0 h 1978"/>
              <a:gd name="T2" fmla="*/ 493 w 812"/>
              <a:gd name="T3" fmla="*/ 63 h 1978"/>
              <a:gd name="T4" fmla="*/ 398 w 812"/>
              <a:gd name="T5" fmla="*/ 120 h 1978"/>
              <a:gd name="T6" fmla="*/ 163 w 812"/>
              <a:gd name="T7" fmla="*/ 487 h 1978"/>
              <a:gd name="T8" fmla="*/ 126 w 812"/>
              <a:gd name="T9" fmla="*/ 580 h 1978"/>
              <a:gd name="T10" fmla="*/ 134 w 812"/>
              <a:gd name="T11" fmla="*/ 645 h 1978"/>
              <a:gd name="T12" fmla="*/ 133 w 812"/>
              <a:gd name="T13" fmla="*/ 712 h 1978"/>
              <a:gd name="T14" fmla="*/ 20 w 812"/>
              <a:gd name="T15" fmla="*/ 940 h 1978"/>
              <a:gd name="T16" fmla="*/ 1 w 812"/>
              <a:gd name="T17" fmla="*/ 985 h 1978"/>
              <a:gd name="T18" fmla="*/ 35 w 812"/>
              <a:gd name="T19" fmla="*/ 1042 h 1978"/>
              <a:gd name="T20" fmla="*/ 89 w 812"/>
              <a:gd name="T21" fmla="*/ 1055 h 1978"/>
              <a:gd name="T22" fmla="*/ 103 w 812"/>
              <a:gd name="T23" fmla="*/ 1141 h 1978"/>
              <a:gd name="T24" fmla="*/ 88 w 812"/>
              <a:gd name="T25" fmla="*/ 1171 h 1978"/>
              <a:gd name="T26" fmla="*/ 113 w 812"/>
              <a:gd name="T27" fmla="*/ 1213 h 1978"/>
              <a:gd name="T28" fmla="*/ 141 w 812"/>
              <a:gd name="T29" fmla="*/ 1223 h 1978"/>
              <a:gd name="T30" fmla="*/ 118 w 812"/>
              <a:gd name="T31" fmla="*/ 1241 h 1978"/>
              <a:gd name="T32" fmla="*/ 136 w 812"/>
              <a:gd name="T33" fmla="*/ 1302 h 1978"/>
              <a:gd name="T34" fmla="*/ 151 w 812"/>
              <a:gd name="T35" fmla="*/ 1336 h 1978"/>
              <a:gd name="T36" fmla="*/ 139 w 812"/>
              <a:gd name="T37" fmla="*/ 1395 h 1978"/>
              <a:gd name="T38" fmla="*/ 215 w 812"/>
              <a:gd name="T39" fmla="*/ 1503 h 1978"/>
              <a:gd name="T40" fmla="*/ 436 w 812"/>
              <a:gd name="T41" fmla="*/ 1509 h 1978"/>
              <a:gd name="T42" fmla="*/ 541 w 812"/>
              <a:gd name="T43" fmla="*/ 1580 h 1978"/>
              <a:gd name="T44" fmla="*/ 560 w 812"/>
              <a:gd name="T45" fmla="*/ 1647 h 1978"/>
              <a:gd name="T46" fmla="*/ 644 w 812"/>
              <a:gd name="T47" fmla="*/ 1842 h 1978"/>
              <a:gd name="T48" fmla="*/ 607 w 812"/>
              <a:gd name="T49" fmla="*/ 1978 h 1978"/>
              <a:gd name="T50" fmla="*/ 812 w 812"/>
              <a:gd name="T51" fmla="*/ 1978 h 1978"/>
              <a:gd name="T52" fmla="*/ 812 w 812"/>
              <a:gd name="T53" fmla="*/ 0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2" h="1978">
                <a:moveTo>
                  <a:pt x="812" y="0"/>
                </a:moveTo>
                <a:cubicBezTo>
                  <a:pt x="704" y="1"/>
                  <a:pt x="596" y="22"/>
                  <a:pt x="493" y="63"/>
                </a:cubicBezTo>
                <a:cubicBezTo>
                  <a:pt x="460" y="79"/>
                  <a:pt x="429" y="98"/>
                  <a:pt x="398" y="120"/>
                </a:cubicBezTo>
                <a:cubicBezTo>
                  <a:pt x="258" y="221"/>
                  <a:pt x="224" y="332"/>
                  <a:pt x="163" y="487"/>
                </a:cubicBezTo>
                <a:cubicBezTo>
                  <a:pt x="151" y="517"/>
                  <a:pt x="133" y="548"/>
                  <a:pt x="126" y="580"/>
                </a:cubicBezTo>
                <a:cubicBezTo>
                  <a:pt x="119" y="615"/>
                  <a:pt x="127" y="627"/>
                  <a:pt x="134" y="645"/>
                </a:cubicBezTo>
                <a:cubicBezTo>
                  <a:pt x="145" y="670"/>
                  <a:pt x="144" y="686"/>
                  <a:pt x="133" y="712"/>
                </a:cubicBezTo>
                <a:cubicBezTo>
                  <a:pt x="97" y="789"/>
                  <a:pt x="65" y="867"/>
                  <a:pt x="20" y="940"/>
                </a:cubicBezTo>
                <a:cubicBezTo>
                  <a:pt x="12" y="952"/>
                  <a:pt x="2" y="968"/>
                  <a:pt x="1" y="985"/>
                </a:cubicBezTo>
                <a:cubicBezTo>
                  <a:pt x="0" y="1009"/>
                  <a:pt x="11" y="1033"/>
                  <a:pt x="35" y="1042"/>
                </a:cubicBezTo>
                <a:cubicBezTo>
                  <a:pt x="52" y="1048"/>
                  <a:pt x="71" y="1046"/>
                  <a:pt x="89" y="1055"/>
                </a:cubicBezTo>
                <a:cubicBezTo>
                  <a:pt x="130" y="1075"/>
                  <a:pt x="124" y="1111"/>
                  <a:pt x="103" y="1141"/>
                </a:cubicBezTo>
                <a:cubicBezTo>
                  <a:pt x="96" y="1152"/>
                  <a:pt x="89" y="1162"/>
                  <a:pt x="88" y="1171"/>
                </a:cubicBezTo>
                <a:cubicBezTo>
                  <a:pt x="85" y="1188"/>
                  <a:pt x="90" y="1203"/>
                  <a:pt x="113" y="1213"/>
                </a:cubicBezTo>
                <a:cubicBezTo>
                  <a:pt x="120" y="1217"/>
                  <a:pt x="130" y="1220"/>
                  <a:pt x="141" y="1223"/>
                </a:cubicBezTo>
                <a:cubicBezTo>
                  <a:pt x="131" y="1229"/>
                  <a:pt x="123" y="1235"/>
                  <a:pt x="118" y="1241"/>
                </a:cubicBezTo>
                <a:cubicBezTo>
                  <a:pt x="94" y="1265"/>
                  <a:pt x="114" y="1288"/>
                  <a:pt x="136" y="1302"/>
                </a:cubicBezTo>
                <a:cubicBezTo>
                  <a:pt x="150" y="1311"/>
                  <a:pt x="159" y="1319"/>
                  <a:pt x="151" y="1336"/>
                </a:cubicBezTo>
                <a:cubicBezTo>
                  <a:pt x="142" y="1356"/>
                  <a:pt x="139" y="1376"/>
                  <a:pt x="139" y="1395"/>
                </a:cubicBezTo>
                <a:cubicBezTo>
                  <a:pt x="140" y="1444"/>
                  <a:pt x="166" y="1490"/>
                  <a:pt x="215" y="1503"/>
                </a:cubicBezTo>
                <a:cubicBezTo>
                  <a:pt x="277" y="1519"/>
                  <a:pt x="371" y="1505"/>
                  <a:pt x="436" y="1509"/>
                </a:cubicBezTo>
                <a:cubicBezTo>
                  <a:pt x="483" y="1513"/>
                  <a:pt x="520" y="1530"/>
                  <a:pt x="541" y="1580"/>
                </a:cubicBezTo>
                <a:cubicBezTo>
                  <a:pt x="550" y="1602"/>
                  <a:pt x="555" y="1624"/>
                  <a:pt x="560" y="1647"/>
                </a:cubicBezTo>
                <a:cubicBezTo>
                  <a:pt x="577" y="1730"/>
                  <a:pt x="616" y="1769"/>
                  <a:pt x="644" y="1842"/>
                </a:cubicBezTo>
                <a:cubicBezTo>
                  <a:pt x="660" y="1883"/>
                  <a:pt x="660" y="1929"/>
                  <a:pt x="607" y="1978"/>
                </a:cubicBezTo>
                <a:cubicBezTo>
                  <a:pt x="812" y="1978"/>
                  <a:pt x="812" y="1978"/>
                  <a:pt x="812" y="1978"/>
                </a:cubicBezTo>
                <a:cubicBezTo>
                  <a:pt x="812" y="0"/>
                  <a:pt x="812" y="0"/>
                  <a:pt x="812" y="0"/>
                </a:cubicBezTo>
                <a:close/>
              </a:path>
            </a:pathLst>
          </a:custGeom>
          <a:solidFill>
            <a:srgbClr val="003F88"/>
          </a:solidFill>
          <a:ln>
            <a:solidFill>
              <a:schemeClr val="bg1"/>
            </a:solidFill>
          </a:ln>
        </p:spPr>
        <p:txBody>
          <a:bodyPr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Freeform 7"/>
          <p:cNvSpPr/>
          <p:nvPr/>
        </p:nvSpPr>
        <p:spPr bwMode="auto">
          <a:xfrm>
            <a:off x="3913281" y="1504339"/>
            <a:ext cx="3987800" cy="2451100"/>
          </a:xfrm>
          <a:custGeom>
            <a:avLst/>
            <a:gdLst>
              <a:gd name="T0" fmla="*/ 3896870 w 1500"/>
              <a:gd name="T1" fmla="*/ 2450230 h 922"/>
              <a:gd name="T2" fmla="*/ 3947376 w 1500"/>
              <a:gd name="T3" fmla="*/ 2147273 h 922"/>
              <a:gd name="T4" fmla="*/ 3179166 w 1500"/>
              <a:gd name="T5" fmla="*/ 414573 h 922"/>
              <a:gd name="T6" fmla="*/ 1174909 w 1500"/>
              <a:gd name="T7" fmla="*/ 265752 h 922"/>
              <a:gd name="T8" fmla="*/ 922383 w 1500"/>
              <a:gd name="T9" fmla="*/ 417230 h 922"/>
              <a:gd name="T10" fmla="*/ 297715 w 1500"/>
              <a:gd name="T11" fmla="*/ 1392539 h 922"/>
              <a:gd name="T12" fmla="*/ 199362 w 1500"/>
              <a:gd name="T13" fmla="*/ 1639688 h 922"/>
              <a:gd name="T14" fmla="*/ 220628 w 1500"/>
              <a:gd name="T15" fmla="*/ 1812426 h 922"/>
              <a:gd name="T16" fmla="*/ 217970 w 1500"/>
              <a:gd name="T17" fmla="*/ 1990480 h 922"/>
              <a:gd name="T18" fmla="*/ 0 w 1500"/>
              <a:gd name="T19" fmla="*/ 2450230 h 922"/>
              <a:gd name="T20" fmla="*/ 3896870 w 1500"/>
              <a:gd name="T21" fmla="*/ 2450230 h 9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00" h="922">
                <a:moveTo>
                  <a:pt x="1466" y="922"/>
                </a:moveTo>
                <a:cubicBezTo>
                  <a:pt x="1476" y="885"/>
                  <a:pt x="1483" y="847"/>
                  <a:pt x="1485" y="808"/>
                </a:cubicBezTo>
                <a:cubicBezTo>
                  <a:pt x="1500" y="579"/>
                  <a:pt x="1388" y="291"/>
                  <a:pt x="1196" y="156"/>
                </a:cubicBezTo>
                <a:cubicBezTo>
                  <a:pt x="981" y="18"/>
                  <a:pt x="693" y="0"/>
                  <a:pt x="442" y="100"/>
                </a:cubicBezTo>
                <a:cubicBezTo>
                  <a:pt x="409" y="116"/>
                  <a:pt x="378" y="135"/>
                  <a:pt x="347" y="157"/>
                </a:cubicBezTo>
                <a:cubicBezTo>
                  <a:pt x="207" y="258"/>
                  <a:pt x="173" y="369"/>
                  <a:pt x="112" y="524"/>
                </a:cubicBezTo>
                <a:cubicBezTo>
                  <a:pt x="100" y="554"/>
                  <a:pt x="82" y="585"/>
                  <a:pt x="75" y="617"/>
                </a:cubicBezTo>
                <a:cubicBezTo>
                  <a:pt x="68" y="652"/>
                  <a:pt x="76" y="664"/>
                  <a:pt x="83" y="682"/>
                </a:cubicBezTo>
                <a:cubicBezTo>
                  <a:pt x="94" y="707"/>
                  <a:pt x="93" y="723"/>
                  <a:pt x="82" y="749"/>
                </a:cubicBezTo>
                <a:cubicBezTo>
                  <a:pt x="55" y="807"/>
                  <a:pt x="30" y="866"/>
                  <a:pt x="0" y="922"/>
                </a:cubicBezTo>
                <a:cubicBezTo>
                  <a:pt x="1466" y="922"/>
                  <a:pt x="1466" y="922"/>
                  <a:pt x="1466" y="922"/>
                </a:cubicBezTo>
                <a:close/>
              </a:path>
            </a:pathLst>
          </a:custGeom>
          <a:solidFill>
            <a:srgbClr val="003F88"/>
          </a:solidFill>
          <a:ln>
            <a:solidFill>
              <a:schemeClr val="bg1"/>
            </a:solidFill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Freeform 8"/>
          <p:cNvSpPr/>
          <p:nvPr/>
        </p:nvSpPr>
        <p:spPr bwMode="auto">
          <a:xfrm>
            <a:off x="3913281" y="1602765"/>
            <a:ext cx="2024062" cy="2352675"/>
          </a:xfrm>
          <a:custGeom>
            <a:avLst/>
            <a:gdLst>
              <a:gd name="T0" fmla="*/ 2023416 w 761"/>
              <a:gd name="T1" fmla="*/ 0 h 885"/>
              <a:gd name="T2" fmla="*/ 1175230 w 761"/>
              <a:gd name="T3" fmla="*/ 167412 h 885"/>
              <a:gd name="T4" fmla="*/ 922635 w 761"/>
              <a:gd name="T5" fmla="*/ 318879 h 885"/>
              <a:gd name="T6" fmla="*/ 297796 w 761"/>
              <a:gd name="T7" fmla="*/ 1294118 h 885"/>
              <a:gd name="T8" fmla="*/ 199417 w 761"/>
              <a:gd name="T9" fmla="*/ 1541249 h 885"/>
              <a:gd name="T10" fmla="*/ 220688 w 761"/>
              <a:gd name="T11" fmla="*/ 1713976 h 885"/>
              <a:gd name="T12" fmla="*/ 218029 w 761"/>
              <a:gd name="T13" fmla="*/ 1892017 h 885"/>
              <a:gd name="T14" fmla="*/ 0 w 761"/>
              <a:gd name="T15" fmla="*/ 2351734 h 885"/>
              <a:gd name="T16" fmla="*/ 2023416 w 761"/>
              <a:gd name="T17" fmla="*/ 2351734 h 885"/>
              <a:gd name="T18" fmla="*/ 2023416 w 761"/>
              <a:gd name="T19" fmla="*/ 0 h 8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1" h="885">
                <a:moveTo>
                  <a:pt x="761" y="0"/>
                </a:moveTo>
                <a:cubicBezTo>
                  <a:pt x="653" y="1"/>
                  <a:pt x="545" y="22"/>
                  <a:pt x="442" y="63"/>
                </a:cubicBezTo>
                <a:cubicBezTo>
                  <a:pt x="409" y="79"/>
                  <a:pt x="378" y="98"/>
                  <a:pt x="347" y="120"/>
                </a:cubicBezTo>
                <a:cubicBezTo>
                  <a:pt x="207" y="221"/>
                  <a:pt x="173" y="332"/>
                  <a:pt x="112" y="487"/>
                </a:cubicBezTo>
                <a:cubicBezTo>
                  <a:pt x="100" y="517"/>
                  <a:pt x="82" y="548"/>
                  <a:pt x="75" y="580"/>
                </a:cubicBezTo>
                <a:cubicBezTo>
                  <a:pt x="68" y="615"/>
                  <a:pt x="76" y="627"/>
                  <a:pt x="83" y="645"/>
                </a:cubicBezTo>
                <a:cubicBezTo>
                  <a:pt x="94" y="670"/>
                  <a:pt x="93" y="686"/>
                  <a:pt x="82" y="712"/>
                </a:cubicBezTo>
                <a:cubicBezTo>
                  <a:pt x="55" y="770"/>
                  <a:pt x="30" y="829"/>
                  <a:pt x="0" y="885"/>
                </a:cubicBezTo>
                <a:cubicBezTo>
                  <a:pt x="761" y="885"/>
                  <a:pt x="761" y="885"/>
                  <a:pt x="761" y="885"/>
                </a:cubicBezTo>
                <a:cubicBezTo>
                  <a:pt x="761" y="0"/>
                  <a:pt x="761" y="0"/>
                  <a:pt x="761" y="0"/>
                </a:cubicBezTo>
                <a:close/>
              </a:path>
            </a:pathLst>
          </a:custGeom>
          <a:solidFill>
            <a:srgbClr val="003F88"/>
          </a:solidFill>
          <a:ln>
            <a:solidFill>
              <a:schemeClr val="bg1"/>
            </a:solidFill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153400" y="218393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153400" y="2580640"/>
            <a:ext cx="35229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780915" y="2295698"/>
            <a:ext cx="83820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4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cs typeface="Impact" panose="020B0806030902050204" charset="0"/>
                <a:sym typeface="+mn-ea"/>
              </a:rPr>
              <a:t>01</a:t>
            </a:r>
            <a:endParaRPr lang="en-US" altLang="zh-CN" sz="44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Impact" panose="020B0806030902050204" charset="0"/>
              <a:cs typeface="Impact" panose="020B0806030902050204" charset="0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780915" y="4098463"/>
            <a:ext cx="83820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4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cs typeface="Impact" panose="020B0806030902050204" charset="0"/>
                <a:sym typeface="+mn-ea"/>
              </a:rPr>
              <a:t>02</a:t>
            </a:r>
            <a:endParaRPr lang="en-US" altLang="zh-CN" sz="44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Impact" panose="020B0806030902050204" charset="0"/>
              <a:cs typeface="Impact" panose="020B0806030902050204" charset="0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153150" y="2295698"/>
            <a:ext cx="77914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4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cs typeface="Impact" panose="020B0806030902050204" charset="0"/>
                <a:sym typeface="+mn-ea"/>
              </a:rPr>
              <a:t>03</a:t>
            </a:r>
            <a:endParaRPr lang="en-US" altLang="zh-CN" sz="44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Impact" panose="020B0806030902050204" charset="0"/>
              <a:cs typeface="Impact" panose="020B0806030902050204" charset="0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123940" y="4098463"/>
            <a:ext cx="83820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4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cs typeface="Impact" panose="020B0806030902050204" charset="0"/>
                <a:sym typeface="+mn-ea"/>
              </a:rPr>
              <a:t>04</a:t>
            </a:r>
            <a:endParaRPr lang="en-US" altLang="zh-CN" sz="44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Impact" panose="020B0806030902050204" charset="0"/>
              <a:cs typeface="Impact" panose="020B0806030902050204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153400" y="429721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153400" y="4693920"/>
            <a:ext cx="35229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948180" y="218393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55270" y="2580640"/>
            <a:ext cx="35229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948180" y="429721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55270" y="4693920"/>
            <a:ext cx="35229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0" y="26670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3525" y="360680"/>
            <a:ext cx="1424305" cy="438150"/>
            <a:chOff x="3585" y="2394"/>
            <a:chExt cx="5539" cy="1704"/>
          </a:xfrm>
          <a:solidFill>
            <a:schemeClr val="bg1"/>
          </a:solidFill>
        </p:grpSpPr>
        <p:grpSp>
          <p:nvGrpSpPr>
            <p:cNvPr id="4" name="组合 3"/>
            <p:cNvGrpSpPr/>
            <p:nvPr/>
          </p:nvGrpSpPr>
          <p:grpSpPr>
            <a:xfrm rot="0">
              <a:off x="3585" y="2394"/>
              <a:ext cx="1707" cy="1705"/>
              <a:chOff x="8645299" y="-830263"/>
              <a:chExt cx="7618413" cy="7602538"/>
            </a:xfrm>
            <a:grpFill/>
          </p:grpSpPr>
          <p:sp>
            <p:nvSpPr>
              <p:cNvPr id="5" name="Freeform 75"/>
              <p:cNvSpPr>
                <a:spLocks noEditPoints="1"/>
              </p:cNvSpPr>
              <p:nvPr/>
            </p:nvSpPr>
            <p:spPr bwMode="auto">
              <a:xfrm>
                <a:off x="8645299" y="-830263"/>
                <a:ext cx="7618413" cy="7602538"/>
              </a:xfrm>
              <a:custGeom>
                <a:avLst/>
                <a:gdLst>
                  <a:gd name="T0" fmla="*/ 1106 w 2412"/>
                  <a:gd name="T1" fmla="*/ 2355 h 2406"/>
                  <a:gd name="T2" fmla="*/ 435 w 2412"/>
                  <a:gd name="T3" fmla="*/ 2057 h 2406"/>
                  <a:gd name="T4" fmla="*/ 57 w 2412"/>
                  <a:gd name="T5" fmla="*/ 1368 h 2406"/>
                  <a:gd name="T6" fmla="*/ 118 w 2412"/>
                  <a:gd name="T7" fmla="*/ 767 h 2406"/>
                  <a:gd name="T8" fmla="*/ 811 w 2412"/>
                  <a:gd name="T9" fmla="*/ 78 h 2406"/>
                  <a:gd name="T10" fmla="*/ 1443 w 2412"/>
                  <a:gd name="T11" fmla="*/ 26 h 2406"/>
                  <a:gd name="T12" fmla="*/ 2296 w 2412"/>
                  <a:gd name="T13" fmla="*/ 701 h 2406"/>
                  <a:gd name="T14" fmla="*/ 2304 w 2412"/>
                  <a:gd name="T15" fmla="*/ 1645 h 2406"/>
                  <a:gd name="T16" fmla="*/ 1649 w 2412"/>
                  <a:gd name="T17" fmla="*/ 2280 h 2406"/>
                  <a:gd name="T18" fmla="*/ 1257 w 2412"/>
                  <a:gd name="T19" fmla="*/ 2363 h 2406"/>
                  <a:gd name="T20" fmla="*/ 2266 w 2412"/>
                  <a:gd name="T21" fmla="*/ 754 h 2406"/>
                  <a:gd name="T22" fmla="*/ 121 w 2412"/>
                  <a:gd name="T23" fmla="*/ 919 h 2406"/>
                  <a:gd name="T24" fmla="*/ 2125 w 2412"/>
                  <a:gd name="T25" fmla="*/ 1861 h 2406"/>
                  <a:gd name="T26" fmla="*/ 2275 w 2412"/>
                  <a:gd name="T27" fmla="*/ 773 h 2406"/>
                  <a:gd name="T28" fmla="*/ 2259 w 2412"/>
                  <a:gd name="T29" fmla="*/ 853 h 2406"/>
                  <a:gd name="T30" fmla="*/ 2163 w 2412"/>
                  <a:gd name="T31" fmla="*/ 912 h 2406"/>
                  <a:gd name="T32" fmla="*/ 2031 w 2412"/>
                  <a:gd name="T33" fmla="*/ 918 h 2406"/>
                  <a:gd name="T34" fmla="*/ 2013 w 2412"/>
                  <a:gd name="T35" fmla="*/ 929 h 2406"/>
                  <a:gd name="T36" fmla="*/ 2035 w 2412"/>
                  <a:gd name="T37" fmla="*/ 966 h 2406"/>
                  <a:gd name="T38" fmla="*/ 1970 w 2412"/>
                  <a:gd name="T39" fmla="*/ 979 h 2406"/>
                  <a:gd name="T40" fmla="*/ 1872 w 2412"/>
                  <a:gd name="T41" fmla="*/ 996 h 2406"/>
                  <a:gd name="T42" fmla="*/ 1842 w 2412"/>
                  <a:gd name="T43" fmla="*/ 942 h 2406"/>
                  <a:gd name="T44" fmla="*/ 1925 w 2412"/>
                  <a:gd name="T45" fmla="*/ 935 h 2406"/>
                  <a:gd name="T46" fmla="*/ 1826 w 2412"/>
                  <a:gd name="T47" fmla="*/ 852 h 2406"/>
                  <a:gd name="T48" fmla="*/ 1886 w 2412"/>
                  <a:gd name="T49" fmla="*/ 861 h 2406"/>
                  <a:gd name="T50" fmla="*/ 1987 w 2412"/>
                  <a:gd name="T51" fmla="*/ 894 h 2406"/>
                  <a:gd name="T52" fmla="*/ 2074 w 2412"/>
                  <a:gd name="T53" fmla="*/ 910 h 2406"/>
                  <a:gd name="T54" fmla="*/ 2018 w 2412"/>
                  <a:gd name="T55" fmla="*/ 883 h 2406"/>
                  <a:gd name="T56" fmla="*/ 1910 w 2412"/>
                  <a:gd name="T57" fmla="*/ 815 h 2406"/>
                  <a:gd name="T58" fmla="*/ 2081 w 2412"/>
                  <a:gd name="T59" fmla="*/ 840 h 2406"/>
                  <a:gd name="T60" fmla="*/ 1994 w 2412"/>
                  <a:gd name="T61" fmla="*/ 808 h 2406"/>
                  <a:gd name="T62" fmla="*/ 2031 w 2412"/>
                  <a:gd name="T63" fmla="*/ 716 h 2406"/>
                  <a:gd name="T64" fmla="*/ 2059 w 2412"/>
                  <a:gd name="T65" fmla="*/ 689 h 2406"/>
                  <a:gd name="T66" fmla="*/ 2049 w 2412"/>
                  <a:gd name="T67" fmla="*/ 805 h 2406"/>
                  <a:gd name="T68" fmla="*/ 2101 w 2412"/>
                  <a:gd name="T69" fmla="*/ 781 h 2406"/>
                  <a:gd name="T70" fmla="*/ 2122 w 2412"/>
                  <a:gd name="T71" fmla="*/ 746 h 2406"/>
                  <a:gd name="T72" fmla="*/ 2167 w 2412"/>
                  <a:gd name="T73" fmla="*/ 753 h 2406"/>
                  <a:gd name="T74" fmla="*/ 2266 w 2412"/>
                  <a:gd name="T75" fmla="*/ 754 h 2406"/>
                  <a:gd name="T76" fmla="*/ 2158 w 2412"/>
                  <a:gd name="T77" fmla="*/ 848 h 2406"/>
                  <a:gd name="T78" fmla="*/ 2151 w 2412"/>
                  <a:gd name="T79" fmla="*/ 869 h 2406"/>
                  <a:gd name="T80" fmla="*/ 2169 w 2412"/>
                  <a:gd name="T81" fmla="*/ 822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2" h="2406">
                    <a:moveTo>
                      <a:pt x="1189" y="2363"/>
                    </a:moveTo>
                    <a:cubicBezTo>
                      <a:pt x="1161" y="2360"/>
                      <a:pt x="1134" y="2358"/>
                      <a:pt x="1106" y="2355"/>
                    </a:cubicBezTo>
                    <a:cubicBezTo>
                      <a:pt x="947" y="2340"/>
                      <a:pt x="797" y="2293"/>
                      <a:pt x="657" y="2217"/>
                    </a:cubicBezTo>
                    <a:cubicBezTo>
                      <a:pt x="577" y="2172"/>
                      <a:pt x="503" y="2119"/>
                      <a:pt x="435" y="2057"/>
                    </a:cubicBezTo>
                    <a:cubicBezTo>
                      <a:pt x="330" y="1963"/>
                      <a:pt x="245" y="1855"/>
                      <a:pt x="179" y="1731"/>
                    </a:cubicBezTo>
                    <a:cubicBezTo>
                      <a:pt x="118" y="1617"/>
                      <a:pt x="78" y="1496"/>
                      <a:pt x="57" y="1368"/>
                    </a:cubicBezTo>
                    <a:cubicBezTo>
                      <a:pt x="42" y="1274"/>
                      <a:pt x="40" y="1178"/>
                      <a:pt x="47" y="1083"/>
                    </a:cubicBezTo>
                    <a:cubicBezTo>
                      <a:pt x="55" y="975"/>
                      <a:pt x="79" y="869"/>
                      <a:pt x="118" y="767"/>
                    </a:cubicBezTo>
                    <a:cubicBezTo>
                      <a:pt x="171" y="631"/>
                      <a:pt x="245" y="507"/>
                      <a:pt x="343" y="398"/>
                    </a:cubicBezTo>
                    <a:cubicBezTo>
                      <a:pt x="473" y="254"/>
                      <a:pt x="629" y="146"/>
                      <a:pt x="811" y="78"/>
                    </a:cubicBezTo>
                    <a:cubicBezTo>
                      <a:pt x="904" y="43"/>
                      <a:pt x="1001" y="21"/>
                      <a:pt x="1099" y="11"/>
                    </a:cubicBezTo>
                    <a:cubicBezTo>
                      <a:pt x="1215" y="0"/>
                      <a:pt x="1329" y="4"/>
                      <a:pt x="1443" y="26"/>
                    </a:cubicBezTo>
                    <a:cubicBezTo>
                      <a:pt x="1633" y="62"/>
                      <a:pt x="1803" y="141"/>
                      <a:pt x="1955" y="262"/>
                    </a:cubicBezTo>
                    <a:cubicBezTo>
                      <a:pt x="2104" y="381"/>
                      <a:pt x="2217" y="528"/>
                      <a:pt x="2296" y="701"/>
                    </a:cubicBezTo>
                    <a:cubicBezTo>
                      <a:pt x="2348" y="816"/>
                      <a:pt x="2381" y="936"/>
                      <a:pt x="2393" y="1061"/>
                    </a:cubicBezTo>
                    <a:cubicBezTo>
                      <a:pt x="2412" y="1263"/>
                      <a:pt x="2385" y="1458"/>
                      <a:pt x="2304" y="1645"/>
                    </a:cubicBezTo>
                    <a:cubicBezTo>
                      <a:pt x="2259" y="1751"/>
                      <a:pt x="2199" y="1849"/>
                      <a:pt x="2124" y="1937"/>
                    </a:cubicBezTo>
                    <a:cubicBezTo>
                      <a:pt x="1994" y="2091"/>
                      <a:pt x="1836" y="2206"/>
                      <a:pt x="1649" y="2280"/>
                    </a:cubicBezTo>
                    <a:cubicBezTo>
                      <a:pt x="1532" y="2326"/>
                      <a:pt x="1410" y="2353"/>
                      <a:pt x="1284" y="2358"/>
                    </a:cubicBezTo>
                    <a:cubicBezTo>
                      <a:pt x="1275" y="2359"/>
                      <a:pt x="1266" y="2361"/>
                      <a:pt x="1257" y="2363"/>
                    </a:cubicBezTo>
                    <a:cubicBezTo>
                      <a:pt x="1234" y="2363"/>
                      <a:pt x="1212" y="2363"/>
                      <a:pt x="1189" y="2363"/>
                    </a:cubicBezTo>
                    <a:close/>
                    <a:moveTo>
                      <a:pt x="2266" y="754"/>
                    </a:moveTo>
                    <a:cubicBezTo>
                      <a:pt x="2129" y="397"/>
                      <a:pt x="1740" y="51"/>
                      <a:pt x="1218" y="52"/>
                    </a:cubicBezTo>
                    <a:cubicBezTo>
                      <a:pt x="699" y="52"/>
                      <a:pt x="246" y="408"/>
                      <a:pt x="121" y="919"/>
                    </a:cubicBezTo>
                    <a:cubicBezTo>
                      <a:pt x="0" y="1416"/>
                      <a:pt x="233" y="1979"/>
                      <a:pt x="768" y="2219"/>
                    </a:cubicBezTo>
                    <a:cubicBezTo>
                      <a:pt x="1188" y="2406"/>
                      <a:pt x="1766" y="2330"/>
                      <a:pt x="2125" y="1861"/>
                    </a:cubicBezTo>
                    <a:cubicBezTo>
                      <a:pt x="2244" y="1706"/>
                      <a:pt x="2315" y="1529"/>
                      <a:pt x="2341" y="1334"/>
                    </a:cubicBezTo>
                    <a:cubicBezTo>
                      <a:pt x="2367" y="1140"/>
                      <a:pt x="2345" y="952"/>
                      <a:pt x="2275" y="773"/>
                    </a:cubicBezTo>
                    <a:cubicBezTo>
                      <a:pt x="2261" y="788"/>
                      <a:pt x="2247" y="802"/>
                      <a:pt x="2233" y="816"/>
                    </a:cubicBezTo>
                    <a:cubicBezTo>
                      <a:pt x="2250" y="820"/>
                      <a:pt x="2260" y="827"/>
                      <a:pt x="2259" y="853"/>
                    </a:cubicBezTo>
                    <a:cubicBezTo>
                      <a:pt x="2258" y="874"/>
                      <a:pt x="2252" y="881"/>
                      <a:pt x="2236" y="887"/>
                    </a:cubicBezTo>
                    <a:cubicBezTo>
                      <a:pt x="2212" y="896"/>
                      <a:pt x="2187" y="904"/>
                      <a:pt x="2163" y="912"/>
                    </a:cubicBezTo>
                    <a:cubicBezTo>
                      <a:pt x="2155" y="945"/>
                      <a:pt x="2133" y="967"/>
                      <a:pt x="2098" y="942"/>
                    </a:cubicBezTo>
                    <a:cubicBezTo>
                      <a:pt x="2079" y="929"/>
                      <a:pt x="2054" y="925"/>
                      <a:pt x="2031" y="918"/>
                    </a:cubicBezTo>
                    <a:cubicBezTo>
                      <a:pt x="2027" y="917"/>
                      <a:pt x="2022" y="921"/>
                      <a:pt x="2017" y="922"/>
                    </a:cubicBezTo>
                    <a:cubicBezTo>
                      <a:pt x="2016" y="924"/>
                      <a:pt x="2014" y="927"/>
                      <a:pt x="2013" y="929"/>
                    </a:cubicBezTo>
                    <a:cubicBezTo>
                      <a:pt x="2019" y="932"/>
                      <a:pt x="2025" y="935"/>
                      <a:pt x="2030" y="939"/>
                    </a:cubicBezTo>
                    <a:cubicBezTo>
                      <a:pt x="2041" y="946"/>
                      <a:pt x="2044" y="955"/>
                      <a:pt x="2035" y="966"/>
                    </a:cubicBezTo>
                    <a:cubicBezTo>
                      <a:pt x="2026" y="975"/>
                      <a:pt x="2017" y="985"/>
                      <a:pt x="2003" y="974"/>
                    </a:cubicBezTo>
                    <a:cubicBezTo>
                      <a:pt x="1990" y="964"/>
                      <a:pt x="1980" y="968"/>
                      <a:pt x="1970" y="979"/>
                    </a:cubicBezTo>
                    <a:cubicBezTo>
                      <a:pt x="1966" y="984"/>
                      <a:pt x="1961" y="989"/>
                      <a:pt x="1957" y="994"/>
                    </a:cubicBezTo>
                    <a:cubicBezTo>
                      <a:pt x="1922" y="1036"/>
                      <a:pt x="1908" y="1040"/>
                      <a:pt x="1872" y="996"/>
                    </a:cubicBezTo>
                    <a:cubicBezTo>
                      <a:pt x="1859" y="980"/>
                      <a:pt x="1849" y="963"/>
                      <a:pt x="1837" y="947"/>
                    </a:cubicBezTo>
                    <a:cubicBezTo>
                      <a:pt x="1839" y="946"/>
                      <a:pt x="1841" y="944"/>
                      <a:pt x="1842" y="942"/>
                    </a:cubicBezTo>
                    <a:cubicBezTo>
                      <a:pt x="1857" y="948"/>
                      <a:pt x="1870" y="955"/>
                      <a:pt x="1885" y="960"/>
                    </a:cubicBezTo>
                    <a:cubicBezTo>
                      <a:pt x="1906" y="968"/>
                      <a:pt x="1912" y="946"/>
                      <a:pt x="1925" y="935"/>
                    </a:cubicBezTo>
                    <a:cubicBezTo>
                      <a:pt x="1911" y="928"/>
                      <a:pt x="1896" y="921"/>
                      <a:pt x="1881" y="918"/>
                    </a:cubicBezTo>
                    <a:cubicBezTo>
                      <a:pt x="1840" y="911"/>
                      <a:pt x="1832" y="893"/>
                      <a:pt x="1826" y="852"/>
                    </a:cubicBezTo>
                    <a:cubicBezTo>
                      <a:pt x="1825" y="844"/>
                      <a:pt x="1833" y="834"/>
                      <a:pt x="1837" y="826"/>
                    </a:cubicBezTo>
                    <a:cubicBezTo>
                      <a:pt x="1856" y="840"/>
                      <a:pt x="1870" y="853"/>
                      <a:pt x="1886" y="861"/>
                    </a:cubicBezTo>
                    <a:cubicBezTo>
                      <a:pt x="1914" y="874"/>
                      <a:pt x="1943" y="883"/>
                      <a:pt x="1971" y="894"/>
                    </a:cubicBezTo>
                    <a:cubicBezTo>
                      <a:pt x="1976" y="895"/>
                      <a:pt x="1983" y="896"/>
                      <a:pt x="1987" y="894"/>
                    </a:cubicBezTo>
                    <a:cubicBezTo>
                      <a:pt x="2003" y="885"/>
                      <a:pt x="2016" y="891"/>
                      <a:pt x="2030" y="897"/>
                    </a:cubicBezTo>
                    <a:cubicBezTo>
                      <a:pt x="2044" y="903"/>
                      <a:pt x="2059" y="906"/>
                      <a:pt x="2074" y="910"/>
                    </a:cubicBezTo>
                    <a:cubicBezTo>
                      <a:pt x="2075" y="907"/>
                      <a:pt x="2075" y="904"/>
                      <a:pt x="2076" y="901"/>
                    </a:cubicBezTo>
                    <a:cubicBezTo>
                      <a:pt x="2057" y="895"/>
                      <a:pt x="2037" y="883"/>
                      <a:pt x="2018" y="883"/>
                    </a:cubicBezTo>
                    <a:cubicBezTo>
                      <a:pt x="1970" y="884"/>
                      <a:pt x="1939" y="858"/>
                      <a:pt x="1911" y="825"/>
                    </a:cubicBezTo>
                    <a:cubicBezTo>
                      <a:pt x="1910" y="823"/>
                      <a:pt x="1910" y="820"/>
                      <a:pt x="1910" y="815"/>
                    </a:cubicBezTo>
                    <a:cubicBezTo>
                      <a:pt x="1964" y="828"/>
                      <a:pt x="2016" y="841"/>
                      <a:pt x="2070" y="855"/>
                    </a:cubicBezTo>
                    <a:cubicBezTo>
                      <a:pt x="2073" y="849"/>
                      <a:pt x="2078" y="844"/>
                      <a:pt x="2081" y="840"/>
                    </a:cubicBezTo>
                    <a:cubicBezTo>
                      <a:pt x="2064" y="833"/>
                      <a:pt x="2049" y="826"/>
                      <a:pt x="2032" y="818"/>
                    </a:cubicBezTo>
                    <a:cubicBezTo>
                      <a:pt x="2020" y="815"/>
                      <a:pt x="2007" y="811"/>
                      <a:pt x="1994" y="808"/>
                    </a:cubicBezTo>
                    <a:cubicBezTo>
                      <a:pt x="1998" y="794"/>
                      <a:pt x="2000" y="780"/>
                      <a:pt x="2006" y="767"/>
                    </a:cubicBezTo>
                    <a:cubicBezTo>
                      <a:pt x="2013" y="750"/>
                      <a:pt x="2022" y="733"/>
                      <a:pt x="2031" y="716"/>
                    </a:cubicBezTo>
                    <a:cubicBezTo>
                      <a:pt x="2034" y="709"/>
                      <a:pt x="2034" y="701"/>
                      <a:pt x="2039" y="696"/>
                    </a:cubicBezTo>
                    <a:cubicBezTo>
                      <a:pt x="2044" y="691"/>
                      <a:pt x="2053" y="688"/>
                      <a:pt x="2059" y="689"/>
                    </a:cubicBezTo>
                    <a:cubicBezTo>
                      <a:pt x="2063" y="689"/>
                      <a:pt x="2068" y="699"/>
                      <a:pt x="2069" y="705"/>
                    </a:cubicBezTo>
                    <a:cubicBezTo>
                      <a:pt x="2073" y="740"/>
                      <a:pt x="2072" y="774"/>
                      <a:pt x="2049" y="805"/>
                    </a:cubicBezTo>
                    <a:cubicBezTo>
                      <a:pt x="2064" y="807"/>
                      <a:pt x="2075" y="809"/>
                      <a:pt x="2077" y="791"/>
                    </a:cubicBezTo>
                    <a:cubicBezTo>
                      <a:pt x="2079" y="776"/>
                      <a:pt x="2089" y="775"/>
                      <a:pt x="2101" y="781"/>
                    </a:cubicBezTo>
                    <a:cubicBezTo>
                      <a:pt x="2104" y="783"/>
                      <a:pt x="2108" y="786"/>
                      <a:pt x="2112" y="789"/>
                    </a:cubicBezTo>
                    <a:cubicBezTo>
                      <a:pt x="2116" y="774"/>
                      <a:pt x="2118" y="760"/>
                      <a:pt x="2122" y="746"/>
                    </a:cubicBezTo>
                    <a:cubicBezTo>
                      <a:pt x="2125" y="737"/>
                      <a:pt x="2131" y="730"/>
                      <a:pt x="2143" y="738"/>
                    </a:cubicBezTo>
                    <a:cubicBezTo>
                      <a:pt x="2151" y="744"/>
                      <a:pt x="2159" y="748"/>
                      <a:pt x="2167" y="753"/>
                    </a:cubicBezTo>
                    <a:cubicBezTo>
                      <a:pt x="2185" y="764"/>
                      <a:pt x="2202" y="765"/>
                      <a:pt x="2222" y="759"/>
                    </a:cubicBezTo>
                    <a:cubicBezTo>
                      <a:pt x="2236" y="755"/>
                      <a:pt x="2250" y="756"/>
                      <a:pt x="2266" y="754"/>
                    </a:cubicBezTo>
                    <a:close/>
                    <a:moveTo>
                      <a:pt x="2140" y="834"/>
                    </a:moveTo>
                    <a:cubicBezTo>
                      <a:pt x="2148" y="840"/>
                      <a:pt x="2153" y="843"/>
                      <a:pt x="2158" y="848"/>
                    </a:cubicBezTo>
                    <a:cubicBezTo>
                      <a:pt x="2154" y="854"/>
                      <a:pt x="2151" y="859"/>
                      <a:pt x="2148" y="863"/>
                    </a:cubicBezTo>
                    <a:cubicBezTo>
                      <a:pt x="2149" y="865"/>
                      <a:pt x="2150" y="867"/>
                      <a:pt x="2151" y="869"/>
                    </a:cubicBezTo>
                    <a:cubicBezTo>
                      <a:pt x="2161" y="864"/>
                      <a:pt x="2176" y="861"/>
                      <a:pt x="2179" y="854"/>
                    </a:cubicBezTo>
                    <a:cubicBezTo>
                      <a:pt x="2182" y="846"/>
                      <a:pt x="2173" y="834"/>
                      <a:pt x="2169" y="822"/>
                    </a:cubicBezTo>
                    <a:cubicBezTo>
                      <a:pt x="2158" y="827"/>
                      <a:pt x="2150" y="830"/>
                      <a:pt x="2140" y="8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78"/>
              <p:cNvSpPr/>
              <p:nvPr/>
            </p:nvSpPr>
            <p:spPr bwMode="auto">
              <a:xfrm>
                <a:off x="10745561" y="1906587"/>
                <a:ext cx="3482975" cy="2900363"/>
              </a:xfrm>
              <a:custGeom>
                <a:avLst/>
                <a:gdLst>
                  <a:gd name="T0" fmla="*/ 1103 w 1103"/>
                  <a:gd name="T1" fmla="*/ 30 h 918"/>
                  <a:gd name="T2" fmla="*/ 980 w 1103"/>
                  <a:gd name="T3" fmla="*/ 112 h 918"/>
                  <a:gd name="T4" fmla="*/ 922 w 1103"/>
                  <a:gd name="T5" fmla="*/ 108 h 918"/>
                  <a:gd name="T6" fmla="*/ 905 w 1103"/>
                  <a:gd name="T7" fmla="*/ 117 h 918"/>
                  <a:gd name="T8" fmla="*/ 888 w 1103"/>
                  <a:gd name="T9" fmla="*/ 160 h 918"/>
                  <a:gd name="T10" fmla="*/ 1030 w 1103"/>
                  <a:gd name="T11" fmla="*/ 160 h 918"/>
                  <a:gd name="T12" fmla="*/ 930 w 1103"/>
                  <a:gd name="T13" fmla="*/ 244 h 918"/>
                  <a:gd name="T14" fmla="*/ 849 w 1103"/>
                  <a:gd name="T15" fmla="*/ 244 h 918"/>
                  <a:gd name="T16" fmla="*/ 827 w 1103"/>
                  <a:gd name="T17" fmla="*/ 297 h 918"/>
                  <a:gd name="T18" fmla="*/ 943 w 1103"/>
                  <a:gd name="T19" fmla="*/ 297 h 918"/>
                  <a:gd name="T20" fmla="*/ 852 w 1103"/>
                  <a:gd name="T21" fmla="*/ 372 h 918"/>
                  <a:gd name="T22" fmla="*/ 830 w 1103"/>
                  <a:gd name="T23" fmla="*/ 373 h 918"/>
                  <a:gd name="T24" fmla="*/ 775 w 1103"/>
                  <a:gd name="T25" fmla="*/ 424 h 918"/>
                  <a:gd name="T26" fmla="*/ 862 w 1103"/>
                  <a:gd name="T27" fmla="*/ 424 h 918"/>
                  <a:gd name="T28" fmla="*/ 775 w 1103"/>
                  <a:gd name="T29" fmla="*/ 501 h 918"/>
                  <a:gd name="T30" fmla="*/ 720 w 1103"/>
                  <a:gd name="T31" fmla="*/ 553 h 918"/>
                  <a:gd name="T32" fmla="*/ 750 w 1103"/>
                  <a:gd name="T33" fmla="*/ 553 h 918"/>
                  <a:gd name="T34" fmla="*/ 780 w 1103"/>
                  <a:gd name="T35" fmla="*/ 553 h 918"/>
                  <a:gd name="T36" fmla="*/ 715 w 1103"/>
                  <a:gd name="T37" fmla="*/ 620 h 918"/>
                  <a:gd name="T38" fmla="*/ 695 w 1103"/>
                  <a:gd name="T39" fmla="*/ 623 h 918"/>
                  <a:gd name="T40" fmla="*/ 666 w 1103"/>
                  <a:gd name="T41" fmla="*/ 701 h 918"/>
                  <a:gd name="T42" fmla="*/ 682 w 1103"/>
                  <a:gd name="T43" fmla="*/ 719 h 918"/>
                  <a:gd name="T44" fmla="*/ 560 w 1103"/>
                  <a:gd name="T45" fmla="*/ 918 h 918"/>
                  <a:gd name="T46" fmla="*/ 430 w 1103"/>
                  <a:gd name="T47" fmla="*/ 719 h 918"/>
                  <a:gd name="T48" fmla="*/ 453 w 1103"/>
                  <a:gd name="T49" fmla="*/ 676 h 918"/>
                  <a:gd name="T50" fmla="*/ 416 w 1103"/>
                  <a:gd name="T51" fmla="*/ 621 h 918"/>
                  <a:gd name="T52" fmla="*/ 331 w 1103"/>
                  <a:gd name="T53" fmla="*/ 553 h 918"/>
                  <a:gd name="T54" fmla="*/ 393 w 1103"/>
                  <a:gd name="T55" fmla="*/ 553 h 918"/>
                  <a:gd name="T56" fmla="*/ 376 w 1103"/>
                  <a:gd name="T57" fmla="*/ 508 h 918"/>
                  <a:gd name="T58" fmla="*/ 360 w 1103"/>
                  <a:gd name="T59" fmla="*/ 501 h 918"/>
                  <a:gd name="T60" fmla="*/ 254 w 1103"/>
                  <a:gd name="T61" fmla="*/ 430 h 918"/>
                  <a:gd name="T62" fmla="*/ 342 w 1103"/>
                  <a:gd name="T63" fmla="*/ 425 h 918"/>
                  <a:gd name="T64" fmla="*/ 326 w 1103"/>
                  <a:gd name="T65" fmla="*/ 386 h 918"/>
                  <a:gd name="T66" fmla="*/ 309 w 1103"/>
                  <a:gd name="T67" fmla="*/ 380 h 918"/>
                  <a:gd name="T68" fmla="*/ 255 w 1103"/>
                  <a:gd name="T69" fmla="*/ 376 h 918"/>
                  <a:gd name="T70" fmla="*/ 174 w 1103"/>
                  <a:gd name="T71" fmla="*/ 303 h 918"/>
                  <a:gd name="T72" fmla="*/ 291 w 1103"/>
                  <a:gd name="T73" fmla="*/ 303 h 918"/>
                  <a:gd name="T74" fmla="*/ 266 w 1103"/>
                  <a:gd name="T75" fmla="*/ 249 h 918"/>
                  <a:gd name="T76" fmla="*/ 250 w 1103"/>
                  <a:gd name="T77" fmla="*/ 245 h 918"/>
                  <a:gd name="T78" fmla="*/ 190 w 1103"/>
                  <a:gd name="T79" fmla="*/ 244 h 918"/>
                  <a:gd name="T80" fmla="*/ 82 w 1103"/>
                  <a:gd name="T81" fmla="*/ 165 h 918"/>
                  <a:gd name="T82" fmla="*/ 225 w 1103"/>
                  <a:gd name="T83" fmla="*/ 165 h 918"/>
                  <a:gd name="T84" fmla="*/ 207 w 1103"/>
                  <a:gd name="T85" fmla="*/ 120 h 918"/>
                  <a:gd name="T86" fmla="*/ 185 w 1103"/>
                  <a:gd name="T87" fmla="*/ 112 h 918"/>
                  <a:gd name="T88" fmla="*/ 88 w 1103"/>
                  <a:gd name="T89" fmla="*/ 106 h 918"/>
                  <a:gd name="T90" fmla="*/ 0 w 1103"/>
                  <a:gd name="T91" fmla="*/ 38 h 918"/>
                  <a:gd name="T92" fmla="*/ 109 w 1103"/>
                  <a:gd name="T93" fmla="*/ 34 h 918"/>
                  <a:gd name="T94" fmla="*/ 291 w 1103"/>
                  <a:gd name="T95" fmla="*/ 29 h 918"/>
                  <a:gd name="T96" fmla="*/ 419 w 1103"/>
                  <a:gd name="T97" fmla="*/ 112 h 918"/>
                  <a:gd name="T98" fmla="*/ 450 w 1103"/>
                  <a:gd name="T99" fmla="*/ 168 h 918"/>
                  <a:gd name="T100" fmla="*/ 480 w 1103"/>
                  <a:gd name="T101" fmla="*/ 64 h 918"/>
                  <a:gd name="T102" fmla="*/ 553 w 1103"/>
                  <a:gd name="T103" fmla="*/ 4 h 918"/>
                  <a:gd name="T104" fmla="*/ 701 w 1103"/>
                  <a:gd name="T105" fmla="*/ 46 h 918"/>
                  <a:gd name="T106" fmla="*/ 612 w 1103"/>
                  <a:gd name="T107" fmla="*/ 79 h 918"/>
                  <a:gd name="T108" fmla="*/ 655 w 1103"/>
                  <a:gd name="T109" fmla="*/ 182 h 918"/>
                  <a:gd name="T110" fmla="*/ 691 w 1103"/>
                  <a:gd name="T111" fmla="*/ 113 h 918"/>
                  <a:gd name="T112" fmla="*/ 784 w 1103"/>
                  <a:gd name="T113" fmla="*/ 32 h 918"/>
                  <a:gd name="T114" fmla="*/ 802 w 1103"/>
                  <a:gd name="T115" fmla="*/ 29 h 918"/>
                  <a:gd name="T116" fmla="*/ 1092 w 1103"/>
                  <a:gd name="T117" fmla="*/ 29 h 918"/>
                  <a:gd name="T118" fmla="*/ 1103 w 1103"/>
                  <a:gd name="T119" fmla="*/ 3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" h="918">
                    <a:moveTo>
                      <a:pt x="1103" y="30"/>
                    </a:moveTo>
                    <a:cubicBezTo>
                      <a:pt x="1085" y="84"/>
                      <a:pt x="1044" y="111"/>
                      <a:pt x="980" y="112"/>
                    </a:cubicBezTo>
                    <a:cubicBezTo>
                      <a:pt x="961" y="112"/>
                      <a:pt x="941" y="108"/>
                      <a:pt x="922" y="108"/>
                    </a:cubicBezTo>
                    <a:cubicBezTo>
                      <a:pt x="916" y="108"/>
                      <a:pt x="907" y="112"/>
                      <a:pt x="905" y="117"/>
                    </a:cubicBezTo>
                    <a:cubicBezTo>
                      <a:pt x="898" y="130"/>
                      <a:pt x="894" y="144"/>
                      <a:pt x="888" y="160"/>
                    </a:cubicBezTo>
                    <a:cubicBezTo>
                      <a:pt x="936" y="160"/>
                      <a:pt x="983" y="160"/>
                      <a:pt x="1030" y="160"/>
                    </a:cubicBezTo>
                    <a:cubicBezTo>
                      <a:pt x="1024" y="205"/>
                      <a:pt x="980" y="242"/>
                      <a:pt x="930" y="244"/>
                    </a:cubicBezTo>
                    <a:cubicBezTo>
                      <a:pt x="904" y="245"/>
                      <a:pt x="878" y="244"/>
                      <a:pt x="849" y="244"/>
                    </a:cubicBezTo>
                    <a:cubicBezTo>
                      <a:pt x="843" y="258"/>
                      <a:pt x="836" y="275"/>
                      <a:pt x="827" y="297"/>
                    </a:cubicBezTo>
                    <a:cubicBezTo>
                      <a:pt x="868" y="297"/>
                      <a:pt x="905" y="297"/>
                      <a:pt x="943" y="297"/>
                    </a:cubicBezTo>
                    <a:cubicBezTo>
                      <a:pt x="929" y="339"/>
                      <a:pt x="891" y="369"/>
                      <a:pt x="852" y="372"/>
                    </a:cubicBezTo>
                    <a:cubicBezTo>
                      <a:pt x="844" y="373"/>
                      <a:pt x="837" y="373"/>
                      <a:pt x="830" y="373"/>
                    </a:cubicBezTo>
                    <a:cubicBezTo>
                      <a:pt x="787" y="375"/>
                      <a:pt x="783" y="378"/>
                      <a:pt x="775" y="424"/>
                    </a:cubicBezTo>
                    <a:cubicBezTo>
                      <a:pt x="804" y="424"/>
                      <a:pt x="833" y="424"/>
                      <a:pt x="862" y="424"/>
                    </a:cubicBezTo>
                    <a:cubicBezTo>
                      <a:pt x="852" y="474"/>
                      <a:pt x="823" y="499"/>
                      <a:pt x="775" y="501"/>
                    </a:cubicBezTo>
                    <a:cubicBezTo>
                      <a:pt x="731" y="502"/>
                      <a:pt x="729" y="504"/>
                      <a:pt x="720" y="553"/>
                    </a:cubicBezTo>
                    <a:cubicBezTo>
                      <a:pt x="731" y="553"/>
                      <a:pt x="740" y="553"/>
                      <a:pt x="750" y="553"/>
                    </a:cubicBezTo>
                    <a:cubicBezTo>
                      <a:pt x="760" y="553"/>
                      <a:pt x="770" y="553"/>
                      <a:pt x="780" y="553"/>
                    </a:cubicBezTo>
                    <a:cubicBezTo>
                      <a:pt x="775" y="588"/>
                      <a:pt x="747" y="616"/>
                      <a:pt x="715" y="620"/>
                    </a:cubicBezTo>
                    <a:cubicBezTo>
                      <a:pt x="708" y="621"/>
                      <a:pt x="702" y="623"/>
                      <a:pt x="695" y="623"/>
                    </a:cubicBezTo>
                    <a:cubicBezTo>
                      <a:pt x="653" y="620"/>
                      <a:pt x="642" y="674"/>
                      <a:pt x="666" y="701"/>
                    </a:cubicBezTo>
                    <a:cubicBezTo>
                      <a:pt x="671" y="707"/>
                      <a:pt x="677" y="713"/>
                      <a:pt x="682" y="719"/>
                    </a:cubicBezTo>
                    <a:cubicBezTo>
                      <a:pt x="642" y="784"/>
                      <a:pt x="602" y="850"/>
                      <a:pt x="560" y="918"/>
                    </a:cubicBezTo>
                    <a:cubicBezTo>
                      <a:pt x="515" y="849"/>
                      <a:pt x="471" y="783"/>
                      <a:pt x="430" y="719"/>
                    </a:cubicBezTo>
                    <a:cubicBezTo>
                      <a:pt x="438" y="704"/>
                      <a:pt x="449" y="690"/>
                      <a:pt x="453" y="676"/>
                    </a:cubicBezTo>
                    <a:cubicBezTo>
                      <a:pt x="462" y="644"/>
                      <a:pt x="449" y="624"/>
                      <a:pt x="416" y="621"/>
                    </a:cubicBezTo>
                    <a:cubicBezTo>
                      <a:pt x="374" y="616"/>
                      <a:pt x="347" y="594"/>
                      <a:pt x="331" y="553"/>
                    </a:cubicBezTo>
                    <a:cubicBezTo>
                      <a:pt x="352" y="553"/>
                      <a:pt x="371" y="553"/>
                      <a:pt x="393" y="553"/>
                    </a:cubicBezTo>
                    <a:cubicBezTo>
                      <a:pt x="387" y="536"/>
                      <a:pt x="382" y="521"/>
                      <a:pt x="376" y="508"/>
                    </a:cubicBezTo>
                    <a:cubicBezTo>
                      <a:pt x="374" y="504"/>
                      <a:pt x="365" y="500"/>
                      <a:pt x="360" y="501"/>
                    </a:cubicBezTo>
                    <a:cubicBezTo>
                      <a:pt x="306" y="506"/>
                      <a:pt x="276" y="476"/>
                      <a:pt x="254" y="430"/>
                    </a:cubicBezTo>
                    <a:cubicBezTo>
                      <a:pt x="283" y="428"/>
                      <a:pt x="311" y="426"/>
                      <a:pt x="342" y="425"/>
                    </a:cubicBezTo>
                    <a:cubicBezTo>
                      <a:pt x="336" y="410"/>
                      <a:pt x="332" y="397"/>
                      <a:pt x="326" y="386"/>
                    </a:cubicBezTo>
                    <a:cubicBezTo>
                      <a:pt x="324" y="382"/>
                      <a:pt x="315" y="381"/>
                      <a:pt x="309" y="380"/>
                    </a:cubicBezTo>
                    <a:cubicBezTo>
                      <a:pt x="291" y="378"/>
                      <a:pt x="273" y="378"/>
                      <a:pt x="255" y="376"/>
                    </a:cubicBezTo>
                    <a:cubicBezTo>
                      <a:pt x="214" y="371"/>
                      <a:pt x="193" y="342"/>
                      <a:pt x="174" y="303"/>
                    </a:cubicBezTo>
                    <a:cubicBezTo>
                      <a:pt x="213" y="303"/>
                      <a:pt x="249" y="303"/>
                      <a:pt x="291" y="303"/>
                    </a:cubicBezTo>
                    <a:cubicBezTo>
                      <a:pt x="281" y="281"/>
                      <a:pt x="274" y="265"/>
                      <a:pt x="266" y="249"/>
                    </a:cubicBezTo>
                    <a:cubicBezTo>
                      <a:pt x="264" y="246"/>
                      <a:pt x="255" y="245"/>
                      <a:pt x="250" y="245"/>
                    </a:cubicBezTo>
                    <a:cubicBezTo>
                      <a:pt x="230" y="244"/>
                      <a:pt x="210" y="245"/>
                      <a:pt x="190" y="244"/>
                    </a:cubicBezTo>
                    <a:cubicBezTo>
                      <a:pt x="137" y="243"/>
                      <a:pt x="103" y="218"/>
                      <a:pt x="82" y="165"/>
                    </a:cubicBezTo>
                    <a:cubicBezTo>
                      <a:pt x="129" y="165"/>
                      <a:pt x="175" y="165"/>
                      <a:pt x="225" y="165"/>
                    </a:cubicBezTo>
                    <a:cubicBezTo>
                      <a:pt x="218" y="148"/>
                      <a:pt x="215" y="133"/>
                      <a:pt x="207" y="120"/>
                    </a:cubicBezTo>
                    <a:cubicBezTo>
                      <a:pt x="204" y="115"/>
                      <a:pt x="193" y="113"/>
                      <a:pt x="185" y="112"/>
                    </a:cubicBezTo>
                    <a:cubicBezTo>
                      <a:pt x="153" y="110"/>
                      <a:pt x="120" y="109"/>
                      <a:pt x="88" y="106"/>
                    </a:cubicBezTo>
                    <a:cubicBezTo>
                      <a:pt x="46" y="102"/>
                      <a:pt x="21" y="74"/>
                      <a:pt x="0" y="38"/>
                    </a:cubicBezTo>
                    <a:cubicBezTo>
                      <a:pt x="38" y="37"/>
                      <a:pt x="74" y="35"/>
                      <a:pt x="109" y="34"/>
                    </a:cubicBezTo>
                    <a:cubicBezTo>
                      <a:pt x="170" y="32"/>
                      <a:pt x="230" y="30"/>
                      <a:pt x="291" y="29"/>
                    </a:cubicBezTo>
                    <a:cubicBezTo>
                      <a:pt x="352" y="28"/>
                      <a:pt x="395" y="56"/>
                      <a:pt x="419" y="112"/>
                    </a:cubicBezTo>
                    <a:cubicBezTo>
                      <a:pt x="428" y="131"/>
                      <a:pt x="437" y="150"/>
                      <a:pt x="450" y="168"/>
                    </a:cubicBezTo>
                    <a:cubicBezTo>
                      <a:pt x="460" y="133"/>
                      <a:pt x="471" y="99"/>
                      <a:pt x="480" y="64"/>
                    </a:cubicBezTo>
                    <a:cubicBezTo>
                      <a:pt x="493" y="20"/>
                      <a:pt x="508" y="7"/>
                      <a:pt x="553" y="4"/>
                    </a:cubicBezTo>
                    <a:cubicBezTo>
                      <a:pt x="606" y="0"/>
                      <a:pt x="655" y="12"/>
                      <a:pt x="701" y="46"/>
                    </a:cubicBezTo>
                    <a:cubicBezTo>
                      <a:pt x="671" y="58"/>
                      <a:pt x="642" y="68"/>
                      <a:pt x="612" y="79"/>
                    </a:cubicBezTo>
                    <a:cubicBezTo>
                      <a:pt x="626" y="113"/>
                      <a:pt x="640" y="146"/>
                      <a:pt x="655" y="182"/>
                    </a:cubicBezTo>
                    <a:cubicBezTo>
                      <a:pt x="668" y="157"/>
                      <a:pt x="679" y="135"/>
                      <a:pt x="691" y="113"/>
                    </a:cubicBezTo>
                    <a:cubicBezTo>
                      <a:pt x="713" y="75"/>
                      <a:pt x="740" y="43"/>
                      <a:pt x="784" y="32"/>
                    </a:cubicBezTo>
                    <a:cubicBezTo>
                      <a:pt x="790" y="31"/>
                      <a:pt x="796" y="29"/>
                      <a:pt x="802" y="29"/>
                    </a:cubicBezTo>
                    <a:cubicBezTo>
                      <a:pt x="899" y="29"/>
                      <a:pt x="995" y="29"/>
                      <a:pt x="1092" y="29"/>
                    </a:cubicBezTo>
                    <a:cubicBezTo>
                      <a:pt x="1095" y="29"/>
                      <a:pt x="1098" y="30"/>
                      <a:pt x="1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10196286" y="627062"/>
                <a:ext cx="4621213" cy="3867150"/>
              </a:xfrm>
              <a:custGeom>
                <a:avLst/>
                <a:gdLst>
                  <a:gd name="T0" fmla="*/ 1144 w 1463"/>
                  <a:gd name="T1" fmla="*/ 1224 h 1224"/>
                  <a:gd name="T2" fmla="*/ 1130 w 1463"/>
                  <a:gd name="T3" fmla="*/ 1207 h 1224"/>
                  <a:gd name="T4" fmla="*/ 1352 w 1463"/>
                  <a:gd name="T5" fmla="*/ 646 h 1224"/>
                  <a:gd name="T6" fmla="*/ 1129 w 1463"/>
                  <a:gd name="T7" fmla="*/ 238 h 1224"/>
                  <a:gd name="T8" fmla="*/ 275 w 1463"/>
                  <a:gd name="T9" fmla="*/ 290 h 1224"/>
                  <a:gd name="T10" fmla="*/ 104 w 1463"/>
                  <a:gd name="T11" fmla="*/ 760 h 1224"/>
                  <a:gd name="T12" fmla="*/ 331 w 1463"/>
                  <a:gd name="T13" fmla="*/ 1206 h 1224"/>
                  <a:gd name="T14" fmla="*/ 316 w 1463"/>
                  <a:gd name="T15" fmla="*/ 1223 h 1224"/>
                  <a:gd name="T16" fmla="*/ 233 w 1463"/>
                  <a:gd name="T17" fmla="*/ 301 h 1224"/>
                  <a:gd name="T18" fmla="*/ 1177 w 1463"/>
                  <a:gd name="T19" fmla="*/ 248 h 1224"/>
                  <a:gd name="T20" fmla="*/ 1144 w 1463"/>
                  <a:gd name="T2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3" h="1224">
                    <a:moveTo>
                      <a:pt x="1144" y="1224"/>
                    </a:moveTo>
                    <a:cubicBezTo>
                      <a:pt x="1139" y="1218"/>
                      <a:pt x="1135" y="1213"/>
                      <a:pt x="1130" y="1207"/>
                    </a:cubicBezTo>
                    <a:cubicBezTo>
                      <a:pt x="1297" y="1057"/>
                      <a:pt x="1378" y="871"/>
                      <a:pt x="1352" y="646"/>
                    </a:cubicBezTo>
                    <a:cubicBezTo>
                      <a:pt x="1334" y="481"/>
                      <a:pt x="1258" y="343"/>
                      <a:pt x="1129" y="238"/>
                    </a:cubicBezTo>
                    <a:cubicBezTo>
                      <a:pt x="864" y="20"/>
                      <a:pt x="494" y="58"/>
                      <a:pt x="275" y="290"/>
                    </a:cubicBezTo>
                    <a:cubicBezTo>
                      <a:pt x="152" y="422"/>
                      <a:pt x="93" y="579"/>
                      <a:pt x="104" y="760"/>
                    </a:cubicBezTo>
                    <a:cubicBezTo>
                      <a:pt x="115" y="940"/>
                      <a:pt x="194" y="1088"/>
                      <a:pt x="331" y="1206"/>
                    </a:cubicBezTo>
                    <a:cubicBezTo>
                      <a:pt x="326" y="1212"/>
                      <a:pt x="321" y="1218"/>
                      <a:pt x="316" y="1223"/>
                    </a:cubicBezTo>
                    <a:cubicBezTo>
                      <a:pt x="32" y="988"/>
                      <a:pt x="0" y="575"/>
                      <a:pt x="233" y="301"/>
                    </a:cubicBezTo>
                    <a:cubicBezTo>
                      <a:pt x="491" y="0"/>
                      <a:pt x="922" y="5"/>
                      <a:pt x="1177" y="248"/>
                    </a:cubicBezTo>
                    <a:cubicBezTo>
                      <a:pt x="1463" y="521"/>
                      <a:pt x="1447" y="970"/>
                      <a:pt x="1144" y="1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0"/>
              <p:cNvSpPr/>
              <p:nvPr/>
            </p:nvSpPr>
            <p:spPr bwMode="auto">
              <a:xfrm>
                <a:off x="9645424" y="914400"/>
                <a:ext cx="998538" cy="1724025"/>
              </a:xfrm>
              <a:custGeom>
                <a:avLst/>
                <a:gdLst>
                  <a:gd name="T0" fmla="*/ 99 w 316"/>
                  <a:gd name="T1" fmla="*/ 206 h 546"/>
                  <a:gd name="T2" fmla="*/ 99 w 316"/>
                  <a:gd name="T3" fmla="*/ 151 h 546"/>
                  <a:gd name="T4" fmla="*/ 90 w 316"/>
                  <a:gd name="T5" fmla="*/ 134 h 546"/>
                  <a:gd name="T6" fmla="*/ 64 w 316"/>
                  <a:gd name="T7" fmla="*/ 104 h 546"/>
                  <a:gd name="T8" fmla="*/ 69 w 316"/>
                  <a:gd name="T9" fmla="*/ 62 h 546"/>
                  <a:gd name="T10" fmla="*/ 81 w 316"/>
                  <a:gd name="T11" fmla="*/ 54 h 546"/>
                  <a:gd name="T12" fmla="*/ 102 w 316"/>
                  <a:gd name="T13" fmla="*/ 20 h 546"/>
                  <a:gd name="T14" fmla="*/ 112 w 316"/>
                  <a:gd name="T15" fmla="*/ 0 h 546"/>
                  <a:gd name="T16" fmla="*/ 132 w 316"/>
                  <a:gd name="T17" fmla="*/ 17 h 546"/>
                  <a:gd name="T18" fmla="*/ 133 w 316"/>
                  <a:gd name="T19" fmla="*/ 48 h 546"/>
                  <a:gd name="T20" fmla="*/ 149 w 316"/>
                  <a:gd name="T21" fmla="*/ 100 h 546"/>
                  <a:gd name="T22" fmla="*/ 144 w 316"/>
                  <a:gd name="T23" fmla="*/ 76 h 546"/>
                  <a:gd name="T24" fmla="*/ 149 w 316"/>
                  <a:gd name="T25" fmla="*/ 44 h 546"/>
                  <a:gd name="T26" fmla="*/ 193 w 316"/>
                  <a:gd name="T27" fmla="*/ 23 h 546"/>
                  <a:gd name="T28" fmla="*/ 207 w 316"/>
                  <a:gd name="T29" fmla="*/ 46 h 546"/>
                  <a:gd name="T30" fmla="*/ 221 w 316"/>
                  <a:gd name="T31" fmla="*/ 70 h 546"/>
                  <a:gd name="T32" fmla="*/ 281 w 316"/>
                  <a:gd name="T33" fmla="*/ 109 h 546"/>
                  <a:gd name="T34" fmla="*/ 315 w 316"/>
                  <a:gd name="T35" fmla="*/ 176 h 546"/>
                  <a:gd name="T36" fmla="*/ 308 w 316"/>
                  <a:gd name="T37" fmla="*/ 190 h 546"/>
                  <a:gd name="T38" fmla="*/ 293 w 316"/>
                  <a:gd name="T39" fmla="*/ 186 h 546"/>
                  <a:gd name="T40" fmla="*/ 193 w 316"/>
                  <a:gd name="T41" fmla="*/ 122 h 546"/>
                  <a:gd name="T42" fmla="*/ 224 w 316"/>
                  <a:gd name="T43" fmla="*/ 182 h 546"/>
                  <a:gd name="T44" fmla="*/ 201 w 316"/>
                  <a:gd name="T45" fmla="*/ 221 h 546"/>
                  <a:gd name="T46" fmla="*/ 188 w 316"/>
                  <a:gd name="T47" fmla="*/ 215 h 546"/>
                  <a:gd name="T48" fmla="*/ 122 w 316"/>
                  <a:gd name="T49" fmla="*/ 165 h 546"/>
                  <a:gd name="T50" fmla="*/ 132 w 316"/>
                  <a:gd name="T51" fmla="*/ 211 h 546"/>
                  <a:gd name="T52" fmla="*/ 178 w 316"/>
                  <a:gd name="T53" fmla="*/ 295 h 546"/>
                  <a:gd name="T54" fmla="*/ 199 w 316"/>
                  <a:gd name="T55" fmla="*/ 345 h 546"/>
                  <a:gd name="T56" fmla="*/ 192 w 316"/>
                  <a:gd name="T57" fmla="*/ 363 h 546"/>
                  <a:gd name="T58" fmla="*/ 179 w 316"/>
                  <a:gd name="T59" fmla="*/ 352 h 546"/>
                  <a:gd name="T60" fmla="*/ 150 w 316"/>
                  <a:gd name="T61" fmla="*/ 317 h 546"/>
                  <a:gd name="T62" fmla="*/ 145 w 316"/>
                  <a:gd name="T63" fmla="*/ 319 h 546"/>
                  <a:gd name="T64" fmla="*/ 140 w 316"/>
                  <a:gd name="T65" fmla="*/ 362 h 546"/>
                  <a:gd name="T66" fmla="*/ 108 w 316"/>
                  <a:gd name="T67" fmla="*/ 393 h 546"/>
                  <a:gd name="T68" fmla="*/ 192 w 316"/>
                  <a:gd name="T69" fmla="*/ 502 h 546"/>
                  <a:gd name="T70" fmla="*/ 201 w 316"/>
                  <a:gd name="T71" fmla="*/ 525 h 546"/>
                  <a:gd name="T72" fmla="*/ 178 w 316"/>
                  <a:gd name="T73" fmla="*/ 539 h 546"/>
                  <a:gd name="T74" fmla="*/ 117 w 316"/>
                  <a:gd name="T75" fmla="*/ 491 h 546"/>
                  <a:gd name="T76" fmla="*/ 72 w 316"/>
                  <a:gd name="T77" fmla="*/ 376 h 546"/>
                  <a:gd name="T78" fmla="*/ 64 w 316"/>
                  <a:gd name="T79" fmla="*/ 350 h 546"/>
                  <a:gd name="T80" fmla="*/ 91 w 316"/>
                  <a:gd name="T81" fmla="*/ 365 h 546"/>
                  <a:gd name="T82" fmla="*/ 74 w 316"/>
                  <a:gd name="T83" fmla="*/ 261 h 546"/>
                  <a:gd name="T84" fmla="*/ 59 w 316"/>
                  <a:gd name="T85" fmla="*/ 289 h 546"/>
                  <a:gd name="T86" fmla="*/ 46 w 316"/>
                  <a:gd name="T87" fmla="*/ 295 h 546"/>
                  <a:gd name="T88" fmla="*/ 41 w 316"/>
                  <a:gd name="T89" fmla="*/ 282 h 546"/>
                  <a:gd name="T90" fmla="*/ 9 w 316"/>
                  <a:gd name="T91" fmla="*/ 207 h 546"/>
                  <a:gd name="T92" fmla="*/ 1 w 316"/>
                  <a:gd name="T93" fmla="*/ 189 h 546"/>
                  <a:gd name="T94" fmla="*/ 15 w 316"/>
                  <a:gd name="T95" fmla="*/ 176 h 546"/>
                  <a:gd name="T96" fmla="*/ 41 w 316"/>
                  <a:gd name="T97" fmla="*/ 172 h 546"/>
                  <a:gd name="T98" fmla="*/ 70 w 316"/>
                  <a:gd name="T99" fmla="*/ 170 h 546"/>
                  <a:gd name="T100" fmla="*/ 99 w 316"/>
                  <a:gd name="T101" fmla="*/ 20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546">
                    <a:moveTo>
                      <a:pt x="99" y="206"/>
                    </a:moveTo>
                    <a:cubicBezTo>
                      <a:pt x="99" y="187"/>
                      <a:pt x="100" y="169"/>
                      <a:pt x="99" y="151"/>
                    </a:cubicBezTo>
                    <a:cubicBezTo>
                      <a:pt x="98" y="145"/>
                      <a:pt x="94" y="139"/>
                      <a:pt x="90" y="134"/>
                    </a:cubicBezTo>
                    <a:cubicBezTo>
                      <a:pt x="82" y="124"/>
                      <a:pt x="72" y="115"/>
                      <a:pt x="64" y="104"/>
                    </a:cubicBezTo>
                    <a:cubicBezTo>
                      <a:pt x="48" y="86"/>
                      <a:pt x="50" y="76"/>
                      <a:pt x="69" y="62"/>
                    </a:cubicBezTo>
                    <a:cubicBezTo>
                      <a:pt x="73" y="59"/>
                      <a:pt x="77" y="56"/>
                      <a:pt x="81" y="54"/>
                    </a:cubicBezTo>
                    <a:cubicBezTo>
                      <a:pt x="98" y="49"/>
                      <a:pt x="102" y="37"/>
                      <a:pt x="102" y="20"/>
                    </a:cubicBezTo>
                    <a:cubicBezTo>
                      <a:pt x="102" y="14"/>
                      <a:pt x="108" y="7"/>
                      <a:pt x="112" y="0"/>
                    </a:cubicBezTo>
                    <a:cubicBezTo>
                      <a:pt x="119" y="5"/>
                      <a:pt x="129" y="10"/>
                      <a:pt x="132" y="17"/>
                    </a:cubicBezTo>
                    <a:cubicBezTo>
                      <a:pt x="136" y="26"/>
                      <a:pt x="133" y="38"/>
                      <a:pt x="133" y="48"/>
                    </a:cubicBezTo>
                    <a:cubicBezTo>
                      <a:pt x="132" y="65"/>
                      <a:pt x="125" y="84"/>
                      <a:pt x="149" y="100"/>
                    </a:cubicBezTo>
                    <a:cubicBezTo>
                      <a:pt x="147" y="89"/>
                      <a:pt x="147" y="82"/>
                      <a:pt x="144" y="76"/>
                    </a:cubicBezTo>
                    <a:cubicBezTo>
                      <a:pt x="136" y="64"/>
                      <a:pt x="140" y="53"/>
                      <a:pt x="149" y="44"/>
                    </a:cubicBezTo>
                    <a:cubicBezTo>
                      <a:pt x="162" y="33"/>
                      <a:pt x="174" y="17"/>
                      <a:pt x="193" y="23"/>
                    </a:cubicBezTo>
                    <a:cubicBezTo>
                      <a:pt x="200" y="25"/>
                      <a:pt x="203" y="38"/>
                      <a:pt x="207" y="46"/>
                    </a:cubicBezTo>
                    <a:cubicBezTo>
                      <a:pt x="212" y="54"/>
                      <a:pt x="214" y="65"/>
                      <a:pt x="221" y="70"/>
                    </a:cubicBezTo>
                    <a:cubicBezTo>
                      <a:pt x="240" y="84"/>
                      <a:pt x="261" y="96"/>
                      <a:pt x="281" y="109"/>
                    </a:cubicBezTo>
                    <a:cubicBezTo>
                      <a:pt x="306" y="124"/>
                      <a:pt x="311" y="150"/>
                      <a:pt x="315" y="176"/>
                    </a:cubicBezTo>
                    <a:cubicBezTo>
                      <a:pt x="316" y="180"/>
                      <a:pt x="312" y="188"/>
                      <a:pt x="308" y="190"/>
                    </a:cubicBezTo>
                    <a:cubicBezTo>
                      <a:pt x="304" y="192"/>
                      <a:pt x="297" y="189"/>
                      <a:pt x="293" y="186"/>
                    </a:cubicBezTo>
                    <a:cubicBezTo>
                      <a:pt x="260" y="166"/>
                      <a:pt x="227" y="144"/>
                      <a:pt x="193" y="122"/>
                    </a:cubicBezTo>
                    <a:cubicBezTo>
                      <a:pt x="204" y="143"/>
                      <a:pt x="215" y="162"/>
                      <a:pt x="224" y="182"/>
                    </a:cubicBezTo>
                    <a:cubicBezTo>
                      <a:pt x="233" y="202"/>
                      <a:pt x="222" y="219"/>
                      <a:pt x="201" y="221"/>
                    </a:cubicBezTo>
                    <a:cubicBezTo>
                      <a:pt x="196" y="221"/>
                      <a:pt x="189" y="218"/>
                      <a:pt x="188" y="215"/>
                    </a:cubicBezTo>
                    <a:cubicBezTo>
                      <a:pt x="177" y="185"/>
                      <a:pt x="149" y="178"/>
                      <a:pt x="122" y="165"/>
                    </a:cubicBezTo>
                    <a:cubicBezTo>
                      <a:pt x="125" y="180"/>
                      <a:pt x="130" y="195"/>
                      <a:pt x="132" y="211"/>
                    </a:cubicBezTo>
                    <a:cubicBezTo>
                      <a:pt x="137" y="245"/>
                      <a:pt x="153" y="271"/>
                      <a:pt x="178" y="295"/>
                    </a:cubicBezTo>
                    <a:cubicBezTo>
                      <a:pt x="190" y="308"/>
                      <a:pt x="194" y="328"/>
                      <a:pt x="199" y="345"/>
                    </a:cubicBezTo>
                    <a:cubicBezTo>
                      <a:pt x="201" y="350"/>
                      <a:pt x="195" y="357"/>
                      <a:pt x="192" y="363"/>
                    </a:cubicBezTo>
                    <a:cubicBezTo>
                      <a:pt x="187" y="360"/>
                      <a:pt x="182" y="357"/>
                      <a:pt x="179" y="352"/>
                    </a:cubicBezTo>
                    <a:cubicBezTo>
                      <a:pt x="169" y="341"/>
                      <a:pt x="160" y="329"/>
                      <a:pt x="150" y="317"/>
                    </a:cubicBezTo>
                    <a:cubicBezTo>
                      <a:pt x="149" y="318"/>
                      <a:pt x="147" y="318"/>
                      <a:pt x="145" y="319"/>
                    </a:cubicBezTo>
                    <a:cubicBezTo>
                      <a:pt x="144" y="333"/>
                      <a:pt x="146" y="350"/>
                      <a:pt x="140" y="362"/>
                    </a:cubicBezTo>
                    <a:cubicBezTo>
                      <a:pt x="134" y="374"/>
                      <a:pt x="120" y="382"/>
                      <a:pt x="108" y="393"/>
                    </a:cubicBezTo>
                    <a:cubicBezTo>
                      <a:pt x="134" y="426"/>
                      <a:pt x="163" y="464"/>
                      <a:pt x="192" y="502"/>
                    </a:cubicBezTo>
                    <a:cubicBezTo>
                      <a:pt x="197" y="508"/>
                      <a:pt x="204" y="520"/>
                      <a:pt x="201" y="525"/>
                    </a:cubicBezTo>
                    <a:cubicBezTo>
                      <a:pt x="198" y="532"/>
                      <a:pt x="187" y="537"/>
                      <a:pt x="178" y="539"/>
                    </a:cubicBezTo>
                    <a:cubicBezTo>
                      <a:pt x="147" y="546"/>
                      <a:pt x="130" y="530"/>
                      <a:pt x="117" y="491"/>
                    </a:cubicBezTo>
                    <a:cubicBezTo>
                      <a:pt x="103" y="452"/>
                      <a:pt x="87" y="415"/>
                      <a:pt x="72" y="376"/>
                    </a:cubicBezTo>
                    <a:cubicBezTo>
                      <a:pt x="69" y="370"/>
                      <a:pt x="68" y="363"/>
                      <a:pt x="64" y="350"/>
                    </a:cubicBezTo>
                    <a:cubicBezTo>
                      <a:pt x="77" y="357"/>
                      <a:pt x="84" y="361"/>
                      <a:pt x="91" y="365"/>
                    </a:cubicBezTo>
                    <a:cubicBezTo>
                      <a:pt x="109" y="344"/>
                      <a:pt x="98" y="275"/>
                      <a:pt x="74" y="261"/>
                    </a:cubicBezTo>
                    <a:cubicBezTo>
                      <a:pt x="69" y="271"/>
                      <a:pt x="65" y="280"/>
                      <a:pt x="59" y="289"/>
                    </a:cubicBezTo>
                    <a:cubicBezTo>
                      <a:pt x="57" y="292"/>
                      <a:pt x="50" y="293"/>
                      <a:pt x="46" y="295"/>
                    </a:cubicBezTo>
                    <a:cubicBezTo>
                      <a:pt x="44" y="291"/>
                      <a:pt x="41" y="286"/>
                      <a:pt x="41" y="282"/>
                    </a:cubicBezTo>
                    <a:cubicBezTo>
                      <a:pt x="46" y="250"/>
                      <a:pt x="39" y="224"/>
                      <a:pt x="9" y="207"/>
                    </a:cubicBezTo>
                    <a:cubicBezTo>
                      <a:pt x="4" y="204"/>
                      <a:pt x="0" y="194"/>
                      <a:pt x="1" y="189"/>
                    </a:cubicBezTo>
                    <a:cubicBezTo>
                      <a:pt x="2" y="184"/>
                      <a:pt x="9" y="178"/>
                      <a:pt x="15" y="176"/>
                    </a:cubicBezTo>
                    <a:cubicBezTo>
                      <a:pt x="23" y="173"/>
                      <a:pt x="32" y="173"/>
                      <a:pt x="41" y="172"/>
                    </a:cubicBezTo>
                    <a:cubicBezTo>
                      <a:pt x="49" y="171"/>
                      <a:pt x="56" y="171"/>
                      <a:pt x="70" y="170"/>
                    </a:cubicBezTo>
                    <a:cubicBezTo>
                      <a:pt x="80" y="176"/>
                      <a:pt x="76" y="204"/>
                      <a:pt x="99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81"/>
              <p:cNvSpPr/>
              <p:nvPr/>
            </p:nvSpPr>
            <p:spPr bwMode="auto">
              <a:xfrm>
                <a:off x="13196661" y="-7938"/>
                <a:ext cx="1047750" cy="858838"/>
              </a:xfrm>
              <a:custGeom>
                <a:avLst/>
                <a:gdLst>
                  <a:gd name="T0" fmla="*/ 36 w 332"/>
                  <a:gd name="T1" fmla="*/ 247 h 272"/>
                  <a:gd name="T2" fmla="*/ 149 w 332"/>
                  <a:gd name="T3" fmla="*/ 203 h 272"/>
                  <a:gd name="T4" fmla="*/ 78 w 332"/>
                  <a:gd name="T5" fmla="*/ 204 h 272"/>
                  <a:gd name="T6" fmla="*/ 3 w 332"/>
                  <a:gd name="T7" fmla="*/ 159 h 272"/>
                  <a:gd name="T8" fmla="*/ 3 w 332"/>
                  <a:gd name="T9" fmla="*/ 137 h 272"/>
                  <a:gd name="T10" fmla="*/ 22 w 332"/>
                  <a:gd name="T11" fmla="*/ 132 h 272"/>
                  <a:gd name="T12" fmla="*/ 153 w 332"/>
                  <a:gd name="T13" fmla="*/ 148 h 272"/>
                  <a:gd name="T14" fmla="*/ 214 w 332"/>
                  <a:gd name="T15" fmla="*/ 109 h 272"/>
                  <a:gd name="T16" fmla="*/ 249 w 332"/>
                  <a:gd name="T17" fmla="*/ 22 h 272"/>
                  <a:gd name="T18" fmla="*/ 269 w 332"/>
                  <a:gd name="T19" fmla="*/ 1 h 272"/>
                  <a:gd name="T20" fmla="*/ 293 w 332"/>
                  <a:gd name="T21" fmla="*/ 18 h 272"/>
                  <a:gd name="T22" fmla="*/ 308 w 332"/>
                  <a:gd name="T23" fmla="*/ 48 h 272"/>
                  <a:gd name="T24" fmla="*/ 298 w 332"/>
                  <a:gd name="T25" fmla="*/ 83 h 272"/>
                  <a:gd name="T26" fmla="*/ 255 w 332"/>
                  <a:gd name="T27" fmla="*/ 151 h 272"/>
                  <a:gd name="T28" fmla="*/ 307 w 332"/>
                  <a:gd name="T29" fmla="*/ 147 h 272"/>
                  <a:gd name="T30" fmla="*/ 331 w 332"/>
                  <a:gd name="T31" fmla="*/ 159 h 272"/>
                  <a:gd name="T32" fmla="*/ 309 w 332"/>
                  <a:gd name="T33" fmla="*/ 182 h 272"/>
                  <a:gd name="T34" fmla="*/ 253 w 332"/>
                  <a:gd name="T35" fmla="*/ 184 h 272"/>
                  <a:gd name="T36" fmla="*/ 229 w 332"/>
                  <a:gd name="T37" fmla="*/ 194 h 272"/>
                  <a:gd name="T38" fmla="*/ 36 w 332"/>
                  <a:gd name="T39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272">
                    <a:moveTo>
                      <a:pt x="36" y="247"/>
                    </a:moveTo>
                    <a:cubicBezTo>
                      <a:pt x="76" y="230"/>
                      <a:pt x="119" y="237"/>
                      <a:pt x="149" y="203"/>
                    </a:cubicBezTo>
                    <a:cubicBezTo>
                      <a:pt x="124" y="203"/>
                      <a:pt x="101" y="202"/>
                      <a:pt x="78" y="204"/>
                    </a:cubicBezTo>
                    <a:cubicBezTo>
                      <a:pt x="41" y="207"/>
                      <a:pt x="19" y="188"/>
                      <a:pt x="3" y="159"/>
                    </a:cubicBezTo>
                    <a:cubicBezTo>
                      <a:pt x="0" y="153"/>
                      <a:pt x="0" y="142"/>
                      <a:pt x="3" y="137"/>
                    </a:cubicBezTo>
                    <a:cubicBezTo>
                      <a:pt x="5" y="133"/>
                      <a:pt x="17" y="129"/>
                      <a:pt x="22" y="132"/>
                    </a:cubicBezTo>
                    <a:cubicBezTo>
                      <a:pt x="64" y="152"/>
                      <a:pt x="109" y="144"/>
                      <a:pt x="153" y="148"/>
                    </a:cubicBezTo>
                    <a:cubicBezTo>
                      <a:pt x="186" y="151"/>
                      <a:pt x="203" y="139"/>
                      <a:pt x="214" y="109"/>
                    </a:cubicBezTo>
                    <a:cubicBezTo>
                      <a:pt x="223" y="79"/>
                      <a:pt x="236" y="50"/>
                      <a:pt x="249" y="22"/>
                    </a:cubicBezTo>
                    <a:cubicBezTo>
                      <a:pt x="253" y="13"/>
                      <a:pt x="262" y="2"/>
                      <a:pt x="269" y="1"/>
                    </a:cubicBezTo>
                    <a:cubicBezTo>
                      <a:pt x="277" y="0"/>
                      <a:pt x="287" y="10"/>
                      <a:pt x="293" y="18"/>
                    </a:cubicBezTo>
                    <a:cubicBezTo>
                      <a:pt x="300" y="27"/>
                      <a:pt x="303" y="38"/>
                      <a:pt x="308" y="48"/>
                    </a:cubicBezTo>
                    <a:cubicBezTo>
                      <a:pt x="315" y="63"/>
                      <a:pt x="313" y="73"/>
                      <a:pt x="298" y="83"/>
                    </a:cubicBezTo>
                    <a:cubicBezTo>
                      <a:pt x="275" y="98"/>
                      <a:pt x="266" y="123"/>
                      <a:pt x="255" y="151"/>
                    </a:cubicBezTo>
                    <a:cubicBezTo>
                      <a:pt x="275" y="150"/>
                      <a:pt x="291" y="148"/>
                      <a:pt x="307" y="147"/>
                    </a:cubicBezTo>
                    <a:cubicBezTo>
                      <a:pt x="316" y="147"/>
                      <a:pt x="330" y="144"/>
                      <a:pt x="331" y="159"/>
                    </a:cubicBezTo>
                    <a:cubicBezTo>
                      <a:pt x="332" y="173"/>
                      <a:pt x="322" y="181"/>
                      <a:pt x="309" y="182"/>
                    </a:cubicBezTo>
                    <a:cubicBezTo>
                      <a:pt x="290" y="184"/>
                      <a:pt x="271" y="183"/>
                      <a:pt x="253" y="184"/>
                    </a:cubicBezTo>
                    <a:cubicBezTo>
                      <a:pt x="245" y="185"/>
                      <a:pt x="234" y="188"/>
                      <a:pt x="229" y="194"/>
                    </a:cubicBezTo>
                    <a:cubicBezTo>
                      <a:pt x="170" y="259"/>
                      <a:pt x="127" y="272"/>
                      <a:pt x="36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2"/>
              <p:cNvSpPr/>
              <p:nvPr/>
            </p:nvSpPr>
            <p:spPr bwMode="auto">
              <a:xfrm>
                <a:off x="10912249" y="5257800"/>
                <a:ext cx="663575" cy="809625"/>
              </a:xfrm>
              <a:custGeom>
                <a:avLst/>
                <a:gdLst>
                  <a:gd name="T0" fmla="*/ 30 w 210"/>
                  <a:gd name="T1" fmla="*/ 218 h 256"/>
                  <a:gd name="T2" fmla="*/ 0 w 210"/>
                  <a:gd name="T3" fmla="*/ 204 h 256"/>
                  <a:gd name="T4" fmla="*/ 103 w 210"/>
                  <a:gd name="T5" fmla="*/ 0 h 256"/>
                  <a:gd name="T6" fmla="*/ 129 w 210"/>
                  <a:gd name="T7" fmla="*/ 38 h 256"/>
                  <a:gd name="T8" fmla="*/ 123 w 210"/>
                  <a:gd name="T9" fmla="*/ 153 h 256"/>
                  <a:gd name="T10" fmla="*/ 185 w 210"/>
                  <a:gd name="T11" fmla="*/ 38 h 256"/>
                  <a:gd name="T12" fmla="*/ 210 w 210"/>
                  <a:gd name="T13" fmla="*/ 48 h 256"/>
                  <a:gd name="T14" fmla="*/ 109 w 210"/>
                  <a:gd name="T15" fmla="*/ 256 h 256"/>
                  <a:gd name="T16" fmla="*/ 80 w 210"/>
                  <a:gd name="T17" fmla="*/ 216 h 256"/>
                  <a:gd name="T18" fmla="*/ 90 w 210"/>
                  <a:gd name="T19" fmla="*/ 94 h 256"/>
                  <a:gd name="T20" fmla="*/ 30 w 210"/>
                  <a:gd name="T21" fmla="*/ 2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56">
                    <a:moveTo>
                      <a:pt x="30" y="218"/>
                    </a:moveTo>
                    <a:cubicBezTo>
                      <a:pt x="20" y="214"/>
                      <a:pt x="11" y="210"/>
                      <a:pt x="0" y="204"/>
                    </a:cubicBezTo>
                    <a:cubicBezTo>
                      <a:pt x="35" y="135"/>
                      <a:pt x="69" y="67"/>
                      <a:pt x="103" y="0"/>
                    </a:cubicBezTo>
                    <a:cubicBezTo>
                      <a:pt x="127" y="4"/>
                      <a:pt x="132" y="16"/>
                      <a:pt x="129" y="38"/>
                    </a:cubicBezTo>
                    <a:cubicBezTo>
                      <a:pt x="124" y="76"/>
                      <a:pt x="122" y="113"/>
                      <a:pt x="123" y="153"/>
                    </a:cubicBezTo>
                    <a:cubicBezTo>
                      <a:pt x="143" y="115"/>
                      <a:pt x="164" y="78"/>
                      <a:pt x="185" y="38"/>
                    </a:cubicBezTo>
                    <a:cubicBezTo>
                      <a:pt x="193" y="41"/>
                      <a:pt x="201" y="44"/>
                      <a:pt x="210" y="48"/>
                    </a:cubicBezTo>
                    <a:cubicBezTo>
                      <a:pt x="176" y="118"/>
                      <a:pt x="142" y="187"/>
                      <a:pt x="109" y="256"/>
                    </a:cubicBezTo>
                    <a:cubicBezTo>
                      <a:pt x="77" y="246"/>
                      <a:pt x="77" y="246"/>
                      <a:pt x="80" y="216"/>
                    </a:cubicBezTo>
                    <a:cubicBezTo>
                      <a:pt x="84" y="176"/>
                      <a:pt x="89" y="136"/>
                      <a:pt x="90" y="94"/>
                    </a:cubicBezTo>
                    <a:cubicBezTo>
                      <a:pt x="70" y="135"/>
                      <a:pt x="50" y="176"/>
                      <a:pt x="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83"/>
              <p:cNvSpPr/>
              <p:nvPr/>
            </p:nvSpPr>
            <p:spPr bwMode="auto">
              <a:xfrm>
                <a:off x="12772799" y="5489575"/>
                <a:ext cx="433388" cy="757238"/>
              </a:xfrm>
              <a:custGeom>
                <a:avLst/>
                <a:gdLst>
                  <a:gd name="T0" fmla="*/ 137 w 137"/>
                  <a:gd name="T1" fmla="*/ 221 h 240"/>
                  <a:gd name="T2" fmla="*/ 112 w 137"/>
                  <a:gd name="T3" fmla="*/ 226 h 240"/>
                  <a:gd name="T4" fmla="*/ 38 w 137"/>
                  <a:gd name="T5" fmla="*/ 85 h 240"/>
                  <a:gd name="T6" fmla="*/ 35 w 137"/>
                  <a:gd name="T7" fmla="*/ 86 h 240"/>
                  <a:gd name="T8" fmla="*/ 46 w 137"/>
                  <a:gd name="T9" fmla="*/ 237 h 240"/>
                  <a:gd name="T10" fmla="*/ 17 w 137"/>
                  <a:gd name="T11" fmla="*/ 240 h 240"/>
                  <a:gd name="T12" fmla="*/ 0 w 137"/>
                  <a:gd name="T13" fmla="*/ 17 h 240"/>
                  <a:gd name="T14" fmla="*/ 49 w 137"/>
                  <a:gd name="T15" fmla="*/ 37 h 240"/>
                  <a:gd name="T16" fmla="*/ 95 w 137"/>
                  <a:gd name="T17" fmla="*/ 105 h 240"/>
                  <a:gd name="T18" fmla="*/ 86 w 137"/>
                  <a:gd name="T19" fmla="*/ 5 h 240"/>
                  <a:gd name="T20" fmla="*/ 110 w 137"/>
                  <a:gd name="T21" fmla="*/ 0 h 240"/>
                  <a:gd name="T22" fmla="*/ 137 w 137"/>
                  <a:gd name="T23" fmla="*/ 22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40">
                    <a:moveTo>
                      <a:pt x="137" y="221"/>
                    </a:moveTo>
                    <a:cubicBezTo>
                      <a:pt x="127" y="223"/>
                      <a:pt x="120" y="224"/>
                      <a:pt x="112" y="226"/>
                    </a:cubicBezTo>
                    <a:cubicBezTo>
                      <a:pt x="87" y="179"/>
                      <a:pt x="63" y="132"/>
                      <a:pt x="38" y="85"/>
                    </a:cubicBezTo>
                    <a:cubicBezTo>
                      <a:pt x="37" y="85"/>
                      <a:pt x="36" y="86"/>
                      <a:pt x="35" y="86"/>
                    </a:cubicBezTo>
                    <a:cubicBezTo>
                      <a:pt x="39" y="136"/>
                      <a:pt x="42" y="185"/>
                      <a:pt x="46" y="237"/>
                    </a:cubicBezTo>
                    <a:cubicBezTo>
                      <a:pt x="36" y="238"/>
                      <a:pt x="28" y="238"/>
                      <a:pt x="17" y="240"/>
                    </a:cubicBezTo>
                    <a:cubicBezTo>
                      <a:pt x="11" y="164"/>
                      <a:pt x="5" y="91"/>
                      <a:pt x="0" y="17"/>
                    </a:cubicBezTo>
                    <a:cubicBezTo>
                      <a:pt x="33" y="10"/>
                      <a:pt x="33" y="10"/>
                      <a:pt x="49" y="37"/>
                    </a:cubicBezTo>
                    <a:cubicBezTo>
                      <a:pt x="63" y="60"/>
                      <a:pt x="77" y="83"/>
                      <a:pt x="95" y="105"/>
                    </a:cubicBezTo>
                    <a:cubicBezTo>
                      <a:pt x="92" y="72"/>
                      <a:pt x="89" y="39"/>
                      <a:pt x="86" y="5"/>
                    </a:cubicBezTo>
                    <a:cubicBezTo>
                      <a:pt x="94" y="3"/>
                      <a:pt x="101" y="2"/>
                      <a:pt x="110" y="0"/>
                    </a:cubicBezTo>
                    <a:cubicBezTo>
                      <a:pt x="119" y="73"/>
                      <a:pt x="128" y="146"/>
                      <a:pt x="13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84"/>
              <p:cNvSpPr>
                <a:spLocks noEditPoints="1"/>
              </p:cNvSpPr>
              <p:nvPr/>
            </p:nvSpPr>
            <p:spPr bwMode="auto">
              <a:xfrm>
                <a:off x="14103124" y="4878387"/>
                <a:ext cx="720725" cy="762000"/>
              </a:xfrm>
              <a:custGeom>
                <a:avLst/>
                <a:gdLst>
                  <a:gd name="T0" fmla="*/ 124 w 228"/>
                  <a:gd name="T1" fmla="*/ 122 h 241"/>
                  <a:gd name="T2" fmla="*/ 104 w 228"/>
                  <a:gd name="T3" fmla="*/ 142 h 241"/>
                  <a:gd name="T4" fmla="*/ 158 w 228"/>
                  <a:gd name="T5" fmla="*/ 216 h 241"/>
                  <a:gd name="T6" fmla="*/ 135 w 228"/>
                  <a:gd name="T7" fmla="*/ 241 h 241"/>
                  <a:gd name="T8" fmla="*/ 0 w 228"/>
                  <a:gd name="T9" fmla="*/ 51 h 241"/>
                  <a:gd name="T10" fmla="*/ 49 w 228"/>
                  <a:gd name="T11" fmla="*/ 16 h 241"/>
                  <a:gd name="T12" fmla="*/ 122 w 228"/>
                  <a:gd name="T13" fmla="*/ 15 h 241"/>
                  <a:gd name="T14" fmla="*/ 148 w 228"/>
                  <a:gd name="T15" fmla="*/ 87 h 241"/>
                  <a:gd name="T16" fmla="*/ 159 w 228"/>
                  <a:gd name="T17" fmla="*/ 115 h 241"/>
                  <a:gd name="T18" fmla="*/ 228 w 228"/>
                  <a:gd name="T19" fmla="*/ 169 h 241"/>
                  <a:gd name="T20" fmla="*/ 186 w 228"/>
                  <a:gd name="T21" fmla="*/ 174 h 241"/>
                  <a:gd name="T22" fmla="*/ 124 w 228"/>
                  <a:gd name="T23" fmla="*/ 122 h 241"/>
                  <a:gd name="T24" fmla="*/ 85 w 228"/>
                  <a:gd name="T25" fmla="*/ 113 h 241"/>
                  <a:gd name="T26" fmla="*/ 117 w 228"/>
                  <a:gd name="T27" fmla="*/ 72 h 241"/>
                  <a:gd name="T28" fmla="*/ 90 w 228"/>
                  <a:gd name="T29" fmla="*/ 39 h 241"/>
                  <a:gd name="T30" fmla="*/ 41 w 228"/>
                  <a:gd name="T31" fmla="*/ 55 h 241"/>
                  <a:gd name="T32" fmla="*/ 85 w 228"/>
                  <a:gd name="T33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241">
                    <a:moveTo>
                      <a:pt x="124" y="122"/>
                    </a:moveTo>
                    <a:cubicBezTo>
                      <a:pt x="116" y="129"/>
                      <a:pt x="111" y="135"/>
                      <a:pt x="104" y="142"/>
                    </a:cubicBezTo>
                    <a:cubicBezTo>
                      <a:pt x="122" y="167"/>
                      <a:pt x="140" y="191"/>
                      <a:pt x="158" y="216"/>
                    </a:cubicBezTo>
                    <a:cubicBezTo>
                      <a:pt x="150" y="225"/>
                      <a:pt x="143" y="232"/>
                      <a:pt x="135" y="241"/>
                    </a:cubicBezTo>
                    <a:cubicBezTo>
                      <a:pt x="90" y="177"/>
                      <a:pt x="46" y="115"/>
                      <a:pt x="0" y="51"/>
                    </a:cubicBezTo>
                    <a:cubicBezTo>
                      <a:pt x="17" y="39"/>
                      <a:pt x="33" y="27"/>
                      <a:pt x="49" y="16"/>
                    </a:cubicBezTo>
                    <a:cubicBezTo>
                      <a:pt x="73" y="1"/>
                      <a:pt x="97" y="0"/>
                      <a:pt x="122" y="15"/>
                    </a:cubicBezTo>
                    <a:cubicBezTo>
                      <a:pt x="150" y="33"/>
                      <a:pt x="153" y="60"/>
                      <a:pt x="148" y="87"/>
                    </a:cubicBezTo>
                    <a:cubicBezTo>
                      <a:pt x="145" y="101"/>
                      <a:pt x="150" y="107"/>
                      <a:pt x="159" y="115"/>
                    </a:cubicBezTo>
                    <a:cubicBezTo>
                      <a:pt x="183" y="132"/>
                      <a:pt x="205" y="151"/>
                      <a:pt x="228" y="169"/>
                    </a:cubicBezTo>
                    <a:cubicBezTo>
                      <a:pt x="208" y="191"/>
                      <a:pt x="208" y="191"/>
                      <a:pt x="186" y="174"/>
                    </a:cubicBezTo>
                    <a:cubicBezTo>
                      <a:pt x="166" y="157"/>
                      <a:pt x="145" y="140"/>
                      <a:pt x="124" y="122"/>
                    </a:cubicBezTo>
                    <a:close/>
                    <a:moveTo>
                      <a:pt x="85" y="113"/>
                    </a:moveTo>
                    <a:cubicBezTo>
                      <a:pt x="102" y="103"/>
                      <a:pt x="118" y="94"/>
                      <a:pt x="117" y="72"/>
                    </a:cubicBezTo>
                    <a:cubicBezTo>
                      <a:pt x="116" y="55"/>
                      <a:pt x="104" y="45"/>
                      <a:pt x="90" y="39"/>
                    </a:cubicBezTo>
                    <a:cubicBezTo>
                      <a:pt x="70" y="30"/>
                      <a:pt x="56" y="40"/>
                      <a:pt x="41" y="55"/>
                    </a:cubicBezTo>
                    <a:cubicBezTo>
                      <a:pt x="55" y="74"/>
                      <a:pt x="69" y="93"/>
                      <a:pt x="8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" name="Freeform 85"/>
              <p:cNvSpPr/>
              <p:nvPr/>
            </p:nvSpPr>
            <p:spPr bwMode="auto">
              <a:xfrm>
                <a:off x="9386661" y="3990975"/>
                <a:ext cx="820738" cy="669925"/>
              </a:xfrm>
              <a:custGeom>
                <a:avLst/>
                <a:gdLst>
                  <a:gd name="T0" fmla="*/ 108 w 260"/>
                  <a:gd name="T1" fmla="*/ 81 h 212"/>
                  <a:gd name="T2" fmla="*/ 12 w 260"/>
                  <a:gd name="T3" fmla="*/ 129 h 212"/>
                  <a:gd name="T4" fmla="*/ 0 w 260"/>
                  <a:gd name="T5" fmla="*/ 106 h 212"/>
                  <a:gd name="T6" fmla="*/ 204 w 260"/>
                  <a:gd name="T7" fmla="*/ 0 h 212"/>
                  <a:gd name="T8" fmla="*/ 217 w 260"/>
                  <a:gd name="T9" fmla="*/ 24 h 212"/>
                  <a:gd name="T10" fmla="*/ 131 w 260"/>
                  <a:gd name="T11" fmla="*/ 69 h 212"/>
                  <a:gd name="T12" fmla="*/ 161 w 260"/>
                  <a:gd name="T13" fmla="*/ 126 h 212"/>
                  <a:gd name="T14" fmla="*/ 247 w 260"/>
                  <a:gd name="T15" fmla="*/ 84 h 212"/>
                  <a:gd name="T16" fmla="*/ 260 w 260"/>
                  <a:gd name="T17" fmla="*/ 107 h 212"/>
                  <a:gd name="T18" fmla="*/ 55 w 260"/>
                  <a:gd name="T19" fmla="*/ 212 h 212"/>
                  <a:gd name="T20" fmla="*/ 42 w 260"/>
                  <a:gd name="T21" fmla="*/ 189 h 212"/>
                  <a:gd name="T22" fmla="*/ 138 w 260"/>
                  <a:gd name="T23" fmla="*/ 139 h 212"/>
                  <a:gd name="T24" fmla="*/ 108 w 260"/>
                  <a:gd name="T25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12">
                    <a:moveTo>
                      <a:pt x="108" y="81"/>
                    </a:moveTo>
                    <a:cubicBezTo>
                      <a:pt x="75" y="97"/>
                      <a:pt x="44" y="113"/>
                      <a:pt x="12" y="129"/>
                    </a:cubicBezTo>
                    <a:cubicBezTo>
                      <a:pt x="8" y="121"/>
                      <a:pt x="4" y="114"/>
                      <a:pt x="0" y="106"/>
                    </a:cubicBezTo>
                    <a:cubicBezTo>
                      <a:pt x="68" y="70"/>
                      <a:pt x="135" y="36"/>
                      <a:pt x="204" y="0"/>
                    </a:cubicBezTo>
                    <a:cubicBezTo>
                      <a:pt x="208" y="9"/>
                      <a:pt x="212" y="16"/>
                      <a:pt x="217" y="24"/>
                    </a:cubicBezTo>
                    <a:cubicBezTo>
                      <a:pt x="188" y="39"/>
                      <a:pt x="160" y="54"/>
                      <a:pt x="131" y="69"/>
                    </a:cubicBezTo>
                    <a:cubicBezTo>
                      <a:pt x="141" y="88"/>
                      <a:pt x="151" y="106"/>
                      <a:pt x="161" y="126"/>
                    </a:cubicBezTo>
                    <a:cubicBezTo>
                      <a:pt x="190" y="112"/>
                      <a:pt x="217" y="99"/>
                      <a:pt x="247" y="84"/>
                    </a:cubicBezTo>
                    <a:cubicBezTo>
                      <a:pt x="251" y="91"/>
                      <a:pt x="255" y="99"/>
                      <a:pt x="260" y="107"/>
                    </a:cubicBezTo>
                    <a:cubicBezTo>
                      <a:pt x="191" y="142"/>
                      <a:pt x="124" y="177"/>
                      <a:pt x="55" y="212"/>
                    </a:cubicBezTo>
                    <a:cubicBezTo>
                      <a:pt x="51" y="205"/>
                      <a:pt x="47" y="198"/>
                      <a:pt x="42" y="189"/>
                    </a:cubicBezTo>
                    <a:cubicBezTo>
                      <a:pt x="74" y="172"/>
                      <a:pt x="105" y="156"/>
                      <a:pt x="138" y="139"/>
                    </a:cubicBezTo>
                    <a:cubicBezTo>
                      <a:pt x="127" y="119"/>
                      <a:pt x="118" y="101"/>
                      <a:pt x="10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86"/>
              <p:cNvSpPr>
                <a:spLocks noEditPoints="1"/>
              </p:cNvSpPr>
              <p:nvPr/>
            </p:nvSpPr>
            <p:spPr bwMode="auto">
              <a:xfrm>
                <a:off x="10480449" y="5126037"/>
                <a:ext cx="615950" cy="741363"/>
              </a:xfrm>
              <a:custGeom>
                <a:avLst/>
                <a:gdLst>
                  <a:gd name="T0" fmla="*/ 0 w 195"/>
                  <a:gd name="T1" fmla="*/ 167 h 235"/>
                  <a:gd name="T2" fmla="*/ 160 w 195"/>
                  <a:gd name="T3" fmla="*/ 0 h 235"/>
                  <a:gd name="T4" fmla="*/ 195 w 195"/>
                  <a:gd name="T5" fmla="*/ 22 h 235"/>
                  <a:gd name="T6" fmla="*/ 107 w 195"/>
                  <a:gd name="T7" fmla="*/ 235 h 235"/>
                  <a:gd name="T8" fmla="*/ 79 w 195"/>
                  <a:gd name="T9" fmla="*/ 219 h 235"/>
                  <a:gd name="T10" fmla="*/ 98 w 195"/>
                  <a:gd name="T11" fmla="*/ 178 h 235"/>
                  <a:gd name="T12" fmla="*/ 90 w 195"/>
                  <a:gd name="T13" fmla="*/ 145 h 235"/>
                  <a:gd name="T14" fmla="*/ 70 w 195"/>
                  <a:gd name="T15" fmla="*/ 131 h 235"/>
                  <a:gd name="T16" fmla="*/ 25 w 195"/>
                  <a:gd name="T17" fmla="*/ 187 h 235"/>
                  <a:gd name="T18" fmla="*/ 0 w 195"/>
                  <a:gd name="T19" fmla="*/ 167 h 235"/>
                  <a:gd name="T20" fmla="*/ 121 w 195"/>
                  <a:gd name="T21" fmla="*/ 127 h 235"/>
                  <a:gd name="T22" fmla="*/ 154 w 195"/>
                  <a:gd name="T23" fmla="*/ 50 h 235"/>
                  <a:gd name="T24" fmla="*/ 95 w 195"/>
                  <a:gd name="T25" fmla="*/ 108 h 235"/>
                  <a:gd name="T26" fmla="*/ 121 w 195"/>
                  <a:gd name="T27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235">
                    <a:moveTo>
                      <a:pt x="0" y="167"/>
                    </a:moveTo>
                    <a:cubicBezTo>
                      <a:pt x="54" y="111"/>
                      <a:pt x="107" y="56"/>
                      <a:pt x="160" y="0"/>
                    </a:cubicBezTo>
                    <a:cubicBezTo>
                      <a:pt x="173" y="8"/>
                      <a:pt x="183" y="14"/>
                      <a:pt x="195" y="22"/>
                    </a:cubicBezTo>
                    <a:cubicBezTo>
                      <a:pt x="166" y="92"/>
                      <a:pt x="137" y="163"/>
                      <a:pt x="107" y="235"/>
                    </a:cubicBezTo>
                    <a:cubicBezTo>
                      <a:pt x="97" y="230"/>
                      <a:pt x="89" y="225"/>
                      <a:pt x="79" y="219"/>
                    </a:cubicBezTo>
                    <a:cubicBezTo>
                      <a:pt x="85" y="205"/>
                      <a:pt x="90" y="191"/>
                      <a:pt x="98" y="178"/>
                    </a:cubicBezTo>
                    <a:cubicBezTo>
                      <a:pt x="107" y="163"/>
                      <a:pt x="106" y="153"/>
                      <a:pt x="90" y="145"/>
                    </a:cubicBezTo>
                    <a:cubicBezTo>
                      <a:pt x="84" y="142"/>
                      <a:pt x="79" y="137"/>
                      <a:pt x="70" y="131"/>
                    </a:cubicBezTo>
                    <a:cubicBezTo>
                      <a:pt x="55" y="149"/>
                      <a:pt x="40" y="168"/>
                      <a:pt x="25" y="187"/>
                    </a:cubicBezTo>
                    <a:cubicBezTo>
                      <a:pt x="12" y="177"/>
                      <a:pt x="5" y="171"/>
                      <a:pt x="0" y="167"/>
                    </a:cubicBezTo>
                    <a:close/>
                    <a:moveTo>
                      <a:pt x="121" y="127"/>
                    </a:moveTo>
                    <a:cubicBezTo>
                      <a:pt x="132" y="100"/>
                      <a:pt x="143" y="76"/>
                      <a:pt x="154" y="50"/>
                    </a:cubicBezTo>
                    <a:cubicBezTo>
                      <a:pt x="133" y="71"/>
                      <a:pt x="115" y="89"/>
                      <a:pt x="95" y="108"/>
                    </a:cubicBezTo>
                    <a:cubicBezTo>
                      <a:pt x="103" y="114"/>
                      <a:pt x="111" y="119"/>
                      <a:pt x="12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87"/>
              <p:cNvSpPr/>
              <p:nvPr/>
            </p:nvSpPr>
            <p:spPr bwMode="auto">
              <a:xfrm>
                <a:off x="11399611" y="5441950"/>
                <a:ext cx="520700" cy="785813"/>
              </a:xfrm>
              <a:custGeom>
                <a:avLst/>
                <a:gdLst>
                  <a:gd name="T0" fmla="*/ 110 w 165"/>
                  <a:gd name="T1" fmla="*/ 156 h 249"/>
                  <a:gd name="T2" fmla="*/ 76 w 165"/>
                  <a:gd name="T3" fmla="*/ 143 h 249"/>
                  <a:gd name="T4" fmla="*/ 83 w 165"/>
                  <a:gd name="T5" fmla="*/ 120 h 249"/>
                  <a:gd name="T6" fmla="*/ 141 w 165"/>
                  <a:gd name="T7" fmla="*/ 139 h 249"/>
                  <a:gd name="T8" fmla="*/ 107 w 165"/>
                  <a:gd name="T9" fmla="*/ 249 h 249"/>
                  <a:gd name="T10" fmla="*/ 83 w 165"/>
                  <a:gd name="T11" fmla="*/ 227 h 249"/>
                  <a:gd name="T12" fmla="*/ 11 w 165"/>
                  <a:gd name="T13" fmla="*/ 147 h 249"/>
                  <a:gd name="T14" fmla="*/ 47 w 165"/>
                  <a:gd name="T15" fmla="*/ 47 h 249"/>
                  <a:gd name="T16" fmla="*/ 93 w 165"/>
                  <a:gd name="T17" fmla="*/ 12 h 249"/>
                  <a:gd name="T18" fmla="*/ 162 w 165"/>
                  <a:gd name="T19" fmla="*/ 55 h 249"/>
                  <a:gd name="T20" fmla="*/ 165 w 165"/>
                  <a:gd name="T21" fmla="*/ 93 h 249"/>
                  <a:gd name="T22" fmla="*/ 134 w 165"/>
                  <a:gd name="T23" fmla="*/ 90 h 249"/>
                  <a:gd name="T24" fmla="*/ 134 w 165"/>
                  <a:gd name="T25" fmla="*/ 69 h 249"/>
                  <a:gd name="T26" fmla="*/ 115 w 165"/>
                  <a:gd name="T27" fmla="*/ 38 h 249"/>
                  <a:gd name="T28" fmla="*/ 74 w 165"/>
                  <a:gd name="T29" fmla="*/ 54 h 249"/>
                  <a:gd name="T30" fmla="*/ 38 w 165"/>
                  <a:gd name="T31" fmla="*/ 159 h 249"/>
                  <a:gd name="T32" fmla="*/ 64 w 165"/>
                  <a:gd name="T33" fmla="*/ 205 h 249"/>
                  <a:gd name="T34" fmla="*/ 104 w 165"/>
                  <a:gd name="T35" fmla="*/ 175 h 249"/>
                  <a:gd name="T36" fmla="*/ 110 w 165"/>
                  <a:gd name="T3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" h="249">
                    <a:moveTo>
                      <a:pt x="110" y="156"/>
                    </a:moveTo>
                    <a:cubicBezTo>
                      <a:pt x="99" y="151"/>
                      <a:pt x="88" y="147"/>
                      <a:pt x="76" y="143"/>
                    </a:cubicBezTo>
                    <a:cubicBezTo>
                      <a:pt x="78" y="136"/>
                      <a:pt x="80" y="129"/>
                      <a:pt x="83" y="120"/>
                    </a:cubicBezTo>
                    <a:cubicBezTo>
                      <a:pt x="102" y="126"/>
                      <a:pt x="121" y="132"/>
                      <a:pt x="141" y="139"/>
                    </a:cubicBezTo>
                    <a:cubicBezTo>
                      <a:pt x="130" y="175"/>
                      <a:pt x="119" y="210"/>
                      <a:pt x="107" y="249"/>
                    </a:cubicBezTo>
                    <a:cubicBezTo>
                      <a:pt x="97" y="241"/>
                      <a:pt x="91" y="234"/>
                      <a:pt x="83" y="227"/>
                    </a:cubicBezTo>
                    <a:cubicBezTo>
                      <a:pt x="36" y="234"/>
                      <a:pt x="0" y="200"/>
                      <a:pt x="11" y="147"/>
                    </a:cubicBezTo>
                    <a:cubicBezTo>
                      <a:pt x="18" y="112"/>
                      <a:pt x="31" y="78"/>
                      <a:pt x="47" y="47"/>
                    </a:cubicBezTo>
                    <a:cubicBezTo>
                      <a:pt x="56" y="31"/>
                      <a:pt x="76" y="18"/>
                      <a:pt x="93" y="12"/>
                    </a:cubicBezTo>
                    <a:cubicBezTo>
                      <a:pt x="127" y="0"/>
                      <a:pt x="154" y="19"/>
                      <a:pt x="162" y="55"/>
                    </a:cubicBezTo>
                    <a:cubicBezTo>
                      <a:pt x="164" y="66"/>
                      <a:pt x="164" y="78"/>
                      <a:pt x="165" y="93"/>
                    </a:cubicBezTo>
                    <a:cubicBezTo>
                      <a:pt x="153" y="92"/>
                      <a:pt x="144" y="91"/>
                      <a:pt x="134" y="90"/>
                    </a:cubicBezTo>
                    <a:cubicBezTo>
                      <a:pt x="134" y="82"/>
                      <a:pt x="134" y="76"/>
                      <a:pt x="134" y="69"/>
                    </a:cubicBezTo>
                    <a:cubicBezTo>
                      <a:pt x="134" y="55"/>
                      <a:pt x="130" y="42"/>
                      <a:pt x="115" y="38"/>
                    </a:cubicBezTo>
                    <a:cubicBezTo>
                      <a:pt x="98" y="34"/>
                      <a:pt x="80" y="38"/>
                      <a:pt x="74" y="54"/>
                    </a:cubicBezTo>
                    <a:cubicBezTo>
                      <a:pt x="60" y="88"/>
                      <a:pt x="48" y="123"/>
                      <a:pt x="38" y="159"/>
                    </a:cubicBezTo>
                    <a:cubicBezTo>
                      <a:pt x="33" y="181"/>
                      <a:pt x="46" y="201"/>
                      <a:pt x="64" y="205"/>
                    </a:cubicBezTo>
                    <a:cubicBezTo>
                      <a:pt x="80" y="210"/>
                      <a:pt x="96" y="198"/>
                      <a:pt x="104" y="175"/>
                    </a:cubicBezTo>
                    <a:cubicBezTo>
                      <a:pt x="107" y="170"/>
                      <a:pt x="108" y="164"/>
                      <a:pt x="11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88"/>
              <p:cNvSpPr/>
              <p:nvPr/>
            </p:nvSpPr>
            <p:spPr bwMode="auto">
              <a:xfrm>
                <a:off x="12312424" y="5551487"/>
                <a:ext cx="412750" cy="714375"/>
              </a:xfrm>
              <a:custGeom>
                <a:avLst/>
                <a:gdLst>
                  <a:gd name="T0" fmla="*/ 1 w 131"/>
                  <a:gd name="T1" fmla="*/ 0 h 226"/>
                  <a:gd name="T2" fmla="*/ 30 w 131"/>
                  <a:gd name="T3" fmla="*/ 0 h 226"/>
                  <a:gd name="T4" fmla="*/ 30 w 131"/>
                  <a:gd name="T5" fmla="*/ 98 h 226"/>
                  <a:gd name="T6" fmla="*/ 28 w 131"/>
                  <a:gd name="T7" fmla="*/ 164 h 226"/>
                  <a:gd name="T8" fmla="*/ 68 w 131"/>
                  <a:gd name="T9" fmla="*/ 199 h 226"/>
                  <a:gd name="T10" fmla="*/ 97 w 131"/>
                  <a:gd name="T11" fmla="*/ 163 h 226"/>
                  <a:gd name="T12" fmla="*/ 102 w 131"/>
                  <a:gd name="T13" fmla="*/ 15 h 226"/>
                  <a:gd name="T14" fmla="*/ 103 w 131"/>
                  <a:gd name="T15" fmla="*/ 4 h 226"/>
                  <a:gd name="T16" fmla="*/ 131 w 131"/>
                  <a:gd name="T17" fmla="*/ 4 h 226"/>
                  <a:gd name="T18" fmla="*/ 123 w 131"/>
                  <a:gd name="T19" fmla="*/ 176 h 226"/>
                  <a:gd name="T20" fmla="*/ 64 w 131"/>
                  <a:gd name="T21" fmla="*/ 226 h 226"/>
                  <a:gd name="T22" fmla="*/ 1 w 131"/>
                  <a:gd name="T23" fmla="*/ 172 h 226"/>
                  <a:gd name="T24" fmla="*/ 1 w 131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26">
                    <a:moveTo>
                      <a:pt x="1" y="0"/>
                    </a:moveTo>
                    <a:cubicBezTo>
                      <a:pt x="14" y="0"/>
                      <a:pt x="22" y="0"/>
                      <a:pt x="30" y="0"/>
                    </a:cubicBezTo>
                    <a:cubicBezTo>
                      <a:pt x="30" y="33"/>
                      <a:pt x="30" y="66"/>
                      <a:pt x="30" y="98"/>
                    </a:cubicBezTo>
                    <a:cubicBezTo>
                      <a:pt x="30" y="120"/>
                      <a:pt x="28" y="142"/>
                      <a:pt x="28" y="164"/>
                    </a:cubicBezTo>
                    <a:cubicBezTo>
                      <a:pt x="28" y="189"/>
                      <a:pt x="44" y="201"/>
                      <a:pt x="68" y="199"/>
                    </a:cubicBezTo>
                    <a:cubicBezTo>
                      <a:pt x="86" y="197"/>
                      <a:pt x="96" y="186"/>
                      <a:pt x="97" y="163"/>
                    </a:cubicBezTo>
                    <a:cubicBezTo>
                      <a:pt x="99" y="114"/>
                      <a:pt x="100" y="65"/>
                      <a:pt x="102" y="15"/>
                    </a:cubicBezTo>
                    <a:cubicBezTo>
                      <a:pt x="102" y="12"/>
                      <a:pt x="103" y="9"/>
                      <a:pt x="103" y="4"/>
                    </a:cubicBezTo>
                    <a:cubicBezTo>
                      <a:pt x="112" y="4"/>
                      <a:pt x="121" y="4"/>
                      <a:pt x="131" y="4"/>
                    </a:cubicBezTo>
                    <a:cubicBezTo>
                      <a:pt x="129" y="62"/>
                      <a:pt x="127" y="119"/>
                      <a:pt x="123" y="176"/>
                    </a:cubicBezTo>
                    <a:cubicBezTo>
                      <a:pt x="121" y="206"/>
                      <a:pt x="95" y="226"/>
                      <a:pt x="64" y="226"/>
                    </a:cubicBezTo>
                    <a:cubicBezTo>
                      <a:pt x="28" y="225"/>
                      <a:pt x="2" y="205"/>
                      <a:pt x="1" y="172"/>
                    </a:cubicBezTo>
                    <a:cubicBezTo>
                      <a:pt x="0" y="115"/>
                      <a:pt x="1" y="5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89"/>
              <p:cNvSpPr/>
              <p:nvPr/>
            </p:nvSpPr>
            <p:spPr bwMode="auto">
              <a:xfrm>
                <a:off x="9635899" y="4373562"/>
                <a:ext cx="825500" cy="698500"/>
              </a:xfrm>
              <a:custGeom>
                <a:avLst/>
                <a:gdLst>
                  <a:gd name="T0" fmla="*/ 192 w 261"/>
                  <a:gd name="T1" fmla="*/ 0 h 221"/>
                  <a:gd name="T2" fmla="*/ 261 w 261"/>
                  <a:gd name="T3" fmla="*/ 96 h 221"/>
                  <a:gd name="T4" fmla="*/ 240 w 261"/>
                  <a:gd name="T5" fmla="*/ 110 h 221"/>
                  <a:gd name="T6" fmla="*/ 196 w 261"/>
                  <a:gd name="T7" fmla="*/ 49 h 221"/>
                  <a:gd name="T8" fmla="*/ 175 w 261"/>
                  <a:gd name="T9" fmla="*/ 44 h 221"/>
                  <a:gd name="T10" fmla="*/ 128 w 261"/>
                  <a:gd name="T11" fmla="*/ 73 h 221"/>
                  <a:gd name="T12" fmla="*/ 175 w 261"/>
                  <a:gd name="T13" fmla="*/ 140 h 221"/>
                  <a:gd name="T14" fmla="*/ 156 w 261"/>
                  <a:gd name="T15" fmla="*/ 155 h 221"/>
                  <a:gd name="T16" fmla="*/ 106 w 261"/>
                  <a:gd name="T17" fmla="*/ 87 h 221"/>
                  <a:gd name="T18" fmla="*/ 38 w 261"/>
                  <a:gd name="T19" fmla="*/ 129 h 221"/>
                  <a:gd name="T20" fmla="*/ 93 w 261"/>
                  <a:gd name="T21" fmla="*/ 207 h 221"/>
                  <a:gd name="T22" fmla="*/ 73 w 261"/>
                  <a:gd name="T23" fmla="*/ 221 h 221"/>
                  <a:gd name="T24" fmla="*/ 0 w 261"/>
                  <a:gd name="T25" fmla="*/ 120 h 221"/>
                  <a:gd name="T26" fmla="*/ 192 w 261"/>
                  <a:gd name="T2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21">
                    <a:moveTo>
                      <a:pt x="192" y="0"/>
                    </a:moveTo>
                    <a:cubicBezTo>
                      <a:pt x="215" y="32"/>
                      <a:pt x="237" y="63"/>
                      <a:pt x="261" y="96"/>
                    </a:cubicBezTo>
                    <a:cubicBezTo>
                      <a:pt x="254" y="101"/>
                      <a:pt x="248" y="105"/>
                      <a:pt x="240" y="110"/>
                    </a:cubicBezTo>
                    <a:cubicBezTo>
                      <a:pt x="225" y="89"/>
                      <a:pt x="210" y="69"/>
                      <a:pt x="196" y="49"/>
                    </a:cubicBezTo>
                    <a:cubicBezTo>
                      <a:pt x="190" y="39"/>
                      <a:pt x="184" y="38"/>
                      <a:pt x="175" y="44"/>
                    </a:cubicBezTo>
                    <a:cubicBezTo>
                      <a:pt x="160" y="54"/>
                      <a:pt x="145" y="63"/>
                      <a:pt x="128" y="73"/>
                    </a:cubicBezTo>
                    <a:cubicBezTo>
                      <a:pt x="144" y="96"/>
                      <a:pt x="159" y="117"/>
                      <a:pt x="175" y="140"/>
                    </a:cubicBezTo>
                    <a:cubicBezTo>
                      <a:pt x="169" y="145"/>
                      <a:pt x="164" y="149"/>
                      <a:pt x="156" y="155"/>
                    </a:cubicBezTo>
                    <a:cubicBezTo>
                      <a:pt x="139" y="132"/>
                      <a:pt x="122" y="109"/>
                      <a:pt x="106" y="87"/>
                    </a:cubicBezTo>
                    <a:cubicBezTo>
                      <a:pt x="83" y="101"/>
                      <a:pt x="62" y="114"/>
                      <a:pt x="38" y="129"/>
                    </a:cubicBezTo>
                    <a:cubicBezTo>
                      <a:pt x="56" y="154"/>
                      <a:pt x="74" y="180"/>
                      <a:pt x="93" y="207"/>
                    </a:cubicBezTo>
                    <a:cubicBezTo>
                      <a:pt x="87" y="211"/>
                      <a:pt x="81" y="216"/>
                      <a:pt x="73" y="221"/>
                    </a:cubicBezTo>
                    <a:cubicBezTo>
                      <a:pt x="49" y="188"/>
                      <a:pt x="25" y="155"/>
                      <a:pt x="0" y="120"/>
                    </a:cubicBezTo>
                    <a:cubicBezTo>
                      <a:pt x="64" y="80"/>
                      <a:pt x="128" y="40"/>
                      <a:pt x="1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90"/>
              <p:cNvSpPr/>
              <p:nvPr/>
            </p:nvSpPr>
            <p:spPr bwMode="auto">
              <a:xfrm>
                <a:off x="13347474" y="5267325"/>
                <a:ext cx="487363" cy="777875"/>
              </a:xfrm>
              <a:custGeom>
                <a:avLst/>
                <a:gdLst>
                  <a:gd name="T0" fmla="*/ 117 w 154"/>
                  <a:gd name="T1" fmla="*/ 0 h 246"/>
                  <a:gd name="T2" fmla="*/ 135 w 154"/>
                  <a:gd name="T3" fmla="*/ 115 h 246"/>
                  <a:gd name="T4" fmla="*/ 149 w 154"/>
                  <a:gd name="T5" fmla="*/ 208 h 246"/>
                  <a:gd name="T6" fmla="*/ 124 w 154"/>
                  <a:gd name="T7" fmla="*/ 246 h 246"/>
                  <a:gd name="T8" fmla="*/ 0 w 154"/>
                  <a:gd name="T9" fmla="*/ 48 h 246"/>
                  <a:gd name="T10" fmla="*/ 27 w 154"/>
                  <a:gd name="T11" fmla="*/ 36 h 246"/>
                  <a:gd name="T12" fmla="*/ 108 w 154"/>
                  <a:gd name="T13" fmla="*/ 162 h 246"/>
                  <a:gd name="T14" fmla="*/ 112 w 154"/>
                  <a:gd name="T15" fmla="*/ 160 h 246"/>
                  <a:gd name="T16" fmla="*/ 99 w 154"/>
                  <a:gd name="T17" fmla="*/ 70 h 246"/>
                  <a:gd name="T18" fmla="*/ 92 w 154"/>
                  <a:gd name="T19" fmla="*/ 28 h 246"/>
                  <a:gd name="T20" fmla="*/ 117 w 154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46">
                    <a:moveTo>
                      <a:pt x="117" y="0"/>
                    </a:moveTo>
                    <a:cubicBezTo>
                      <a:pt x="123" y="39"/>
                      <a:pt x="129" y="77"/>
                      <a:pt x="135" y="115"/>
                    </a:cubicBezTo>
                    <a:cubicBezTo>
                      <a:pt x="140" y="146"/>
                      <a:pt x="144" y="177"/>
                      <a:pt x="149" y="208"/>
                    </a:cubicBezTo>
                    <a:cubicBezTo>
                      <a:pt x="153" y="236"/>
                      <a:pt x="154" y="236"/>
                      <a:pt x="124" y="246"/>
                    </a:cubicBezTo>
                    <a:cubicBezTo>
                      <a:pt x="83" y="181"/>
                      <a:pt x="42" y="115"/>
                      <a:pt x="0" y="48"/>
                    </a:cubicBezTo>
                    <a:cubicBezTo>
                      <a:pt x="9" y="44"/>
                      <a:pt x="17" y="40"/>
                      <a:pt x="27" y="36"/>
                    </a:cubicBezTo>
                    <a:cubicBezTo>
                      <a:pt x="54" y="78"/>
                      <a:pt x="81" y="120"/>
                      <a:pt x="108" y="162"/>
                    </a:cubicBezTo>
                    <a:cubicBezTo>
                      <a:pt x="109" y="161"/>
                      <a:pt x="111" y="161"/>
                      <a:pt x="112" y="160"/>
                    </a:cubicBezTo>
                    <a:cubicBezTo>
                      <a:pt x="108" y="130"/>
                      <a:pt x="103" y="100"/>
                      <a:pt x="99" y="70"/>
                    </a:cubicBezTo>
                    <a:cubicBezTo>
                      <a:pt x="97" y="56"/>
                      <a:pt x="94" y="42"/>
                      <a:pt x="92" y="28"/>
                    </a:cubicBezTo>
                    <a:cubicBezTo>
                      <a:pt x="90" y="7"/>
                      <a:pt x="91" y="7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91"/>
              <p:cNvSpPr/>
              <p:nvPr/>
            </p:nvSpPr>
            <p:spPr bwMode="auto">
              <a:xfrm>
                <a:off x="11237686" y="209550"/>
                <a:ext cx="533400" cy="842963"/>
              </a:xfrm>
              <a:custGeom>
                <a:avLst/>
                <a:gdLst>
                  <a:gd name="T0" fmla="*/ 169 w 169"/>
                  <a:gd name="T1" fmla="*/ 10 h 267"/>
                  <a:gd name="T2" fmla="*/ 164 w 169"/>
                  <a:gd name="T3" fmla="*/ 22 h 267"/>
                  <a:gd name="T4" fmla="*/ 144 w 169"/>
                  <a:gd name="T5" fmla="*/ 89 h 267"/>
                  <a:gd name="T6" fmla="*/ 121 w 169"/>
                  <a:gd name="T7" fmla="*/ 163 h 267"/>
                  <a:gd name="T8" fmla="*/ 94 w 169"/>
                  <a:gd name="T9" fmla="*/ 233 h 267"/>
                  <a:gd name="T10" fmla="*/ 47 w 169"/>
                  <a:gd name="T11" fmla="*/ 252 h 267"/>
                  <a:gd name="T12" fmla="*/ 34 w 169"/>
                  <a:gd name="T13" fmla="*/ 188 h 267"/>
                  <a:gd name="T14" fmla="*/ 100 w 169"/>
                  <a:gd name="T15" fmla="*/ 98 h 267"/>
                  <a:gd name="T16" fmla="*/ 141 w 169"/>
                  <a:gd name="T17" fmla="*/ 11 h 267"/>
                  <a:gd name="T18" fmla="*/ 157 w 169"/>
                  <a:gd name="T19" fmla="*/ 0 h 267"/>
                  <a:gd name="T20" fmla="*/ 169 w 169"/>
                  <a:gd name="T21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267">
                    <a:moveTo>
                      <a:pt x="169" y="10"/>
                    </a:moveTo>
                    <a:cubicBezTo>
                      <a:pt x="166" y="16"/>
                      <a:pt x="165" y="19"/>
                      <a:pt x="164" y="22"/>
                    </a:cubicBezTo>
                    <a:cubicBezTo>
                      <a:pt x="157" y="44"/>
                      <a:pt x="150" y="67"/>
                      <a:pt x="144" y="89"/>
                    </a:cubicBezTo>
                    <a:cubicBezTo>
                      <a:pt x="136" y="114"/>
                      <a:pt x="129" y="139"/>
                      <a:pt x="121" y="163"/>
                    </a:cubicBezTo>
                    <a:cubicBezTo>
                      <a:pt x="113" y="187"/>
                      <a:pt x="103" y="210"/>
                      <a:pt x="94" y="233"/>
                    </a:cubicBezTo>
                    <a:cubicBezTo>
                      <a:pt x="84" y="261"/>
                      <a:pt x="72" y="267"/>
                      <a:pt x="47" y="252"/>
                    </a:cubicBezTo>
                    <a:cubicBezTo>
                      <a:pt x="9" y="228"/>
                      <a:pt x="0" y="230"/>
                      <a:pt x="34" y="188"/>
                    </a:cubicBezTo>
                    <a:cubicBezTo>
                      <a:pt x="57" y="159"/>
                      <a:pt x="81" y="130"/>
                      <a:pt x="100" y="98"/>
                    </a:cubicBezTo>
                    <a:cubicBezTo>
                      <a:pt x="117" y="71"/>
                      <a:pt x="127" y="40"/>
                      <a:pt x="141" y="11"/>
                    </a:cubicBezTo>
                    <a:cubicBezTo>
                      <a:pt x="144" y="6"/>
                      <a:pt x="151" y="1"/>
                      <a:pt x="157" y="0"/>
                    </a:cubicBezTo>
                    <a:cubicBezTo>
                      <a:pt x="160" y="0"/>
                      <a:pt x="165" y="7"/>
                      <a:pt x="1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92"/>
              <p:cNvSpPr/>
              <p:nvPr/>
            </p:nvSpPr>
            <p:spPr bwMode="auto">
              <a:xfrm>
                <a:off x="14469836" y="4581525"/>
                <a:ext cx="693738" cy="644525"/>
              </a:xfrm>
              <a:custGeom>
                <a:avLst/>
                <a:gdLst>
                  <a:gd name="T0" fmla="*/ 116 w 220"/>
                  <a:gd name="T1" fmla="*/ 190 h 204"/>
                  <a:gd name="T2" fmla="*/ 126 w 220"/>
                  <a:gd name="T3" fmla="*/ 168 h 204"/>
                  <a:gd name="T4" fmla="*/ 154 w 220"/>
                  <a:gd name="T5" fmla="*/ 170 h 204"/>
                  <a:gd name="T6" fmla="*/ 188 w 220"/>
                  <a:gd name="T7" fmla="*/ 138 h 204"/>
                  <a:gd name="T8" fmla="*/ 158 w 220"/>
                  <a:gd name="T9" fmla="*/ 102 h 204"/>
                  <a:gd name="T10" fmla="*/ 105 w 220"/>
                  <a:gd name="T11" fmla="*/ 112 h 204"/>
                  <a:gd name="T12" fmla="*/ 63 w 220"/>
                  <a:gd name="T13" fmla="*/ 124 h 204"/>
                  <a:gd name="T14" fmla="*/ 9 w 220"/>
                  <a:gd name="T15" fmla="*/ 86 h 204"/>
                  <a:gd name="T16" fmla="*/ 28 w 220"/>
                  <a:gd name="T17" fmla="*/ 13 h 204"/>
                  <a:gd name="T18" fmla="*/ 97 w 220"/>
                  <a:gd name="T19" fmla="*/ 13 h 204"/>
                  <a:gd name="T20" fmla="*/ 87 w 220"/>
                  <a:gd name="T21" fmla="*/ 35 h 204"/>
                  <a:gd name="T22" fmla="*/ 63 w 220"/>
                  <a:gd name="T23" fmla="*/ 33 h 204"/>
                  <a:gd name="T24" fmla="*/ 32 w 220"/>
                  <a:gd name="T25" fmla="*/ 65 h 204"/>
                  <a:gd name="T26" fmla="*/ 65 w 220"/>
                  <a:gd name="T27" fmla="*/ 94 h 204"/>
                  <a:gd name="T28" fmla="*/ 109 w 220"/>
                  <a:gd name="T29" fmla="*/ 77 h 204"/>
                  <a:gd name="T30" fmla="*/ 213 w 220"/>
                  <a:gd name="T31" fmla="*/ 120 h 204"/>
                  <a:gd name="T32" fmla="*/ 189 w 220"/>
                  <a:gd name="T33" fmla="*/ 187 h 204"/>
                  <a:gd name="T34" fmla="*/ 116 w 220"/>
                  <a:gd name="T35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0" h="204">
                    <a:moveTo>
                      <a:pt x="116" y="190"/>
                    </a:moveTo>
                    <a:cubicBezTo>
                      <a:pt x="120" y="182"/>
                      <a:pt x="123" y="175"/>
                      <a:pt x="126" y="168"/>
                    </a:cubicBezTo>
                    <a:cubicBezTo>
                      <a:pt x="135" y="169"/>
                      <a:pt x="145" y="171"/>
                      <a:pt x="154" y="170"/>
                    </a:cubicBezTo>
                    <a:cubicBezTo>
                      <a:pt x="173" y="170"/>
                      <a:pt x="187" y="156"/>
                      <a:pt x="188" y="138"/>
                    </a:cubicBezTo>
                    <a:cubicBezTo>
                      <a:pt x="188" y="120"/>
                      <a:pt x="176" y="101"/>
                      <a:pt x="158" y="102"/>
                    </a:cubicBezTo>
                    <a:cubicBezTo>
                      <a:pt x="140" y="102"/>
                      <a:pt x="122" y="108"/>
                      <a:pt x="105" y="112"/>
                    </a:cubicBezTo>
                    <a:cubicBezTo>
                      <a:pt x="91" y="116"/>
                      <a:pt x="77" y="123"/>
                      <a:pt x="63" y="124"/>
                    </a:cubicBezTo>
                    <a:cubicBezTo>
                      <a:pt x="35" y="125"/>
                      <a:pt x="18" y="111"/>
                      <a:pt x="9" y="86"/>
                    </a:cubicBezTo>
                    <a:cubicBezTo>
                      <a:pt x="0" y="59"/>
                      <a:pt x="8" y="29"/>
                      <a:pt x="28" y="13"/>
                    </a:cubicBezTo>
                    <a:cubicBezTo>
                      <a:pt x="44" y="0"/>
                      <a:pt x="74" y="0"/>
                      <a:pt x="97" y="13"/>
                    </a:cubicBezTo>
                    <a:cubicBezTo>
                      <a:pt x="94" y="20"/>
                      <a:pt x="91" y="27"/>
                      <a:pt x="87" y="35"/>
                    </a:cubicBezTo>
                    <a:cubicBezTo>
                      <a:pt x="79" y="34"/>
                      <a:pt x="71" y="33"/>
                      <a:pt x="63" y="33"/>
                    </a:cubicBezTo>
                    <a:cubicBezTo>
                      <a:pt x="41" y="33"/>
                      <a:pt x="30" y="44"/>
                      <a:pt x="32" y="65"/>
                    </a:cubicBezTo>
                    <a:cubicBezTo>
                      <a:pt x="33" y="86"/>
                      <a:pt x="44" y="97"/>
                      <a:pt x="65" y="94"/>
                    </a:cubicBezTo>
                    <a:cubicBezTo>
                      <a:pt x="80" y="91"/>
                      <a:pt x="95" y="84"/>
                      <a:pt x="109" y="77"/>
                    </a:cubicBezTo>
                    <a:cubicBezTo>
                      <a:pt x="152" y="57"/>
                      <a:pt x="202" y="77"/>
                      <a:pt x="213" y="120"/>
                    </a:cubicBezTo>
                    <a:cubicBezTo>
                      <a:pt x="220" y="146"/>
                      <a:pt x="210" y="171"/>
                      <a:pt x="189" y="187"/>
                    </a:cubicBezTo>
                    <a:cubicBezTo>
                      <a:pt x="168" y="203"/>
                      <a:pt x="141" y="204"/>
                      <a:pt x="11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93"/>
              <p:cNvSpPr/>
              <p:nvPr/>
            </p:nvSpPr>
            <p:spPr bwMode="auto">
              <a:xfrm>
                <a:off x="13752286" y="5072062"/>
                <a:ext cx="695325" cy="788988"/>
              </a:xfrm>
              <a:custGeom>
                <a:avLst/>
                <a:gdLst>
                  <a:gd name="T0" fmla="*/ 208 w 220"/>
                  <a:gd name="T1" fmla="*/ 171 h 250"/>
                  <a:gd name="T2" fmla="*/ 220 w 220"/>
                  <a:gd name="T3" fmla="*/ 194 h 250"/>
                  <a:gd name="T4" fmla="*/ 115 w 220"/>
                  <a:gd name="T5" fmla="*/ 250 h 250"/>
                  <a:gd name="T6" fmla="*/ 0 w 220"/>
                  <a:gd name="T7" fmla="*/ 53 h 250"/>
                  <a:gd name="T8" fmla="*/ 99 w 220"/>
                  <a:gd name="T9" fmla="*/ 0 h 250"/>
                  <a:gd name="T10" fmla="*/ 113 w 220"/>
                  <a:gd name="T11" fmla="*/ 21 h 250"/>
                  <a:gd name="T12" fmla="*/ 37 w 220"/>
                  <a:gd name="T13" fmla="*/ 63 h 250"/>
                  <a:gd name="T14" fmla="*/ 72 w 220"/>
                  <a:gd name="T15" fmla="*/ 123 h 250"/>
                  <a:gd name="T16" fmla="*/ 142 w 220"/>
                  <a:gd name="T17" fmla="*/ 86 h 250"/>
                  <a:gd name="T18" fmla="*/ 155 w 220"/>
                  <a:gd name="T19" fmla="*/ 108 h 250"/>
                  <a:gd name="T20" fmla="*/ 86 w 220"/>
                  <a:gd name="T21" fmla="*/ 145 h 250"/>
                  <a:gd name="T22" fmla="*/ 125 w 220"/>
                  <a:gd name="T23" fmla="*/ 215 h 250"/>
                  <a:gd name="T24" fmla="*/ 208 w 220"/>
                  <a:gd name="T25" fmla="*/ 17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50">
                    <a:moveTo>
                      <a:pt x="208" y="171"/>
                    </a:moveTo>
                    <a:cubicBezTo>
                      <a:pt x="212" y="179"/>
                      <a:pt x="216" y="186"/>
                      <a:pt x="220" y="194"/>
                    </a:cubicBezTo>
                    <a:cubicBezTo>
                      <a:pt x="185" y="212"/>
                      <a:pt x="151" y="231"/>
                      <a:pt x="115" y="250"/>
                    </a:cubicBezTo>
                    <a:cubicBezTo>
                      <a:pt x="77" y="184"/>
                      <a:pt x="39" y="119"/>
                      <a:pt x="0" y="53"/>
                    </a:cubicBezTo>
                    <a:cubicBezTo>
                      <a:pt x="33" y="35"/>
                      <a:pt x="66" y="18"/>
                      <a:pt x="99" y="0"/>
                    </a:cubicBezTo>
                    <a:cubicBezTo>
                      <a:pt x="104" y="6"/>
                      <a:pt x="108" y="13"/>
                      <a:pt x="113" y="21"/>
                    </a:cubicBezTo>
                    <a:cubicBezTo>
                      <a:pt x="88" y="35"/>
                      <a:pt x="64" y="48"/>
                      <a:pt x="37" y="63"/>
                    </a:cubicBezTo>
                    <a:cubicBezTo>
                      <a:pt x="49" y="83"/>
                      <a:pt x="60" y="102"/>
                      <a:pt x="72" y="123"/>
                    </a:cubicBezTo>
                    <a:cubicBezTo>
                      <a:pt x="96" y="111"/>
                      <a:pt x="118" y="99"/>
                      <a:pt x="142" y="86"/>
                    </a:cubicBezTo>
                    <a:cubicBezTo>
                      <a:pt x="146" y="93"/>
                      <a:pt x="150" y="100"/>
                      <a:pt x="155" y="108"/>
                    </a:cubicBezTo>
                    <a:cubicBezTo>
                      <a:pt x="131" y="120"/>
                      <a:pt x="109" y="132"/>
                      <a:pt x="86" y="145"/>
                    </a:cubicBezTo>
                    <a:cubicBezTo>
                      <a:pt x="99" y="168"/>
                      <a:pt x="111" y="190"/>
                      <a:pt x="125" y="215"/>
                    </a:cubicBezTo>
                    <a:cubicBezTo>
                      <a:pt x="152" y="201"/>
                      <a:pt x="179" y="187"/>
                      <a:pt x="20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9172349" y="3549650"/>
                <a:ext cx="827088" cy="603250"/>
              </a:xfrm>
              <a:custGeom>
                <a:avLst/>
                <a:gdLst>
                  <a:gd name="T0" fmla="*/ 198 w 262"/>
                  <a:gd name="T1" fmla="*/ 10 h 191"/>
                  <a:gd name="T2" fmla="*/ 221 w 262"/>
                  <a:gd name="T3" fmla="*/ 0 h 191"/>
                  <a:gd name="T4" fmla="*/ 262 w 262"/>
                  <a:gd name="T5" fmla="*/ 108 h 191"/>
                  <a:gd name="T6" fmla="*/ 207 w 262"/>
                  <a:gd name="T7" fmla="*/ 114 h 191"/>
                  <a:gd name="T8" fmla="*/ 35 w 262"/>
                  <a:gd name="T9" fmla="*/ 88 h 191"/>
                  <a:gd name="T10" fmla="*/ 69 w 262"/>
                  <a:gd name="T11" fmla="*/ 180 h 191"/>
                  <a:gd name="T12" fmla="*/ 46 w 262"/>
                  <a:gd name="T13" fmla="*/ 191 h 191"/>
                  <a:gd name="T14" fmla="*/ 0 w 262"/>
                  <a:gd name="T15" fmla="*/ 69 h 191"/>
                  <a:gd name="T16" fmla="*/ 39 w 262"/>
                  <a:gd name="T17" fmla="*/ 65 h 191"/>
                  <a:gd name="T18" fmla="*/ 214 w 262"/>
                  <a:gd name="T19" fmla="*/ 91 h 191"/>
                  <a:gd name="T20" fmla="*/ 228 w 262"/>
                  <a:gd name="T21" fmla="*/ 92 h 191"/>
                  <a:gd name="T22" fmla="*/ 198 w 262"/>
                  <a:gd name="T23" fmla="*/ 1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91">
                    <a:moveTo>
                      <a:pt x="198" y="10"/>
                    </a:moveTo>
                    <a:cubicBezTo>
                      <a:pt x="205" y="7"/>
                      <a:pt x="212" y="4"/>
                      <a:pt x="221" y="0"/>
                    </a:cubicBezTo>
                    <a:cubicBezTo>
                      <a:pt x="235" y="37"/>
                      <a:pt x="248" y="72"/>
                      <a:pt x="262" y="108"/>
                    </a:cubicBezTo>
                    <a:cubicBezTo>
                      <a:pt x="245" y="123"/>
                      <a:pt x="225" y="117"/>
                      <a:pt x="207" y="114"/>
                    </a:cubicBezTo>
                    <a:cubicBezTo>
                      <a:pt x="151" y="106"/>
                      <a:pt x="95" y="97"/>
                      <a:pt x="35" y="88"/>
                    </a:cubicBezTo>
                    <a:cubicBezTo>
                      <a:pt x="47" y="121"/>
                      <a:pt x="58" y="150"/>
                      <a:pt x="69" y="180"/>
                    </a:cubicBezTo>
                    <a:cubicBezTo>
                      <a:pt x="62" y="183"/>
                      <a:pt x="55" y="186"/>
                      <a:pt x="46" y="191"/>
                    </a:cubicBezTo>
                    <a:cubicBezTo>
                      <a:pt x="31" y="151"/>
                      <a:pt x="16" y="112"/>
                      <a:pt x="0" y="69"/>
                    </a:cubicBezTo>
                    <a:cubicBezTo>
                      <a:pt x="14" y="67"/>
                      <a:pt x="27" y="63"/>
                      <a:pt x="39" y="65"/>
                    </a:cubicBezTo>
                    <a:cubicBezTo>
                      <a:pt x="97" y="73"/>
                      <a:pt x="156" y="82"/>
                      <a:pt x="214" y="91"/>
                    </a:cubicBezTo>
                    <a:cubicBezTo>
                      <a:pt x="217" y="92"/>
                      <a:pt x="221" y="92"/>
                      <a:pt x="228" y="92"/>
                    </a:cubicBezTo>
                    <a:cubicBezTo>
                      <a:pt x="217" y="64"/>
                      <a:pt x="208" y="37"/>
                      <a:pt x="19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95"/>
              <p:cNvSpPr/>
              <p:nvPr/>
            </p:nvSpPr>
            <p:spPr bwMode="auto">
              <a:xfrm>
                <a:off x="15009586" y="3498850"/>
                <a:ext cx="749300" cy="492125"/>
              </a:xfrm>
              <a:custGeom>
                <a:avLst/>
                <a:gdLst>
                  <a:gd name="T0" fmla="*/ 1 w 237"/>
                  <a:gd name="T1" fmla="*/ 123 h 156"/>
                  <a:gd name="T2" fmla="*/ 27 w 237"/>
                  <a:gd name="T3" fmla="*/ 100 h 156"/>
                  <a:gd name="T4" fmla="*/ 107 w 237"/>
                  <a:gd name="T5" fmla="*/ 101 h 156"/>
                  <a:gd name="T6" fmla="*/ 114 w 237"/>
                  <a:gd name="T7" fmla="*/ 98 h 156"/>
                  <a:gd name="T8" fmla="*/ 57 w 237"/>
                  <a:gd name="T9" fmla="*/ 45 h 156"/>
                  <a:gd name="T10" fmla="*/ 50 w 237"/>
                  <a:gd name="T11" fmla="*/ 0 h 156"/>
                  <a:gd name="T12" fmla="*/ 237 w 237"/>
                  <a:gd name="T13" fmla="*/ 128 h 156"/>
                  <a:gd name="T14" fmla="*/ 226 w 237"/>
                  <a:gd name="T15" fmla="*/ 156 h 156"/>
                  <a:gd name="T16" fmla="*/ 1 w 237"/>
                  <a:gd name="T17" fmla="*/ 12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56">
                    <a:moveTo>
                      <a:pt x="1" y="123"/>
                    </a:moveTo>
                    <a:cubicBezTo>
                      <a:pt x="0" y="104"/>
                      <a:pt x="9" y="99"/>
                      <a:pt x="27" y="100"/>
                    </a:cubicBezTo>
                    <a:cubicBezTo>
                      <a:pt x="53" y="102"/>
                      <a:pt x="80" y="101"/>
                      <a:pt x="107" y="101"/>
                    </a:cubicBezTo>
                    <a:cubicBezTo>
                      <a:pt x="108" y="101"/>
                      <a:pt x="109" y="100"/>
                      <a:pt x="114" y="98"/>
                    </a:cubicBezTo>
                    <a:cubicBezTo>
                      <a:pt x="94" y="80"/>
                      <a:pt x="76" y="63"/>
                      <a:pt x="57" y="45"/>
                    </a:cubicBezTo>
                    <a:cubicBezTo>
                      <a:pt x="38" y="27"/>
                      <a:pt x="38" y="27"/>
                      <a:pt x="50" y="0"/>
                    </a:cubicBezTo>
                    <a:cubicBezTo>
                      <a:pt x="110" y="47"/>
                      <a:pt x="157" y="112"/>
                      <a:pt x="237" y="128"/>
                    </a:cubicBezTo>
                    <a:cubicBezTo>
                      <a:pt x="233" y="138"/>
                      <a:pt x="230" y="145"/>
                      <a:pt x="226" y="156"/>
                    </a:cubicBezTo>
                    <a:cubicBezTo>
                      <a:pt x="155" y="113"/>
                      <a:pt x="77" y="133"/>
                      <a:pt x="1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96"/>
              <p:cNvSpPr>
                <a:spLocks noEditPoints="1"/>
              </p:cNvSpPr>
              <p:nvPr/>
            </p:nvSpPr>
            <p:spPr bwMode="auto">
              <a:xfrm>
                <a:off x="11859986" y="4851400"/>
                <a:ext cx="496888" cy="469900"/>
              </a:xfrm>
              <a:custGeom>
                <a:avLst/>
                <a:gdLst>
                  <a:gd name="T0" fmla="*/ 129 w 157"/>
                  <a:gd name="T1" fmla="*/ 71 h 149"/>
                  <a:gd name="T2" fmla="*/ 148 w 157"/>
                  <a:gd name="T3" fmla="*/ 114 h 149"/>
                  <a:gd name="T4" fmla="*/ 105 w 157"/>
                  <a:gd name="T5" fmla="*/ 145 h 149"/>
                  <a:gd name="T6" fmla="*/ 25 w 157"/>
                  <a:gd name="T7" fmla="*/ 129 h 149"/>
                  <a:gd name="T8" fmla="*/ 32 w 157"/>
                  <a:gd name="T9" fmla="*/ 70 h 149"/>
                  <a:gd name="T10" fmla="*/ 47 w 157"/>
                  <a:gd name="T11" fmla="*/ 63 h 149"/>
                  <a:gd name="T12" fmla="*/ 44 w 157"/>
                  <a:gd name="T13" fmla="*/ 59 h 149"/>
                  <a:gd name="T14" fmla="*/ 30 w 157"/>
                  <a:gd name="T15" fmla="*/ 26 h 149"/>
                  <a:gd name="T16" fmla="*/ 67 w 157"/>
                  <a:gd name="T17" fmla="*/ 2 h 149"/>
                  <a:gd name="T18" fmla="*/ 133 w 157"/>
                  <a:gd name="T19" fmla="*/ 11 h 149"/>
                  <a:gd name="T20" fmla="*/ 156 w 157"/>
                  <a:gd name="T21" fmla="*/ 41 h 149"/>
                  <a:gd name="T22" fmla="*/ 133 w 157"/>
                  <a:gd name="T23" fmla="*/ 68 h 149"/>
                  <a:gd name="T24" fmla="*/ 129 w 157"/>
                  <a:gd name="T25" fmla="*/ 71 h 149"/>
                  <a:gd name="T26" fmla="*/ 92 w 157"/>
                  <a:gd name="T27" fmla="*/ 136 h 149"/>
                  <a:gd name="T28" fmla="*/ 118 w 157"/>
                  <a:gd name="T29" fmla="*/ 112 h 149"/>
                  <a:gd name="T30" fmla="*/ 100 w 157"/>
                  <a:gd name="T31" fmla="*/ 84 h 149"/>
                  <a:gd name="T32" fmla="*/ 80 w 157"/>
                  <a:gd name="T33" fmla="*/ 76 h 149"/>
                  <a:gd name="T34" fmla="*/ 39 w 157"/>
                  <a:gd name="T35" fmla="*/ 92 h 149"/>
                  <a:gd name="T36" fmla="*/ 58 w 157"/>
                  <a:gd name="T37" fmla="*/ 127 h 149"/>
                  <a:gd name="T38" fmla="*/ 92 w 157"/>
                  <a:gd name="T39" fmla="*/ 136 h 149"/>
                  <a:gd name="T40" fmla="*/ 81 w 157"/>
                  <a:gd name="T41" fmla="*/ 11 h 149"/>
                  <a:gd name="T42" fmla="*/ 59 w 157"/>
                  <a:gd name="T43" fmla="*/ 28 h 149"/>
                  <a:gd name="T44" fmla="*/ 76 w 157"/>
                  <a:gd name="T45" fmla="*/ 55 h 149"/>
                  <a:gd name="T46" fmla="*/ 91 w 157"/>
                  <a:gd name="T47" fmla="*/ 61 h 149"/>
                  <a:gd name="T48" fmla="*/ 128 w 157"/>
                  <a:gd name="T49" fmla="*/ 44 h 149"/>
                  <a:gd name="T50" fmla="*/ 107 w 157"/>
                  <a:gd name="T51" fmla="*/ 16 h 149"/>
                  <a:gd name="T52" fmla="*/ 81 w 157"/>
                  <a:gd name="T53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49">
                    <a:moveTo>
                      <a:pt x="129" y="71"/>
                    </a:moveTo>
                    <a:cubicBezTo>
                      <a:pt x="136" y="86"/>
                      <a:pt x="150" y="101"/>
                      <a:pt x="148" y="114"/>
                    </a:cubicBezTo>
                    <a:cubicBezTo>
                      <a:pt x="145" y="134"/>
                      <a:pt x="125" y="143"/>
                      <a:pt x="105" y="145"/>
                    </a:cubicBezTo>
                    <a:cubicBezTo>
                      <a:pt x="76" y="149"/>
                      <a:pt x="49" y="146"/>
                      <a:pt x="25" y="129"/>
                    </a:cubicBezTo>
                    <a:cubicBezTo>
                      <a:pt x="0" y="110"/>
                      <a:pt x="3" y="84"/>
                      <a:pt x="32" y="70"/>
                    </a:cubicBezTo>
                    <a:cubicBezTo>
                      <a:pt x="37" y="68"/>
                      <a:pt x="42" y="66"/>
                      <a:pt x="47" y="63"/>
                    </a:cubicBezTo>
                    <a:cubicBezTo>
                      <a:pt x="46" y="61"/>
                      <a:pt x="45" y="60"/>
                      <a:pt x="44" y="59"/>
                    </a:cubicBezTo>
                    <a:cubicBezTo>
                      <a:pt x="35" y="49"/>
                      <a:pt x="20" y="39"/>
                      <a:pt x="30" y="26"/>
                    </a:cubicBezTo>
                    <a:cubicBezTo>
                      <a:pt x="38" y="14"/>
                      <a:pt x="54" y="3"/>
                      <a:pt x="67" y="2"/>
                    </a:cubicBezTo>
                    <a:cubicBezTo>
                      <a:pt x="89" y="0"/>
                      <a:pt x="112" y="4"/>
                      <a:pt x="133" y="11"/>
                    </a:cubicBezTo>
                    <a:cubicBezTo>
                      <a:pt x="144" y="14"/>
                      <a:pt x="156" y="30"/>
                      <a:pt x="156" y="41"/>
                    </a:cubicBezTo>
                    <a:cubicBezTo>
                      <a:pt x="157" y="49"/>
                      <a:pt x="142" y="59"/>
                      <a:pt x="133" y="68"/>
                    </a:cubicBezTo>
                    <a:cubicBezTo>
                      <a:pt x="131" y="71"/>
                      <a:pt x="127" y="71"/>
                      <a:pt x="129" y="71"/>
                    </a:cubicBezTo>
                    <a:close/>
                    <a:moveTo>
                      <a:pt x="92" y="136"/>
                    </a:moveTo>
                    <a:cubicBezTo>
                      <a:pt x="100" y="129"/>
                      <a:pt x="113" y="123"/>
                      <a:pt x="118" y="112"/>
                    </a:cubicBezTo>
                    <a:cubicBezTo>
                      <a:pt x="125" y="97"/>
                      <a:pt x="110" y="90"/>
                      <a:pt x="100" y="84"/>
                    </a:cubicBezTo>
                    <a:cubicBezTo>
                      <a:pt x="94" y="80"/>
                      <a:pt x="86" y="78"/>
                      <a:pt x="80" y="76"/>
                    </a:cubicBezTo>
                    <a:cubicBezTo>
                      <a:pt x="65" y="69"/>
                      <a:pt x="44" y="78"/>
                      <a:pt x="39" y="92"/>
                    </a:cubicBezTo>
                    <a:cubicBezTo>
                      <a:pt x="34" y="106"/>
                      <a:pt x="42" y="121"/>
                      <a:pt x="58" y="127"/>
                    </a:cubicBezTo>
                    <a:cubicBezTo>
                      <a:pt x="67" y="130"/>
                      <a:pt x="76" y="132"/>
                      <a:pt x="92" y="136"/>
                    </a:cubicBezTo>
                    <a:close/>
                    <a:moveTo>
                      <a:pt x="81" y="11"/>
                    </a:moveTo>
                    <a:cubicBezTo>
                      <a:pt x="75" y="15"/>
                      <a:pt x="63" y="20"/>
                      <a:pt x="59" y="28"/>
                    </a:cubicBezTo>
                    <a:cubicBezTo>
                      <a:pt x="53" y="42"/>
                      <a:pt x="66" y="49"/>
                      <a:pt x="76" y="55"/>
                    </a:cubicBezTo>
                    <a:cubicBezTo>
                      <a:pt x="81" y="57"/>
                      <a:pt x="86" y="59"/>
                      <a:pt x="91" y="61"/>
                    </a:cubicBezTo>
                    <a:cubicBezTo>
                      <a:pt x="106" y="68"/>
                      <a:pt x="124" y="60"/>
                      <a:pt x="128" y="44"/>
                    </a:cubicBezTo>
                    <a:cubicBezTo>
                      <a:pt x="133" y="27"/>
                      <a:pt x="121" y="20"/>
                      <a:pt x="107" y="16"/>
                    </a:cubicBezTo>
                    <a:cubicBezTo>
                      <a:pt x="100" y="14"/>
                      <a:pt x="93" y="14"/>
                      <a:pt x="8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97"/>
              <p:cNvSpPr/>
              <p:nvPr/>
            </p:nvSpPr>
            <p:spPr bwMode="auto">
              <a:xfrm>
                <a:off x="11859986" y="-317500"/>
                <a:ext cx="423863" cy="431800"/>
              </a:xfrm>
              <a:custGeom>
                <a:avLst/>
                <a:gdLst>
                  <a:gd name="T0" fmla="*/ 64 w 134"/>
                  <a:gd name="T1" fmla="*/ 137 h 137"/>
                  <a:gd name="T2" fmla="*/ 64 w 134"/>
                  <a:gd name="T3" fmla="*/ 92 h 137"/>
                  <a:gd name="T4" fmla="*/ 8 w 134"/>
                  <a:gd name="T5" fmla="*/ 79 h 137"/>
                  <a:gd name="T6" fmla="*/ 14 w 134"/>
                  <a:gd name="T7" fmla="*/ 51 h 137"/>
                  <a:gd name="T8" fmla="*/ 68 w 134"/>
                  <a:gd name="T9" fmla="*/ 14 h 137"/>
                  <a:gd name="T10" fmla="*/ 112 w 134"/>
                  <a:gd name="T11" fmla="*/ 10 h 137"/>
                  <a:gd name="T12" fmla="*/ 129 w 134"/>
                  <a:gd name="T13" fmla="*/ 53 h 137"/>
                  <a:gd name="T14" fmla="*/ 64 w 134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7">
                    <a:moveTo>
                      <a:pt x="64" y="137"/>
                    </a:moveTo>
                    <a:cubicBezTo>
                      <a:pt x="64" y="123"/>
                      <a:pt x="64" y="109"/>
                      <a:pt x="64" y="92"/>
                    </a:cubicBezTo>
                    <a:cubicBezTo>
                      <a:pt x="40" y="103"/>
                      <a:pt x="22" y="98"/>
                      <a:pt x="8" y="79"/>
                    </a:cubicBezTo>
                    <a:cubicBezTo>
                      <a:pt x="0" y="68"/>
                      <a:pt x="3" y="58"/>
                      <a:pt x="14" y="51"/>
                    </a:cubicBezTo>
                    <a:cubicBezTo>
                      <a:pt x="32" y="39"/>
                      <a:pt x="51" y="27"/>
                      <a:pt x="68" y="14"/>
                    </a:cubicBezTo>
                    <a:cubicBezTo>
                      <a:pt x="83" y="3"/>
                      <a:pt x="98" y="0"/>
                      <a:pt x="112" y="10"/>
                    </a:cubicBezTo>
                    <a:cubicBezTo>
                      <a:pt x="125" y="20"/>
                      <a:pt x="134" y="34"/>
                      <a:pt x="129" y="53"/>
                    </a:cubicBezTo>
                    <a:cubicBezTo>
                      <a:pt x="119" y="89"/>
                      <a:pt x="91" y="126"/>
                      <a:pt x="6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98"/>
              <p:cNvSpPr/>
              <p:nvPr/>
            </p:nvSpPr>
            <p:spPr bwMode="auto">
              <a:xfrm>
                <a:off x="9926411" y="4838700"/>
                <a:ext cx="758825" cy="536575"/>
              </a:xfrm>
              <a:custGeom>
                <a:avLst/>
                <a:gdLst>
                  <a:gd name="T0" fmla="*/ 217 w 240"/>
                  <a:gd name="T1" fmla="*/ 0 h 170"/>
                  <a:gd name="T2" fmla="*/ 235 w 240"/>
                  <a:gd name="T3" fmla="*/ 22 h 170"/>
                  <a:gd name="T4" fmla="*/ 240 w 240"/>
                  <a:gd name="T5" fmla="*/ 28 h 170"/>
                  <a:gd name="T6" fmla="*/ 198 w 240"/>
                  <a:gd name="T7" fmla="*/ 63 h 170"/>
                  <a:gd name="T8" fmla="*/ 107 w 240"/>
                  <a:gd name="T9" fmla="*/ 150 h 170"/>
                  <a:gd name="T10" fmla="*/ 30 w 240"/>
                  <a:gd name="T11" fmla="*/ 149 h 170"/>
                  <a:gd name="T12" fmla="*/ 14 w 240"/>
                  <a:gd name="T13" fmla="*/ 73 h 170"/>
                  <a:gd name="T14" fmla="*/ 36 w 240"/>
                  <a:gd name="T15" fmla="*/ 102 h 170"/>
                  <a:gd name="T16" fmla="*/ 87 w 240"/>
                  <a:gd name="T17" fmla="*/ 128 h 170"/>
                  <a:gd name="T18" fmla="*/ 135 w 240"/>
                  <a:gd name="T19" fmla="*/ 83 h 170"/>
                  <a:gd name="T20" fmla="*/ 217 w 240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70">
                    <a:moveTo>
                      <a:pt x="217" y="0"/>
                    </a:moveTo>
                    <a:cubicBezTo>
                      <a:pt x="224" y="9"/>
                      <a:pt x="230" y="15"/>
                      <a:pt x="235" y="22"/>
                    </a:cubicBezTo>
                    <a:cubicBezTo>
                      <a:pt x="237" y="24"/>
                      <a:pt x="239" y="26"/>
                      <a:pt x="240" y="28"/>
                    </a:cubicBezTo>
                    <a:cubicBezTo>
                      <a:pt x="226" y="39"/>
                      <a:pt x="211" y="51"/>
                      <a:pt x="198" y="63"/>
                    </a:cubicBezTo>
                    <a:cubicBezTo>
                      <a:pt x="167" y="92"/>
                      <a:pt x="138" y="122"/>
                      <a:pt x="107" y="150"/>
                    </a:cubicBezTo>
                    <a:cubicBezTo>
                      <a:pt x="83" y="170"/>
                      <a:pt x="52" y="168"/>
                      <a:pt x="30" y="149"/>
                    </a:cubicBezTo>
                    <a:cubicBezTo>
                      <a:pt x="6" y="128"/>
                      <a:pt x="0" y="100"/>
                      <a:pt x="14" y="73"/>
                    </a:cubicBezTo>
                    <a:cubicBezTo>
                      <a:pt x="27" y="78"/>
                      <a:pt x="39" y="81"/>
                      <a:pt x="36" y="102"/>
                    </a:cubicBezTo>
                    <a:cubicBezTo>
                      <a:pt x="33" y="127"/>
                      <a:pt x="66" y="143"/>
                      <a:pt x="87" y="128"/>
                    </a:cubicBezTo>
                    <a:cubicBezTo>
                      <a:pt x="104" y="115"/>
                      <a:pt x="119" y="99"/>
                      <a:pt x="135" y="83"/>
                    </a:cubicBezTo>
                    <a:cubicBezTo>
                      <a:pt x="162" y="57"/>
                      <a:pt x="188" y="29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99"/>
              <p:cNvSpPr>
                <a:spLocks noEditPoints="1"/>
              </p:cNvSpPr>
              <p:nvPr/>
            </p:nvSpPr>
            <p:spPr bwMode="auto">
              <a:xfrm>
                <a:off x="12596586" y="4835525"/>
                <a:ext cx="476250" cy="476250"/>
              </a:xfrm>
              <a:custGeom>
                <a:avLst/>
                <a:gdLst>
                  <a:gd name="T0" fmla="*/ 20 w 151"/>
                  <a:gd name="T1" fmla="*/ 148 h 151"/>
                  <a:gd name="T2" fmla="*/ 20 w 151"/>
                  <a:gd name="T3" fmla="*/ 132 h 151"/>
                  <a:gd name="T4" fmla="*/ 105 w 151"/>
                  <a:gd name="T5" fmla="*/ 93 h 151"/>
                  <a:gd name="T6" fmla="*/ 45 w 151"/>
                  <a:gd name="T7" fmla="*/ 95 h 151"/>
                  <a:gd name="T8" fmla="*/ 1 w 151"/>
                  <a:gd name="T9" fmla="*/ 56 h 151"/>
                  <a:gd name="T10" fmla="*/ 41 w 151"/>
                  <a:gd name="T11" fmla="*/ 9 h 151"/>
                  <a:gd name="T12" fmla="*/ 116 w 151"/>
                  <a:gd name="T13" fmla="*/ 19 h 151"/>
                  <a:gd name="T14" fmla="*/ 101 w 151"/>
                  <a:gd name="T15" fmla="*/ 137 h 151"/>
                  <a:gd name="T16" fmla="*/ 20 w 151"/>
                  <a:gd name="T17" fmla="*/ 148 h 151"/>
                  <a:gd name="T18" fmla="*/ 73 w 151"/>
                  <a:gd name="T19" fmla="*/ 82 h 151"/>
                  <a:gd name="T20" fmla="*/ 109 w 151"/>
                  <a:gd name="T21" fmla="*/ 62 h 151"/>
                  <a:gd name="T22" fmla="*/ 68 w 151"/>
                  <a:gd name="T23" fmla="*/ 19 h 151"/>
                  <a:gd name="T24" fmla="*/ 29 w 151"/>
                  <a:gd name="T25" fmla="*/ 51 h 151"/>
                  <a:gd name="T26" fmla="*/ 73 w 151"/>
                  <a:gd name="T27" fmla="*/ 8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151">
                    <a:moveTo>
                      <a:pt x="20" y="148"/>
                    </a:moveTo>
                    <a:cubicBezTo>
                      <a:pt x="20" y="142"/>
                      <a:pt x="20" y="137"/>
                      <a:pt x="20" y="132"/>
                    </a:cubicBezTo>
                    <a:cubicBezTo>
                      <a:pt x="72" y="141"/>
                      <a:pt x="104" y="125"/>
                      <a:pt x="105" y="93"/>
                    </a:cubicBezTo>
                    <a:cubicBezTo>
                      <a:pt x="85" y="94"/>
                      <a:pt x="65" y="97"/>
                      <a:pt x="45" y="95"/>
                    </a:cubicBezTo>
                    <a:cubicBezTo>
                      <a:pt x="17" y="92"/>
                      <a:pt x="3" y="77"/>
                      <a:pt x="1" y="56"/>
                    </a:cubicBezTo>
                    <a:cubicBezTo>
                      <a:pt x="0" y="34"/>
                      <a:pt x="14" y="14"/>
                      <a:pt x="41" y="9"/>
                    </a:cubicBezTo>
                    <a:cubicBezTo>
                      <a:pt x="66" y="3"/>
                      <a:pt x="94" y="0"/>
                      <a:pt x="116" y="19"/>
                    </a:cubicBezTo>
                    <a:cubicBezTo>
                      <a:pt x="151" y="49"/>
                      <a:pt x="142" y="113"/>
                      <a:pt x="101" y="137"/>
                    </a:cubicBezTo>
                    <a:cubicBezTo>
                      <a:pt x="76" y="151"/>
                      <a:pt x="50" y="151"/>
                      <a:pt x="20" y="148"/>
                    </a:cubicBezTo>
                    <a:close/>
                    <a:moveTo>
                      <a:pt x="73" y="82"/>
                    </a:moveTo>
                    <a:cubicBezTo>
                      <a:pt x="82" y="74"/>
                      <a:pt x="107" y="88"/>
                      <a:pt x="109" y="62"/>
                    </a:cubicBezTo>
                    <a:cubicBezTo>
                      <a:pt x="112" y="37"/>
                      <a:pt x="93" y="19"/>
                      <a:pt x="68" y="19"/>
                    </a:cubicBezTo>
                    <a:cubicBezTo>
                      <a:pt x="45" y="19"/>
                      <a:pt x="30" y="32"/>
                      <a:pt x="29" y="51"/>
                    </a:cubicBezTo>
                    <a:cubicBezTo>
                      <a:pt x="29" y="70"/>
                      <a:pt x="44" y="82"/>
                      <a:pt x="73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100"/>
              <p:cNvSpPr/>
              <p:nvPr/>
            </p:nvSpPr>
            <p:spPr bwMode="auto">
              <a:xfrm>
                <a:off x="14814324" y="3927475"/>
                <a:ext cx="757238" cy="582613"/>
              </a:xfrm>
              <a:custGeom>
                <a:avLst/>
                <a:gdLst>
                  <a:gd name="T0" fmla="*/ 240 w 240"/>
                  <a:gd name="T1" fmla="*/ 161 h 184"/>
                  <a:gd name="T2" fmla="*/ 228 w 240"/>
                  <a:gd name="T3" fmla="*/ 184 h 184"/>
                  <a:gd name="T4" fmla="*/ 45 w 240"/>
                  <a:gd name="T5" fmla="*/ 77 h 184"/>
                  <a:gd name="T6" fmla="*/ 23 w 240"/>
                  <a:gd name="T7" fmla="*/ 116 h 184"/>
                  <a:gd name="T8" fmla="*/ 0 w 240"/>
                  <a:gd name="T9" fmla="*/ 102 h 184"/>
                  <a:gd name="T10" fmla="*/ 55 w 240"/>
                  <a:gd name="T11" fmla="*/ 0 h 184"/>
                  <a:gd name="T12" fmla="*/ 76 w 240"/>
                  <a:gd name="T13" fmla="*/ 12 h 184"/>
                  <a:gd name="T14" fmla="*/ 76 w 240"/>
                  <a:gd name="T15" fmla="*/ 17 h 184"/>
                  <a:gd name="T16" fmla="*/ 94 w 240"/>
                  <a:gd name="T17" fmla="*/ 75 h 184"/>
                  <a:gd name="T18" fmla="*/ 167 w 240"/>
                  <a:gd name="T19" fmla="*/ 118 h 184"/>
                  <a:gd name="T20" fmla="*/ 240 w 240"/>
                  <a:gd name="T21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84">
                    <a:moveTo>
                      <a:pt x="240" y="161"/>
                    </a:moveTo>
                    <a:cubicBezTo>
                      <a:pt x="235" y="169"/>
                      <a:pt x="232" y="176"/>
                      <a:pt x="228" y="184"/>
                    </a:cubicBezTo>
                    <a:cubicBezTo>
                      <a:pt x="166" y="148"/>
                      <a:pt x="106" y="113"/>
                      <a:pt x="45" y="77"/>
                    </a:cubicBezTo>
                    <a:cubicBezTo>
                      <a:pt x="37" y="90"/>
                      <a:pt x="30" y="102"/>
                      <a:pt x="23" y="116"/>
                    </a:cubicBezTo>
                    <a:cubicBezTo>
                      <a:pt x="15" y="111"/>
                      <a:pt x="8" y="107"/>
                      <a:pt x="0" y="102"/>
                    </a:cubicBezTo>
                    <a:cubicBezTo>
                      <a:pt x="19" y="68"/>
                      <a:pt x="37" y="34"/>
                      <a:pt x="55" y="0"/>
                    </a:cubicBezTo>
                    <a:cubicBezTo>
                      <a:pt x="64" y="5"/>
                      <a:pt x="71" y="9"/>
                      <a:pt x="76" y="12"/>
                    </a:cubicBezTo>
                    <a:cubicBezTo>
                      <a:pt x="76" y="15"/>
                      <a:pt x="76" y="16"/>
                      <a:pt x="76" y="17"/>
                    </a:cubicBezTo>
                    <a:cubicBezTo>
                      <a:pt x="59" y="54"/>
                      <a:pt x="58" y="54"/>
                      <a:pt x="94" y="75"/>
                    </a:cubicBezTo>
                    <a:cubicBezTo>
                      <a:pt x="118" y="90"/>
                      <a:pt x="143" y="104"/>
                      <a:pt x="167" y="118"/>
                    </a:cubicBezTo>
                    <a:cubicBezTo>
                      <a:pt x="191" y="132"/>
                      <a:pt x="215" y="146"/>
                      <a:pt x="24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101"/>
              <p:cNvSpPr/>
              <p:nvPr/>
            </p:nvSpPr>
            <p:spPr bwMode="auto">
              <a:xfrm>
                <a:off x="10302649" y="4960937"/>
                <a:ext cx="523875" cy="609600"/>
              </a:xfrm>
              <a:custGeom>
                <a:avLst/>
                <a:gdLst>
                  <a:gd name="T0" fmla="*/ 142 w 166"/>
                  <a:gd name="T1" fmla="*/ 0 h 193"/>
                  <a:gd name="T2" fmla="*/ 166 w 166"/>
                  <a:gd name="T3" fmla="*/ 21 h 193"/>
                  <a:gd name="T4" fmla="*/ 26 w 166"/>
                  <a:gd name="T5" fmla="*/ 193 h 193"/>
                  <a:gd name="T6" fmla="*/ 19 w 166"/>
                  <a:gd name="T7" fmla="*/ 152 h 193"/>
                  <a:gd name="T8" fmla="*/ 142 w 16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93">
                    <a:moveTo>
                      <a:pt x="142" y="0"/>
                    </a:moveTo>
                    <a:cubicBezTo>
                      <a:pt x="151" y="8"/>
                      <a:pt x="158" y="14"/>
                      <a:pt x="166" y="21"/>
                    </a:cubicBezTo>
                    <a:cubicBezTo>
                      <a:pt x="119" y="80"/>
                      <a:pt x="72" y="137"/>
                      <a:pt x="26" y="193"/>
                    </a:cubicBezTo>
                    <a:cubicBezTo>
                      <a:pt x="0" y="176"/>
                      <a:pt x="0" y="176"/>
                      <a:pt x="19" y="152"/>
                    </a:cubicBezTo>
                    <a:cubicBezTo>
                      <a:pt x="59" y="102"/>
                      <a:pt x="100" y="52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102"/>
              <p:cNvSpPr/>
              <p:nvPr/>
            </p:nvSpPr>
            <p:spPr bwMode="auto">
              <a:xfrm>
                <a:off x="13190311" y="5445125"/>
                <a:ext cx="280988" cy="698500"/>
              </a:xfrm>
              <a:custGeom>
                <a:avLst/>
                <a:gdLst>
                  <a:gd name="T0" fmla="*/ 0 w 89"/>
                  <a:gd name="T1" fmla="*/ 8 h 221"/>
                  <a:gd name="T2" fmla="*/ 29 w 89"/>
                  <a:gd name="T3" fmla="*/ 0 h 221"/>
                  <a:gd name="T4" fmla="*/ 89 w 89"/>
                  <a:gd name="T5" fmla="*/ 212 h 221"/>
                  <a:gd name="T6" fmla="*/ 60 w 89"/>
                  <a:gd name="T7" fmla="*/ 221 h 221"/>
                  <a:gd name="T8" fmla="*/ 0 w 89"/>
                  <a:gd name="T9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1">
                    <a:moveTo>
                      <a:pt x="0" y="8"/>
                    </a:moveTo>
                    <a:cubicBezTo>
                      <a:pt x="11" y="5"/>
                      <a:pt x="18" y="3"/>
                      <a:pt x="29" y="0"/>
                    </a:cubicBezTo>
                    <a:cubicBezTo>
                      <a:pt x="49" y="70"/>
                      <a:pt x="69" y="140"/>
                      <a:pt x="89" y="212"/>
                    </a:cubicBezTo>
                    <a:cubicBezTo>
                      <a:pt x="80" y="215"/>
                      <a:pt x="71" y="217"/>
                      <a:pt x="60" y="221"/>
                    </a:cubicBezTo>
                    <a:cubicBezTo>
                      <a:pt x="40" y="150"/>
                      <a:pt x="20" y="8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103"/>
              <p:cNvSpPr/>
              <p:nvPr/>
            </p:nvSpPr>
            <p:spPr bwMode="auto">
              <a:xfrm>
                <a:off x="14706374" y="4360862"/>
                <a:ext cx="663575" cy="449263"/>
              </a:xfrm>
              <a:custGeom>
                <a:avLst/>
                <a:gdLst>
                  <a:gd name="T0" fmla="*/ 210 w 210"/>
                  <a:gd name="T1" fmla="*/ 122 h 142"/>
                  <a:gd name="T2" fmla="*/ 192 w 210"/>
                  <a:gd name="T3" fmla="*/ 142 h 142"/>
                  <a:gd name="T4" fmla="*/ 0 w 210"/>
                  <a:gd name="T5" fmla="*/ 22 h 142"/>
                  <a:gd name="T6" fmla="*/ 15 w 210"/>
                  <a:gd name="T7" fmla="*/ 0 h 142"/>
                  <a:gd name="T8" fmla="*/ 210 w 210"/>
                  <a:gd name="T9" fmla="*/ 1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2">
                    <a:moveTo>
                      <a:pt x="210" y="122"/>
                    </a:moveTo>
                    <a:cubicBezTo>
                      <a:pt x="204" y="130"/>
                      <a:pt x="198" y="136"/>
                      <a:pt x="192" y="142"/>
                    </a:cubicBezTo>
                    <a:cubicBezTo>
                      <a:pt x="129" y="102"/>
                      <a:pt x="65" y="63"/>
                      <a:pt x="0" y="22"/>
                    </a:cubicBezTo>
                    <a:cubicBezTo>
                      <a:pt x="5" y="14"/>
                      <a:pt x="10" y="8"/>
                      <a:pt x="15" y="0"/>
                    </a:cubicBezTo>
                    <a:cubicBezTo>
                      <a:pt x="80" y="40"/>
                      <a:pt x="144" y="80"/>
                      <a:pt x="21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104"/>
              <p:cNvSpPr/>
              <p:nvPr/>
            </p:nvSpPr>
            <p:spPr bwMode="auto">
              <a:xfrm>
                <a:off x="13203011" y="4594225"/>
                <a:ext cx="357188" cy="522288"/>
              </a:xfrm>
              <a:custGeom>
                <a:avLst/>
                <a:gdLst>
                  <a:gd name="T0" fmla="*/ 0 w 113"/>
                  <a:gd name="T1" fmla="*/ 54 h 165"/>
                  <a:gd name="T2" fmla="*/ 93 w 113"/>
                  <a:gd name="T3" fmla="*/ 6 h 165"/>
                  <a:gd name="T4" fmla="*/ 113 w 113"/>
                  <a:gd name="T5" fmla="*/ 17 h 165"/>
                  <a:gd name="T6" fmla="*/ 110 w 113"/>
                  <a:gd name="T7" fmla="*/ 141 h 165"/>
                  <a:gd name="T8" fmla="*/ 97 w 113"/>
                  <a:gd name="T9" fmla="*/ 165 h 165"/>
                  <a:gd name="T10" fmla="*/ 90 w 113"/>
                  <a:gd name="T11" fmla="*/ 162 h 165"/>
                  <a:gd name="T12" fmla="*/ 90 w 113"/>
                  <a:gd name="T13" fmla="*/ 30 h 165"/>
                  <a:gd name="T14" fmla="*/ 18 w 113"/>
                  <a:gd name="T15" fmla="*/ 65 h 165"/>
                  <a:gd name="T16" fmla="*/ 0 w 113"/>
                  <a:gd name="T17" fmla="*/ 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65">
                    <a:moveTo>
                      <a:pt x="0" y="54"/>
                    </a:moveTo>
                    <a:cubicBezTo>
                      <a:pt x="31" y="38"/>
                      <a:pt x="62" y="22"/>
                      <a:pt x="93" y="6"/>
                    </a:cubicBezTo>
                    <a:cubicBezTo>
                      <a:pt x="105" y="0"/>
                      <a:pt x="113" y="1"/>
                      <a:pt x="113" y="17"/>
                    </a:cubicBezTo>
                    <a:cubicBezTo>
                      <a:pt x="112" y="59"/>
                      <a:pt x="112" y="100"/>
                      <a:pt x="110" y="141"/>
                    </a:cubicBezTo>
                    <a:cubicBezTo>
                      <a:pt x="109" y="149"/>
                      <a:pt x="101" y="157"/>
                      <a:pt x="97" y="165"/>
                    </a:cubicBezTo>
                    <a:cubicBezTo>
                      <a:pt x="94" y="164"/>
                      <a:pt x="92" y="163"/>
                      <a:pt x="90" y="162"/>
                    </a:cubicBezTo>
                    <a:cubicBezTo>
                      <a:pt x="90" y="119"/>
                      <a:pt x="90" y="77"/>
                      <a:pt x="90" y="30"/>
                    </a:cubicBezTo>
                    <a:cubicBezTo>
                      <a:pt x="64" y="43"/>
                      <a:pt x="41" y="53"/>
                      <a:pt x="18" y="65"/>
                    </a:cubicBezTo>
                    <a:cubicBezTo>
                      <a:pt x="8" y="71"/>
                      <a:pt x="1" y="70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105"/>
              <p:cNvSpPr/>
              <p:nvPr/>
            </p:nvSpPr>
            <p:spPr bwMode="auto">
              <a:xfrm>
                <a:off x="11958411" y="50800"/>
                <a:ext cx="328613" cy="312738"/>
              </a:xfrm>
              <a:custGeom>
                <a:avLst/>
                <a:gdLst>
                  <a:gd name="T0" fmla="*/ 104 w 104"/>
                  <a:gd name="T1" fmla="*/ 17 h 99"/>
                  <a:gd name="T2" fmla="*/ 63 w 104"/>
                  <a:gd name="T3" fmla="*/ 88 h 99"/>
                  <a:gd name="T4" fmla="*/ 2 w 104"/>
                  <a:gd name="T5" fmla="*/ 68 h 99"/>
                  <a:gd name="T6" fmla="*/ 11 w 104"/>
                  <a:gd name="T7" fmla="*/ 48 h 99"/>
                  <a:gd name="T8" fmla="*/ 80 w 104"/>
                  <a:gd name="T9" fmla="*/ 6 h 99"/>
                  <a:gd name="T10" fmla="*/ 98 w 104"/>
                  <a:gd name="T11" fmla="*/ 2 h 99"/>
                  <a:gd name="T12" fmla="*/ 104 w 104"/>
                  <a:gd name="T13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104" y="17"/>
                    </a:moveTo>
                    <a:cubicBezTo>
                      <a:pt x="100" y="48"/>
                      <a:pt x="85" y="71"/>
                      <a:pt x="63" y="88"/>
                    </a:cubicBezTo>
                    <a:cubicBezTo>
                      <a:pt x="49" y="99"/>
                      <a:pt x="6" y="85"/>
                      <a:pt x="2" y="68"/>
                    </a:cubicBezTo>
                    <a:cubicBezTo>
                      <a:pt x="0" y="62"/>
                      <a:pt x="6" y="49"/>
                      <a:pt x="11" y="48"/>
                    </a:cubicBezTo>
                    <a:cubicBezTo>
                      <a:pt x="39" y="40"/>
                      <a:pt x="58" y="21"/>
                      <a:pt x="80" y="6"/>
                    </a:cubicBezTo>
                    <a:cubicBezTo>
                      <a:pt x="85" y="3"/>
                      <a:pt x="94" y="0"/>
                      <a:pt x="98" y="2"/>
                    </a:cubicBezTo>
                    <a:cubicBezTo>
                      <a:pt x="102" y="4"/>
                      <a:pt x="103" y="13"/>
                      <a:pt x="10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13885636" y="838200"/>
                <a:ext cx="239713" cy="303213"/>
              </a:xfrm>
              <a:custGeom>
                <a:avLst/>
                <a:gdLst>
                  <a:gd name="T0" fmla="*/ 75 w 76"/>
                  <a:gd name="T1" fmla="*/ 60 h 96"/>
                  <a:gd name="T2" fmla="*/ 55 w 76"/>
                  <a:gd name="T3" fmla="*/ 90 h 96"/>
                  <a:gd name="T4" fmla="*/ 2 w 76"/>
                  <a:gd name="T5" fmla="*/ 82 h 96"/>
                  <a:gd name="T6" fmla="*/ 0 w 76"/>
                  <a:gd name="T7" fmla="*/ 73 h 96"/>
                  <a:gd name="T8" fmla="*/ 6 w 76"/>
                  <a:gd name="T9" fmla="*/ 26 h 96"/>
                  <a:gd name="T10" fmla="*/ 36 w 76"/>
                  <a:gd name="T11" fmla="*/ 5 h 96"/>
                  <a:gd name="T12" fmla="*/ 75 w 76"/>
                  <a:gd name="T13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6">
                    <a:moveTo>
                      <a:pt x="75" y="60"/>
                    </a:moveTo>
                    <a:cubicBezTo>
                      <a:pt x="76" y="73"/>
                      <a:pt x="71" y="85"/>
                      <a:pt x="55" y="90"/>
                    </a:cubicBezTo>
                    <a:cubicBezTo>
                      <a:pt x="36" y="96"/>
                      <a:pt x="18" y="94"/>
                      <a:pt x="2" y="82"/>
                    </a:cubicBezTo>
                    <a:cubicBezTo>
                      <a:pt x="0" y="80"/>
                      <a:pt x="0" y="76"/>
                      <a:pt x="0" y="73"/>
                    </a:cubicBezTo>
                    <a:cubicBezTo>
                      <a:pt x="2" y="57"/>
                      <a:pt x="4" y="42"/>
                      <a:pt x="6" y="26"/>
                    </a:cubicBezTo>
                    <a:cubicBezTo>
                      <a:pt x="8" y="9"/>
                      <a:pt x="19" y="0"/>
                      <a:pt x="36" y="5"/>
                    </a:cubicBezTo>
                    <a:cubicBezTo>
                      <a:pt x="63" y="13"/>
                      <a:pt x="74" y="28"/>
                      <a:pt x="7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11288486" y="4664075"/>
                <a:ext cx="360363" cy="490538"/>
              </a:xfrm>
              <a:custGeom>
                <a:avLst/>
                <a:gdLst>
                  <a:gd name="T0" fmla="*/ 55 w 114"/>
                  <a:gd name="T1" fmla="*/ 119 h 155"/>
                  <a:gd name="T2" fmla="*/ 82 w 114"/>
                  <a:gd name="T3" fmla="*/ 138 h 155"/>
                  <a:gd name="T4" fmla="*/ 61 w 114"/>
                  <a:gd name="T5" fmla="*/ 140 h 155"/>
                  <a:gd name="T6" fmla="*/ 6 w 114"/>
                  <a:gd name="T7" fmla="*/ 91 h 155"/>
                  <a:gd name="T8" fmla="*/ 35 w 114"/>
                  <a:gd name="T9" fmla="*/ 106 h 155"/>
                  <a:gd name="T10" fmla="*/ 81 w 114"/>
                  <a:gd name="T11" fmla="*/ 26 h 155"/>
                  <a:gd name="T12" fmla="*/ 48 w 114"/>
                  <a:gd name="T13" fmla="*/ 4 h 155"/>
                  <a:gd name="T14" fmla="*/ 66 w 114"/>
                  <a:gd name="T15" fmla="*/ 1 h 155"/>
                  <a:gd name="T16" fmla="*/ 99 w 114"/>
                  <a:gd name="T17" fmla="*/ 3 h 155"/>
                  <a:gd name="T18" fmla="*/ 112 w 114"/>
                  <a:gd name="T19" fmla="*/ 8 h 155"/>
                  <a:gd name="T20" fmla="*/ 111 w 114"/>
                  <a:gd name="T21" fmla="*/ 22 h 155"/>
                  <a:gd name="T22" fmla="*/ 55 w 114"/>
                  <a:gd name="T23" fmla="*/ 1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55">
                    <a:moveTo>
                      <a:pt x="55" y="119"/>
                    </a:moveTo>
                    <a:cubicBezTo>
                      <a:pt x="65" y="126"/>
                      <a:pt x="74" y="132"/>
                      <a:pt x="82" y="138"/>
                    </a:cubicBezTo>
                    <a:cubicBezTo>
                      <a:pt x="77" y="155"/>
                      <a:pt x="68" y="144"/>
                      <a:pt x="61" y="140"/>
                    </a:cubicBezTo>
                    <a:cubicBezTo>
                      <a:pt x="0" y="104"/>
                      <a:pt x="0" y="104"/>
                      <a:pt x="6" y="91"/>
                    </a:cubicBezTo>
                    <a:cubicBezTo>
                      <a:pt x="15" y="95"/>
                      <a:pt x="25" y="100"/>
                      <a:pt x="35" y="106"/>
                    </a:cubicBezTo>
                    <a:cubicBezTo>
                      <a:pt x="50" y="79"/>
                      <a:pt x="65" y="53"/>
                      <a:pt x="81" y="26"/>
                    </a:cubicBezTo>
                    <a:cubicBezTo>
                      <a:pt x="71" y="20"/>
                      <a:pt x="62" y="13"/>
                      <a:pt x="48" y="4"/>
                    </a:cubicBezTo>
                    <a:cubicBezTo>
                      <a:pt x="57" y="2"/>
                      <a:pt x="61" y="0"/>
                      <a:pt x="66" y="1"/>
                    </a:cubicBezTo>
                    <a:cubicBezTo>
                      <a:pt x="77" y="1"/>
                      <a:pt x="88" y="2"/>
                      <a:pt x="99" y="3"/>
                    </a:cubicBezTo>
                    <a:cubicBezTo>
                      <a:pt x="104" y="4"/>
                      <a:pt x="110" y="5"/>
                      <a:pt x="112" y="8"/>
                    </a:cubicBezTo>
                    <a:cubicBezTo>
                      <a:pt x="114" y="11"/>
                      <a:pt x="113" y="18"/>
                      <a:pt x="111" y="22"/>
                    </a:cubicBezTo>
                    <a:cubicBezTo>
                      <a:pt x="93" y="54"/>
                      <a:pt x="75" y="85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08"/>
              <p:cNvSpPr/>
              <p:nvPr/>
            </p:nvSpPr>
            <p:spPr bwMode="auto">
              <a:xfrm>
                <a:off x="11380561" y="-306388"/>
                <a:ext cx="261938" cy="298450"/>
              </a:xfrm>
              <a:custGeom>
                <a:avLst/>
                <a:gdLst>
                  <a:gd name="T0" fmla="*/ 27 w 83"/>
                  <a:gd name="T1" fmla="*/ 94 h 94"/>
                  <a:gd name="T2" fmla="*/ 5 w 83"/>
                  <a:gd name="T3" fmla="*/ 33 h 94"/>
                  <a:gd name="T4" fmla="*/ 32 w 83"/>
                  <a:gd name="T5" fmla="*/ 6 h 94"/>
                  <a:gd name="T6" fmla="*/ 80 w 83"/>
                  <a:gd name="T7" fmla="*/ 41 h 94"/>
                  <a:gd name="T8" fmla="*/ 43 w 83"/>
                  <a:gd name="T9" fmla="*/ 86 h 94"/>
                  <a:gd name="T10" fmla="*/ 27 w 83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94">
                    <a:moveTo>
                      <a:pt x="27" y="94"/>
                    </a:moveTo>
                    <a:cubicBezTo>
                      <a:pt x="19" y="71"/>
                      <a:pt x="10" y="52"/>
                      <a:pt x="5" y="33"/>
                    </a:cubicBezTo>
                    <a:cubicBezTo>
                      <a:pt x="0" y="11"/>
                      <a:pt x="11" y="0"/>
                      <a:pt x="32" y="6"/>
                    </a:cubicBezTo>
                    <a:cubicBezTo>
                      <a:pt x="52" y="12"/>
                      <a:pt x="78" y="18"/>
                      <a:pt x="80" y="41"/>
                    </a:cubicBezTo>
                    <a:cubicBezTo>
                      <a:pt x="83" y="63"/>
                      <a:pt x="61" y="75"/>
                      <a:pt x="43" y="86"/>
                    </a:cubicBezTo>
                    <a:cubicBezTo>
                      <a:pt x="39" y="89"/>
                      <a:pt x="33" y="91"/>
                      <a:pt x="27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11355161" y="57150"/>
                <a:ext cx="249238" cy="303213"/>
              </a:xfrm>
              <a:custGeom>
                <a:avLst/>
                <a:gdLst>
                  <a:gd name="T0" fmla="*/ 0 w 79"/>
                  <a:gd name="T1" fmla="*/ 30 h 96"/>
                  <a:gd name="T2" fmla="*/ 12 w 79"/>
                  <a:gd name="T3" fmla="*/ 12 h 96"/>
                  <a:gd name="T4" fmla="*/ 67 w 79"/>
                  <a:gd name="T5" fmla="*/ 25 h 96"/>
                  <a:gd name="T6" fmla="*/ 68 w 79"/>
                  <a:gd name="T7" fmla="*/ 66 h 96"/>
                  <a:gd name="T8" fmla="*/ 58 w 79"/>
                  <a:gd name="T9" fmla="*/ 79 h 96"/>
                  <a:gd name="T10" fmla="*/ 16 w 79"/>
                  <a:gd name="T11" fmla="*/ 71 h 96"/>
                  <a:gd name="T12" fmla="*/ 0 w 79"/>
                  <a:gd name="T1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6">
                    <a:moveTo>
                      <a:pt x="0" y="30"/>
                    </a:moveTo>
                    <a:cubicBezTo>
                      <a:pt x="4" y="24"/>
                      <a:pt x="7" y="16"/>
                      <a:pt x="12" y="12"/>
                    </a:cubicBezTo>
                    <a:cubicBezTo>
                      <a:pt x="26" y="0"/>
                      <a:pt x="49" y="6"/>
                      <a:pt x="67" y="25"/>
                    </a:cubicBezTo>
                    <a:cubicBezTo>
                      <a:pt x="79" y="38"/>
                      <a:pt x="77" y="52"/>
                      <a:pt x="68" y="66"/>
                    </a:cubicBezTo>
                    <a:cubicBezTo>
                      <a:pt x="65" y="71"/>
                      <a:pt x="62" y="75"/>
                      <a:pt x="58" y="79"/>
                    </a:cubicBezTo>
                    <a:cubicBezTo>
                      <a:pt x="40" y="96"/>
                      <a:pt x="26" y="94"/>
                      <a:pt x="16" y="71"/>
                    </a:cubicBezTo>
                    <a:cubicBezTo>
                      <a:pt x="10" y="58"/>
                      <a:pt x="5" y="45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9291411" y="1674812"/>
                <a:ext cx="269875" cy="228600"/>
              </a:xfrm>
              <a:custGeom>
                <a:avLst/>
                <a:gdLst>
                  <a:gd name="T0" fmla="*/ 75 w 85"/>
                  <a:gd name="T1" fmla="*/ 72 h 72"/>
                  <a:gd name="T2" fmla="*/ 37 w 85"/>
                  <a:gd name="T3" fmla="*/ 59 h 72"/>
                  <a:gd name="T4" fmla="*/ 1 w 85"/>
                  <a:gd name="T5" fmla="*/ 23 h 72"/>
                  <a:gd name="T6" fmla="*/ 9 w 85"/>
                  <a:gd name="T7" fmla="*/ 10 h 72"/>
                  <a:gd name="T8" fmla="*/ 51 w 85"/>
                  <a:gd name="T9" fmla="*/ 3 h 72"/>
                  <a:gd name="T10" fmla="*/ 84 w 85"/>
                  <a:gd name="T11" fmla="*/ 30 h 72"/>
                  <a:gd name="T12" fmla="*/ 75 w 85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2">
                    <a:moveTo>
                      <a:pt x="75" y="72"/>
                    </a:moveTo>
                    <a:cubicBezTo>
                      <a:pt x="59" y="66"/>
                      <a:pt x="48" y="62"/>
                      <a:pt x="37" y="59"/>
                    </a:cubicBezTo>
                    <a:cubicBezTo>
                      <a:pt x="18" y="53"/>
                      <a:pt x="4" y="43"/>
                      <a:pt x="1" y="23"/>
                    </a:cubicBezTo>
                    <a:cubicBezTo>
                      <a:pt x="0" y="19"/>
                      <a:pt x="5" y="11"/>
                      <a:pt x="9" y="10"/>
                    </a:cubicBezTo>
                    <a:cubicBezTo>
                      <a:pt x="23" y="6"/>
                      <a:pt x="37" y="6"/>
                      <a:pt x="51" y="3"/>
                    </a:cubicBezTo>
                    <a:cubicBezTo>
                      <a:pt x="71" y="0"/>
                      <a:pt x="85" y="10"/>
                      <a:pt x="84" y="30"/>
                    </a:cubicBezTo>
                    <a:cubicBezTo>
                      <a:pt x="82" y="45"/>
                      <a:pt x="78" y="59"/>
                      <a:pt x="7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111"/>
              <p:cNvSpPr/>
              <p:nvPr/>
            </p:nvSpPr>
            <p:spPr bwMode="auto">
              <a:xfrm>
                <a:off x="9510486" y="1884362"/>
                <a:ext cx="280988" cy="239713"/>
              </a:xfrm>
              <a:custGeom>
                <a:avLst/>
                <a:gdLst>
                  <a:gd name="T0" fmla="*/ 77 w 89"/>
                  <a:gd name="T1" fmla="*/ 76 h 76"/>
                  <a:gd name="T2" fmla="*/ 29 w 89"/>
                  <a:gd name="T3" fmla="*/ 56 h 76"/>
                  <a:gd name="T4" fmla="*/ 17 w 89"/>
                  <a:gd name="T5" fmla="*/ 50 h 76"/>
                  <a:gd name="T6" fmla="*/ 0 w 89"/>
                  <a:gd name="T7" fmla="*/ 26 h 76"/>
                  <a:gd name="T8" fmla="*/ 23 w 89"/>
                  <a:gd name="T9" fmla="*/ 14 h 76"/>
                  <a:gd name="T10" fmla="*/ 75 w 89"/>
                  <a:gd name="T11" fmla="*/ 18 h 76"/>
                  <a:gd name="T12" fmla="*/ 77 w 89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6">
                    <a:moveTo>
                      <a:pt x="77" y="76"/>
                    </a:moveTo>
                    <a:cubicBezTo>
                      <a:pt x="61" y="69"/>
                      <a:pt x="45" y="63"/>
                      <a:pt x="29" y="56"/>
                    </a:cubicBezTo>
                    <a:cubicBezTo>
                      <a:pt x="25" y="54"/>
                      <a:pt x="20" y="53"/>
                      <a:pt x="17" y="50"/>
                    </a:cubicBezTo>
                    <a:cubicBezTo>
                      <a:pt x="11" y="43"/>
                      <a:pt x="6" y="34"/>
                      <a:pt x="0" y="26"/>
                    </a:cubicBezTo>
                    <a:cubicBezTo>
                      <a:pt x="8" y="22"/>
                      <a:pt x="15" y="16"/>
                      <a:pt x="23" y="14"/>
                    </a:cubicBezTo>
                    <a:cubicBezTo>
                      <a:pt x="41" y="10"/>
                      <a:pt x="61" y="0"/>
                      <a:pt x="75" y="18"/>
                    </a:cubicBezTo>
                    <a:cubicBezTo>
                      <a:pt x="89" y="37"/>
                      <a:pt x="84" y="58"/>
                      <a:pt x="7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112"/>
              <p:cNvSpPr/>
              <p:nvPr/>
            </p:nvSpPr>
            <p:spPr bwMode="auto">
              <a:xfrm>
                <a:off x="14734949" y="1489075"/>
                <a:ext cx="188913" cy="217488"/>
              </a:xfrm>
              <a:custGeom>
                <a:avLst/>
                <a:gdLst>
                  <a:gd name="T0" fmla="*/ 60 w 60"/>
                  <a:gd name="T1" fmla="*/ 27 h 69"/>
                  <a:gd name="T2" fmla="*/ 49 w 60"/>
                  <a:gd name="T3" fmla="*/ 51 h 69"/>
                  <a:gd name="T4" fmla="*/ 11 w 60"/>
                  <a:gd name="T5" fmla="*/ 61 h 69"/>
                  <a:gd name="T6" fmla="*/ 13 w 60"/>
                  <a:gd name="T7" fmla="*/ 22 h 69"/>
                  <a:gd name="T8" fmla="*/ 25 w 60"/>
                  <a:gd name="T9" fmla="*/ 11 h 69"/>
                  <a:gd name="T10" fmla="*/ 46 w 60"/>
                  <a:gd name="T11" fmla="*/ 3 h 69"/>
                  <a:gd name="T12" fmla="*/ 60 w 60"/>
                  <a:gd name="T13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9">
                    <a:moveTo>
                      <a:pt x="60" y="27"/>
                    </a:moveTo>
                    <a:cubicBezTo>
                      <a:pt x="56" y="37"/>
                      <a:pt x="54" y="45"/>
                      <a:pt x="49" y="51"/>
                    </a:cubicBezTo>
                    <a:cubicBezTo>
                      <a:pt x="39" y="65"/>
                      <a:pt x="22" y="69"/>
                      <a:pt x="11" y="61"/>
                    </a:cubicBezTo>
                    <a:cubicBezTo>
                      <a:pt x="0" y="52"/>
                      <a:pt x="1" y="37"/>
                      <a:pt x="13" y="22"/>
                    </a:cubicBezTo>
                    <a:cubicBezTo>
                      <a:pt x="17" y="18"/>
                      <a:pt x="20" y="13"/>
                      <a:pt x="25" y="11"/>
                    </a:cubicBezTo>
                    <a:cubicBezTo>
                      <a:pt x="32" y="7"/>
                      <a:pt x="43" y="0"/>
                      <a:pt x="46" y="3"/>
                    </a:cubicBezTo>
                    <a:cubicBezTo>
                      <a:pt x="53" y="8"/>
                      <a:pt x="56" y="19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03" name="组合 702"/>
            <p:cNvGrpSpPr/>
            <p:nvPr/>
          </p:nvGrpSpPr>
          <p:grpSpPr>
            <a:xfrm rot="0">
              <a:off x="5634" y="2542"/>
              <a:ext cx="3490" cy="1224"/>
              <a:chOff x="6815138" y="1806575"/>
              <a:chExt cx="2881312" cy="1009650"/>
            </a:xfrm>
            <a:grpFill/>
          </p:grpSpPr>
          <p:sp>
            <p:nvSpPr>
              <p:cNvPr id="704" name="Freeform 12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5" name="Freeform 12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7" name="Freeform 12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8" name="Freeform 12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9" name="Freeform 12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0" name="Freeform 12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1" name="Freeform 12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2" name="Freeform 12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3" name="Freeform 13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5" name="Freeform 13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6" name="Freeform 13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7" name="Freeform 13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8" name="Freeform 13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9" name="Freeform 13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0" name="Freeform 13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1" name="Freeform 13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2" name="Freeform 13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3" name="Freeform 14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4" name="Freeform 14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5" name="Freeform 14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6" name="Freeform 14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7" name="Freeform 14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8" name="Freeform 14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9" name="Freeform 14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0" name="Freeform 14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1" name="Freeform 14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2" name="Freeform 14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3" name="Freeform 15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4" name="Freeform 151"/>
              <p:cNvSpPr/>
              <p:nvPr/>
            </p:nvSpPr>
            <p:spPr bwMode="auto">
              <a:xfrm>
                <a:off x="8842375" y="2344738"/>
                <a:ext cx="147637" cy="152400"/>
              </a:xfrm>
              <a:custGeom>
                <a:avLst/>
                <a:gdLst>
                  <a:gd name="T0" fmla="*/ 13 w 47"/>
                  <a:gd name="T1" fmla="*/ 47 h 48"/>
                  <a:gd name="T2" fmla="*/ 8 w 47"/>
                  <a:gd name="T3" fmla="*/ 33 h 48"/>
                  <a:gd name="T4" fmla="*/ 0 w 47"/>
                  <a:gd name="T5" fmla="*/ 14 h 48"/>
                  <a:gd name="T6" fmla="*/ 30 w 47"/>
                  <a:gd name="T7" fmla="*/ 5 h 48"/>
                  <a:gd name="T8" fmla="*/ 36 w 47"/>
                  <a:gd name="T9" fmla="*/ 12 h 48"/>
                  <a:gd name="T10" fmla="*/ 39 w 47"/>
                  <a:gd name="T11" fmla="*/ 38 h 48"/>
                  <a:gd name="T12" fmla="*/ 13 w 47"/>
                  <a:gd name="T1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13" y="47"/>
                    </a:moveTo>
                    <a:cubicBezTo>
                      <a:pt x="3" y="44"/>
                      <a:pt x="9" y="41"/>
                      <a:pt x="8" y="33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1" y="0"/>
                      <a:pt x="19" y="1"/>
                      <a:pt x="30" y="5"/>
                    </a:cubicBezTo>
                    <a:cubicBezTo>
                      <a:pt x="32" y="6"/>
                      <a:pt x="34" y="9"/>
                      <a:pt x="36" y="12"/>
                    </a:cubicBezTo>
                    <a:cubicBezTo>
                      <a:pt x="41" y="19"/>
                      <a:pt x="47" y="30"/>
                      <a:pt x="39" y="38"/>
                    </a:cubicBezTo>
                    <a:cubicBezTo>
                      <a:pt x="32" y="45"/>
                      <a:pt x="21" y="48"/>
                      <a:pt x="13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5" name="Freeform 152"/>
              <p:cNvSpPr/>
              <p:nvPr/>
            </p:nvSpPr>
            <p:spPr bwMode="auto">
              <a:xfrm>
                <a:off x="8397875" y="1892300"/>
                <a:ext cx="536575" cy="554038"/>
              </a:xfrm>
              <a:custGeom>
                <a:avLst/>
                <a:gdLst>
                  <a:gd name="T0" fmla="*/ 44 w 169"/>
                  <a:gd name="T1" fmla="*/ 174 h 174"/>
                  <a:gd name="T2" fmla="*/ 43 w 169"/>
                  <a:gd name="T3" fmla="*/ 173 h 174"/>
                  <a:gd name="T4" fmla="*/ 43 w 169"/>
                  <a:gd name="T5" fmla="*/ 170 h 174"/>
                  <a:gd name="T6" fmla="*/ 72 w 169"/>
                  <a:gd name="T7" fmla="*/ 151 h 174"/>
                  <a:gd name="T8" fmla="*/ 89 w 169"/>
                  <a:gd name="T9" fmla="*/ 129 h 174"/>
                  <a:gd name="T10" fmla="*/ 33 w 169"/>
                  <a:gd name="T11" fmla="*/ 150 h 174"/>
                  <a:gd name="T12" fmla="*/ 11 w 169"/>
                  <a:gd name="T13" fmla="*/ 140 h 174"/>
                  <a:gd name="T14" fmla="*/ 11 w 169"/>
                  <a:gd name="T15" fmla="*/ 139 h 174"/>
                  <a:gd name="T16" fmla="*/ 11 w 169"/>
                  <a:gd name="T17" fmla="*/ 120 h 174"/>
                  <a:gd name="T18" fmla="*/ 79 w 169"/>
                  <a:gd name="T19" fmla="*/ 104 h 174"/>
                  <a:gd name="T20" fmla="*/ 98 w 169"/>
                  <a:gd name="T21" fmla="*/ 94 h 174"/>
                  <a:gd name="T22" fmla="*/ 101 w 169"/>
                  <a:gd name="T23" fmla="*/ 18 h 174"/>
                  <a:gd name="T24" fmla="*/ 130 w 169"/>
                  <a:gd name="T25" fmla="*/ 21 h 174"/>
                  <a:gd name="T26" fmla="*/ 135 w 169"/>
                  <a:gd name="T27" fmla="*/ 27 h 174"/>
                  <a:gd name="T28" fmla="*/ 136 w 169"/>
                  <a:gd name="T29" fmla="*/ 27 h 174"/>
                  <a:gd name="T30" fmla="*/ 135 w 169"/>
                  <a:gd name="T31" fmla="*/ 45 h 174"/>
                  <a:gd name="T32" fmla="*/ 129 w 169"/>
                  <a:gd name="T33" fmla="*/ 84 h 174"/>
                  <a:gd name="T34" fmla="*/ 166 w 169"/>
                  <a:gd name="T35" fmla="*/ 71 h 174"/>
                  <a:gd name="T36" fmla="*/ 162 w 169"/>
                  <a:gd name="T37" fmla="*/ 90 h 174"/>
                  <a:gd name="T38" fmla="*/ 126 w 169"/>
                  <a:gd name="T39" fmla="*/ 106 h 174"/>
                  <a:gd name="T40" fmla="*/ 108 w 169"/>
                  <a:gd name="T41" fmla="*/ 145 h 174"/>
                  <a:gd name="T42" fmla="*/ 99 w 169"/>
                  <a:gd name="T43" fmla="*/ 154 h 174"/>
                  <a:gd name="T44" fmla="*/ 74 w 169"/>
                  <a:gd name="T45" fmla="*/ 167 h 174"/>
                  <a:gd name="T46" fmla="*/ 44 w 169"/>
                  <a:gd name="T4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74">
                    <a:moveTo>
                      <a:pt x="44" y="174"/>
                    </a:moveTo>
                    <a:cubicBezTo>
                      <a:pt x="43" y="174"/>
                      <a:pt x="43" y="174"/>
                      <a:pt x="43" y="173"/>
                    </a:cubicBezTo>
                    <a:cubicBezTo>
                      <a:pt x="43" y="172"/>
                      <a:pt x="43" y="171"/>
                      <a:pt x="43" y="170"/>
                    </a:cubicBezTo>
                    <a:cubicBezTo>
                      <a:pt x="46" y="169"/>
                      <a:pt x="72" y="152"/>
                      <a:pt x="72" y="151"/>
                    </a:cubicBezTo>
                    <a:cubicBezTo>
                      <a:pt x="80" y="145"/>
                      <a:pt x="87" y="139"/>
                      <a:pt x="89" y="129"/>
                    </a:cubicBezTo>
                    <a:cubicBezTo>
                      <a:pt x="70" y="135"/>
                      <a:pt x="52" y="149"/>
                      <a:pt x="33" y="150"/>
                    </a:cubicBezTo>
                    <a:cubicBezTo>
                      <a:pt x="24" y="148"/>
                      <a:pt x="18" y="143"/>
                      <a:pt x="11" y="140"/>
                    </a:cubicBezTo>
                    <a:cubicBezTo>
                      <a:pt x="11" y="140"/>
                      <a:pt x="11" y="140"/>
                      <a:pt x="11" y="139"/>
                    </a:cubicBezTo>
                    <a:cubicBezTo>
                      <a:pt x="1" y="133"/>
                      <a:pt x="0" y="124"/>
                      <a:pt x="11" y="120"/>
                    </a:cubicBezTo>
                    <a:cubicBezTo>
                      <a:pt x="31" y="124"/>
                      <a:pt x="61" y="111"/>
                      <a:pt x="79" y="104"/>
                    </a:cubicBezTo>
                    <a:cubicBezTo>
                      <a:pt x="83" y="102"/>
                      <a:pt x="95" y="98"/>
                      <a:pt x="98" y="94"/>
                    </a:cubicBezTo>
                    <a:cubicBezTo>
                      <a:pt x="103" y="68"/>
                      <a:pt x="100" y="42"/>
                      <a:pt x="101" y="18"/>
                    </a:cubicBezTo>
                    <a:cubicBezTo>
                      <a:pt x="108" y="0"/>
                      <a:pt x="119" y="12"/>
                      <a:pt x="130" y="21"/>
                    </a:cubicBezTo>
                    <a:cubicBezTo>
                      <a:pt x="131" y="22"/>
                      <a:pt x="133" y="24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41" y="35"/>
                      <a:pt x="142" y="38"/>
                      <a:pt x="135" y="45"/>
                    </a:cubicBezTo>
                    <a:cubicBezTo>
                      <a:pt x="130" y="57"/>
                      <a:pt x="128" y="70"/>
                      <a:pt x="129" y="84"/>
                    </a:cubicBezTo>
                    <a:cubicBezTo>
                      <a:pt x="142" y="82"/>
                      <a:pt x="150" y="71"/>
                      <a:pt x="166" y="71"/>
                    </a:cubicBezTo>
                    <a:cubicBezTo>
                      <a:pt x="169" y="78"/>
                      <a:pt x="169" y="84"/>
                      <a:pt x="162" y="90"/>
                    </a:cubicBezTo>
                    <a:cubicBezTo>
                      <a:pt x="151" y="95"/>
                      <a:pt x="138" y="100"/>
                      <a:pt x="126" y="106"/>
                    </a:cubicBezTo>
                    <a:cubicBezTo>
                      <a:pt x="123" y="119"/>
                      <a:pt x="117" y="135"/>
                      <a:pt x="108" y="145"/>
                    </a:cubicBezTo>
                    <a:cubicBezTo>
                      <a:pt x="107" y="147"/>
                      <a:pt x="100" y="153"/>
                      <a:pt x="99" y="154"/>
                    </a:cubicBezTo>
                    <a:cubicBezTo>
                      <a:pt x="90" y="159"/>
                      <a:pt x="83" y="165"/>
                      <a:pt x="74" y="167"/>
                    </a:cubicBezTo>
                    <a:cubicBezTo>
                      <a:pt x="49" y="174"/>
                      <a:pt x="48" y="173"/>
                      <a:pt x="44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6" name="Freeform 153"/>
              <p:cNvSpPr/>
              <p:nvPr/>
            </p:nvSpPr>
            <p:spPr bwMode="auto">
              <a:xfrm>
                <a:off x="7702550" y="2217738"/>
                <a:ext cx="319087" cy="369888"/>
              </a:xfrm>
              <a:custGeom>
                <a:avLst/>
                <a:gdLst>
                  <a:gd name="T0" fmla="*/ 23 w 101"/>
                  <a:gd name="T1" fmla="*/ 116 h 116"/>
                  <a:gd name="T2" fmla="*/ 0 w 101"/>
                  <a:gd name="T3" fmla="*/ 93 h 116"/>
                  <a:gd name="T4" fmla="*/ 3 w 101"/>
                  <a:gd name="T5" fmla="*/ 86 h 116"/>
                  <a:gd name="T6" fmla="*/ 66 w 101"/>
                  <a:gd name="T7" fmla="*/ 35 h 116"/>
                  <a:gd name="T8" fmla="*/ 87 w 101"/>
                  <a:gd name="T9" fmla="*/ 7 h 116"/>
                  <a:gd name="T10" fmla="*/ 88 w 101"/>
                  <a:gd name="T11" fmla="*/ 7 h 116"/>
                  <a:gd name="T12" fmla="*/ 88 w 101"/>
                  <a:gd name="T13" fmla="*/ 6 h 116"/>
                  <a:gd name="T14" fmla="*/ 100 w 101"/>
                  <a:gd name="T15" fmla="*/ 7 h 116"/>
                  <a:gd name="T16" fmla="*/ 87 w 101"/>
                  <a:gd name="T17" fmla="*/ 25 h 116"/>
                  <a:gd name="T18" fmla="*/ 72 w 101"/>
                  <a:gd name="T19" fmla="*/ 58 h 116"/>
                  <a:gd name="T20" fmla="*/ 63 w 101"/>
                  <a:gd name="T21" fmla="*/ 71 h 116"/>
                  <a:gd name="T22" fmla="*/ 47 w 101"/>
                  <a:gd name="T23" fmla="*/ 95 h 116"/>
                  <a:gd name="T24" fmla="*/ 28 w 101"/>
                  <a:gd name="T25" fmla="*/ 115 h 116"/>
                  <a:gd name="T26" fmla="*/ 23 w 101"/>
                  <a:gd name="T2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16">
                    <a:moveTo>
                      <a:pt x="23" y="116"/>
                    </a:moveTo>
                    <a:cubicBezTo>
                      <a:pt x="14" y="111"/>
                      <a:pt x="5" y="100"/>
                      <a:pt x="0" y="93"/>
                    </a:cubicBezTo>
                    <a:cubicBezTo>
                      <a:pt x="1" y="91"/>
                      <a:pt x="2" y="88"/>
                      <a:pt x="3" y="86"/>
                    </a:cubicBezTo>
                    <a:cubicBezTo>
                      <a:pt x="25" y="70"/>
                      <a:pt x="47" y="55"/>
                      <a:pt x="66" y="35"/>
                    </a:cubicBezTo>
                    <a:cubicBezTo>
                      <a:pt x="72" y="26"/>
                      <a:pt x="80" y="16"/>
                      <a:pt x="87" y="7"/>
                    </a:cubicBezTo>
                    <a:cubicBezTo>
                      <a:pt x="87" y="7"/>
                      <a:pt x="87" y="7"/>
                      <a:pt x="88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93" y="1"/>
                      <a:pt x="96" y="0"/>
                      <a:pt x="100" y="7"/>
                    </a:cubicBezTo>
                    <a:cubicBezTo>
                      <a:pt x="101" y="13"/>
                      <a:pt x="90" y="20"/>
                      <a:pt x="87" y="25"/>
                    </a:cubicBezTo>
                    <a:cubicBezTo>
                      <a:pt x="82" y="36"/>
                      <a:pt x="78" y="47"/>
                      <a:pt x="72" y="58"/>
                    </a:cubicBezTo>
                    <a:cubicBezTo>
                      <a:pt x="70" y="60"/>
                      <a:pt x="70" y="60"/>
                      <a:pt x="63" y="71"/>
                    </a:cubicBezTo>
                    <a:cubicBezTo>
                      <a:pt x="58" y="76"/>
                      <a:pt x="50" y="88"/>
                      <a:pt x="47" y="95"/>
                    </a:cubicBezTo>
                    <a:cubicBezTo>
                      <a:pt x="40" y="99"/>
                      <a:pt x="37" y="111"/>
                      <a:pt x="28" y="115"/>
                    </a:cubicBezTo>
                    <a:cubicBezTo>
                      <a:pt x="27" y="115"/>
                      <a:pt x="25" y="115"/>
                      <a:pt x="2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7" name="Freeform 154"/>
              <p:cNvSpPr/>
              <p:nvPr/>
            </p:nvSpPr>
            <p:spPr bwMode="auto">
              <a:xfrm>
                <a:off x="8104188" y="2205038"/>
                <a:ext cx="180975" cy="136525"/>
              </a:xfrm>
              <a:custGeom>
                <a:avLst/>
                <a:gdLst>
                  <a:gd name="T0" fmla="*/ 25 w 57"/>
                  <a:gd name="T1" fmla="*/ 43 h 43"/>
                  <a:gd name="T2" fmla="*/ 0 w 57"/>
                  <a:gd name="T3" fmla="*/ 26 h 43"/>
                  <a:gd name="T4" fmla="*/ 3 w 57"/>
                  <a:gd name="T5" fmla="*/ 18 h 43"/>
                  <a:gd name="T6" fmla="*/ 8 w 57"/>
                  <a:gd name="T7" fmla="*/ 16 h 43"/>
                  <a:gd name="T8" fmla="*/ 22 w 57"/>
                  <a:gd name="T9" fmla="*/ 15 h 43"/>
                  <a:gd name="T10" fmla="*/ 56 w 57"/>
                  <a:gd name="T11" fmla="*/ 6 h 43"/>
                  <a:gd name="T12" fmla="*/ 25 w 57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3">
                    <a:moveTo>
                      <a:pt x="25" y="43"/>
                    </a:moveTo>
                    <a:cubicBezTo>
                      <a:pt x="12" y="43"/>
                      <a:pt x="8" y="34"/>
                      <a:pt x="0" y="26"/>
                    </a:cubicBezTo>
                    <a:cubicBezTo>
                      <a:pt x="0" y="23"/>
                      <a:pt x="2" y="21"/>
                      <a:pt x="3" y="18"/>
                    </a:cubicBezTo>
                    <a:cubicBezTo>
                      <a:pt x="6" y="17"/>
                      <a:pt x="6" y="17"/>
                      <a:pt x="8" y="16"/>
                    </a:cubicBezTo>
                    <a:cubicBezTo>
                      <a:pt x="14" y="15"/>
                      <a:pt x="16" y="16"/>
                      <a:pt x="22" y="15"/>
                    </a:cubicBezTo>
                    <a:cubicBezTo>
                      <a:pt x="30" y="13"/>
                      <a:pt x="49" y="0"/>
                      <a:pt x="56" y="6"/>
                    </a:cubicBezTo>
                    <a:cubicBezTo>
                      <a:pt x="57" y="22"/>
                      <a:pt x="39" y="39"/>
                      <a:pt x="25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8" name="Freeform 155"/>
              <p:cNvSpPr/>
              <p:nvPr/>
            </p:nvSpPr>
            <p:spPr bwMode="auto">
              <a:xfrm>
                <a:off x="7834313" y="2122488"/>
                <a:ext cx="120650" cy="136525"/>
              </a:xfrm>
              <a:custGeom>
                <a:avLst/>
                <a:gdLst>
                  <a:gd name="T0" fmla="*/ 7 w 38"/>
                  <a:gd name="T1" fmla="*/ 43 h 43"/>
                  <a:gd name="T2" fmla="*/ 0 w 38"/>
                  <a:gd name="T3" fmla="*/ 12 h 43"/>
                  <a:gd name="T4" fmla="*/ 25 w 38"/>
                  <a:gd name="T5" fmla="*/ 7 h 43"/>
                  <a:gd name="T6" fmla="*/ 30 w 38"/>
                  <a:gd name="T7" fmla="*/ 33 h 43"/>
                  <a:gd name="T8" fmla="*/ 7 w 3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7" y="43"/>
                    </a:moveTo>
                    <a:cubicBezTo>
                      <a:pt x="1" y="39"/>
                      <a:pt x="0" y="18"/>
                      <a:pt x="0" y="12"/>
                    </a:cubicBezTo>
                    <a:cubicBezTo>
                      <a:pt x="4" y="0"/>
                      <a:pt x="16" y="0"/>
                      <a:pt x="25" y="7"/>
                    </a:cubicBezTo>
                    <a:cubicBezTo>
                      <a:pt x="33" y="17"/>
                      <a:pt x="38" y="22"/>
                      <a:pt x="30" y="33"/>
                    </a:cubicBezTo>
                    <a:cubicBezTo>
                      <a:pt x="21" y="41"/>
                      <a:pt x="17" y="42"/>
                      <a:pt x="7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9" name="Freeform 156"/>
              <p:cNvSpPr/>
              <p:nvPr/>
            </p:nvSpPr>
            <p:spPr bwMode="auto">
              <a:xfrm>
                <a:off x="8101013" y="2030413"/>
                <a:ext cx="209550" cy="196850"/>
              </a:xfrm>
              <a:custGeom>
                <a:avLst/>
                <a:gdLst>
                  <a:gd name="T0" fmla="*/ 22 w 66"/>
                  <a:gd name="T1" fmla="*/ 62 h 62"/>
                  <a:gd name="T2" fmla="*/ 27 w 66"/>
                  <a:gd name="T3" fmla="*/ 39 h 62"/>
                  <a:gd name="T4" fmla="*/ 17 w 66"/>
                  <a:gd name="T5" fmla="*/ 41 h 62"/>
                  <a:gd name="T6" fmla="*/ 3 w 66"/>
                  <a:gd name="T7" fmla="*/ 20 h 62"/>
                  <a:gd name="T8" fmla="*/ 16 w 66"/>
                  <a:gd name="T9" fmla="*/ 14 h 62"/>
                  <a:gd name="T10" fmla="*/ 43 w 66"/>
                  <a:gd name="T11" fmla="*/ 2 h 62"/>
                  <a:gd name="T12" fmla="*/ 66 w 66"/>
                  <a:gd name="T13" fmla="*/ 23 h 62"/>
                  <a:gd name="T14" fmla="*/ 51 w 66"/>
                  <a:gd name="T15" fmla="*/ 47 h 62"/>
                  <a:gd name="T16" fmla="*/ 28 w 66"/>
                  <a:gd name="T17" fmla="*/ 61 h 62"/>
                  <a:gd name="T18" fmla="*/ 22 w 66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2">
                    <a:moveTo>
                      <a:pt x="22" y="62"/>
                    </a:moveTo>
                    <a:cubicBezTo>
                      <a:pt x="21" y="56"/>
                      <a:pt x="30" y="43"/>
                      <a:pt x="27" y="39"/>
                    </a:cubicBezTo>
                    <a:cubicBezTo>
                      <a:pt x="24" y="40"/>
                      <a:pt x="21" y="41"/>
                      <a:pt x="17" y="41"/>
                    </a:cubicBezTo>
                    <a:cubicBezTo>
                      <a:pt x="9" y="37"/>
                      <a:pt x="0" y="27"/>
                      <a:pt x="3" y="20"/>
                    </a:cubicBezTo>
                    <a:cubicBezTo>
                      <a:pt x="9" y="13"/>
                      <a:pt x="7" y="15"/>
                      <a:pt x="16" y="14"/>
                    </a:cubicBezTo>
                    <a:cubicBezTo>
                      <a:pt x="25" y="10"/>
                      <a:pt x="34" y="6"/>
                      <a:pt x="43" y="2"/>
                    </a:cubicBezTo>
                    <a:cubicBezTo>
                      <a:pt x="58" y="0"/>
                      <a:pt x="65" y="8"/>
                      <a:pt x="66" y="23"/>
                    </a:cubicBezTo>
                    <a:cubicBezTo>
                      <a:pt x="64" y="32"/>
                      <a:pt x="57" y="40"/>
                      <a:pt x="51" y="47"/>
                    </a:cubicBezTo>
                    <a:cubicBezTo>
                      <a:pt x="43" y="52"/>
                      <a:pt x="36" y="57"/>
                      <a:pt x="28" y="61"/>
                    </a:cubicBezTo>
                    <a:cubicBezTo>
                      <a:pt x="26" y="62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0" name="Freeform 157"/>
              <p:cNvSpPr/>
              <p:nvPr/>
            </p:nvSpPr>
            <p:spPr bwMode="auto">
              <a:xfrm>
                <a:off x="7894638" y="1949450"/>
                <a:ext cx="130175" cy="144463"/>
              </a:xfrm>
              <a:custGeom>
                <a:avLst/>
                <a:gdLst>
                  <a:gd name="T0" fmla="*/ 5 w 41"/>
                  <a:gd name="T1" fmla="*/ 45 h 45"/>
                  <a:gd name="T2" fmla="*/ 5 w 41"/>
                  <a:gd name="T3" fmla="*/ 37 h 45"/>
                  <a:gd name="T4" fmla="*/ 0 w 41"/>
                  <a:gd name="T5" fmla="*/ 20 h 45"/>
                  <a:gd name="T6" fmla="*/ 9 w 41"/>
                  <a:gd name="T7" fmla="*/ 0 h 45"/>
                  <a:gd name="T8" fmla="*/ 35 w 41"/>
                  <a:gd name="T9" fmla="*/ 29 h 45"/>
                  <a:gd name="T10" fmla="*/ 5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5" y="45"/>
                    </a:moveTo>
                    <a:cubicBezTo>
                      <a:pt x="2" y="42"/>
                      <a:pt x="3" y="40"/>
                      <a:pt x="5" y="37"/>
                    </a:cubicBezTo>
                    <a:cubicBezTo>
                      <a:pt x="4" y="31"/>
                      <a:pt x="0" y="26"/>
                      <a:pt x="0" y="20"/>
                    </a:cubicBezTo>
                    <a:cubicBezTo>
                      <a:pt x="2" y="9"/>
                      <a:pt x="0" y="5"/>
                      <a:pt x="9" y="0"/>
                    </a:cubicBezTo>
                    <a:cubicBezTo>
                      <a:pt x="16" y="3"/>
                      <a:pt x="41" y="16"/>
                      <a:pt x="35" y="29"/>
                    </a:cubicBezTo>
                    <a:cubicBezTo>
                      <a:pt x="28" y="38"/>
                      <a:pt x="15" y="43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1" name="Freeform 158"/>
              <p:cNvSpPr/>
              <p:nvPr/>
            </p:nvSpPr>
            <p:spPr bwMode="auto">
              <a:xfrm>
                <a:off x="6815138" y="1990725"/>
                <a:ext cx="817562" cy="628650"/>
              </a:xfrm>
              <a:custGeom>
                <a:avLst/>
                <a:gdLst>
                  <a:gd name="T0" fmla="*/ 27 w 258"/>
                  <a:gd name="T1" fmla="*/ 197 h 197"/>
                  <a:gd name="T2" fmla="*/ 17 w 258"/>
                  <a:gd name="T3" fmla="*/ 155 h 197"/>
                  <a:gd name="T4" fmla="*/ 22 w 258"/>
                  <a:gd name="T5" fmla="*/ 149 h 197"/>
                  <a:gd name="T6" fmla="*/ 22 w 258"/>
                  <a:gd name="T7" fmla="*/ 148 h 197"/>
                  <a:gd name="T8" fmla="*/ 57 w 258"/>
                  <a:gd name="T9" fmla="*/ 100 h 197"/>
                  <a:gd name="T10" fmla="*/ 69 w 258"/>
                  <a:gd name="T11" fmla="*/ 87 h 197"/>
                  <a:gd name="T12" fmla="*/ 70 w 258"/>
                  <a:gd name="T13" fmla="*/ 102 h 197"/>
                  <a:gd name="T14" fmla="*/ 80 w 258"/>
                  <a:gd name="T15" fmla="*/ 101 h 197"/>
                  <a:gd name="T16" fmla="*/ 112 w 258"/>
                  <a:gd name="T17" fmla="*/ 76 h 197"/>
                  <a:gd name="T18" fmla="*/ 114 w 258"/>
                  <a:gd name="T19" fmla="*/ 63 h 197"/>
                  <a:gd name="T20" fmla="*/ 90 w 258"/>
                  <a:gd name="T21" fmla="*/ 57 h 197"/>
                  <a:gd name="T22" fmla="*/ 116 w 258"/>
                  <a:gd name="T23" fmla="*/ 38 h 197"/>
                  <a:gd name="T24" fmla="*/ 121 w 258"/>
                  <a:gd name="T25" fmla="*/ 11 h 197"/>
                  <a:gd name="T26" fmla="*/ 144 w 258"/>
                  <a:gd name="T27" fmla="*/ 29 h 197"/>
                  <a:gd name="T28" fmla="*/ 145 w 258"/>
                  <a:gd name="T29" fmla="*/ 48 h 197"/>
                  <a:gd name="T30" fmla="*/ 142 w 258"/>
                  <a:gd name="T31" fmla="*/ 60 h 197"/>
                  <a:gd name="T32" fmla="*/ 146 w 258"/>
                  <a:gd name="T33" fmla="*/ 60 h 197"/>
                  <a:gd name="T34" fmla="*/ 172 w 258"/>
                  <a:gd name="T35" fmla="*/ 42 h 197"/>
                  <a:gd name="T36" fmla="*/ 184 w 258"/>
                  <a:gd name="T37" fmla="*/ 6 h 197"/>
                  <a:gd name="T38" fmla="*/ 214 w 258"/>
                  <a:gd name="T39" fmla="*/ 14 h 197"/>
                  <a:gd name="T40" fmla="*/ 232 w 258"/>
                  <a:gd name="T41" fmla="*/ 6 h 197"/>
                  <a:gd name="T42" fmla="*/ 239 w 258"/>
                  <a:gd name="T43" fmla="*/ 5 h 197"/>
                  <a:gd name="T44" fmla="*/ 242 w 258"/>
                  <a:gd name="T45" fmla="*/ 17 h 197"/>
                  <a:gd name="T46" fmla="*/ 206 w 258"/>
                  <a:gd name="T47" fmla="*/ 51 h 197"/>
                  <a:gd name="T48" fmla="*/ 218 w 258"/>
                  <a:gd name="T49" fmla="*/ 38 h 197"/>
                  <a:gd name="T50" fmla="*/ 250 w 258"/>
                  <a:gd name="T51" fmla="*/ 45 h 197"/>
                  <a:gd name="T52" fmla="*/ 242 w 258"/>
                  <a:gd name="T53" fmla="*/ 66 h 197"/>
                  <a:gd name="T54" fmla="*/ 239 w 258"/>
                  <a:gd name="T55" fmla="*/ 70 h 197"/>
                  <a:gd name="T56" fmla="*/ 239 w 258"/>
                  <a:gd name="T57" fmla="*/ 121 h 197"/>
                  <a:gd name="T58" fmla="*/ 227 w 258"/>
                  <a:gd name="T59" fmla="*/ 140 h 197"/>
                  <a:gd name="T60" fmla="*/ 227 w 258"/>
                  <a:gd name="T61" fmla="*/ 141 h 197"/>
                  <a:gd name="T62" fmla="*/ 226 w 258"/>
                  <a:gd name="T63" fmla="*/ 141 h 197"/>
                  <a:gd name="T64" fmla="*/ 207 w 258"/>
                  <a:gd name="T65" fmla="*/ 148 h 197"/>
                  <a:gd name="T66" fmla="*/ 208 w 258"/>
                  <a:gd name="T67" fmla="*/ 75 h 197"/>
                  <a:gd name="T68" fmla="*/ 206 w 258"/>
                  <a:gd name="T69" fmla="*/ 76 h 197"/>
                  <a:gd name="T70" fmla="*/ 183 w 258"/>
                  <a:gd name="T71" fmla="*/ 117 h 197"/>
                  <a:gd name="T72" fmla="*/ 163 w 258"/>
                  <a:gd name="T73" fmla="*/ 104 h 197"/>
                  <a:gd name="T74" fmla="*/ 168 w 258"/>
                  <a:gd name="T75" fmla="*/ 99 h 197"/>
                  <a:gd name="T76" fmla="*/ 171 w 258"/>
                  <a:gd name="T77" fmla="*/ 58 h 197"/>
                  <a:gd name="T78" fmla="*/ 145 w 258"/>
                  <a:gd name="T79" fmla="*/ 83 h 197"/>
                  <a:gd name="T80" fmla="*/ 134 w 258"/>
                  <a:gd name="T81" fmla="*/ 92 h 197"/>
                  <a:gd name="T82" fmla="*/ 127 w 258"/>
                  <a:gd name="T83" fmla="*/ 120 h 197"/>
                  <a:gd name="T84" fmla="*/ 121 w 258"/>
                  <a:gd name="T85" fmla="*/ 133 h 197"/>
                  <a:gd name="T86" fmla="*/ 120 w 258"/>
                  <a:gd name="T87" fmla="*/ 133 h 197"/>
                  <a:gd name="T88" fmla="*/ 98 w 258"/>
                  <a:gd name="T89" fmla="*/ 145 h 197"/>
                  <a:gd name="T90" fmla="*/ 98 w 258"/>
                  <a:gd name="T91" fmla="*/ 141 h 197"/>
                  <a:gd name="T92" fmla="*/ 108 w 258"/>
                  <a:gd name="T93" fmla="*/ 111 h 197"/>
                  <a:gd name="T94" fmla="*/ 83 w 258"/>
                  <a:gd name="T95" fmla="*/ 123 h 197"/>
                  <a:gd name="T96" fmla="*/ 69 w 258"/>
                  <a:gd name="T97" fmla="*/ 119 h 197"/>
                  <a:gd name="T98" fmla="*/ 69 w 258"/>
                  <a:gd name="T99" fmla="*/ 117 h 197"/>
                  <a:gd name="T100" fmla="*/ 63 w 258"/>
                  <a:gd name="T101" fmla="*/ 115 h 197"/>
                  <a:gd name="T102" fmla="*/ 58 w 258"/>
                  <a:gd name="T103" fmla="*/ 131 h 197"/>
                  <a:gd name="T104" fmla="*/ 35 w 258"/>
                  <a:gd name="T105" fmla="*/ 192 h 197"/>
                  <a:gd name="T106" fmla="*/ 27 w 258"/>
                  <a:gd name="T10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" h="197">
                    <a:moveTo>
                      <a:pt x="27" y="197"/>
                    </a:moveTo>
                    <a:cubicBezTo>
                      <a:pt x="12" y="191"/>
                      <a:pt x="0" y="162"/>
                      <a:pt x="17" y="155"/>
                    </a:cubicBezTo>
                    <a:cubicBezTo>
                      <a:pt x="18" y="153"/>
                      <a:pt x="20" y="150"/>
                      <a:pt x="22" y="149"/>
                    </a:cubicBezTo>
                    <a:cubicBezTo>
                      <a:pt x="22" y="149"/>
                      <a:pt x="22" y="149"/>
                      <a:pt x="22" y="148"/>
                    </a:cubicBezTo>
                    <a:cubicBezTo>
                      <a:pt x="36" y="135"/>
                      <a:pt x="46" y="115"/>
                      <a:pt x="57" y="100"/>
                    </a:cubicBezTo>
                    <a:cubicBezTo>
                      <a:pt x="61" y="94"/>
                      <a:pt x="62" y="89"/>
                      <a:pt x="69" y="87"/>
                    </a:cubicBezTo>
                    <a:cubicBezTo>
                      <a:pt x="72" y="90"/>
                      <a:pt x="71" y="97"/>
                      <a:pt x="70" y="102"/>
                    </a:cubicBezTo>
                    <a:cubicBezTo>
                      <a:pt x="71" y="103"/>
                      <a:pt x="77" y="102"/>
                      <a:pt x="80" y="101"/>
                    </a:cubicBezTo>
                    <a:cubicBezTo>
                      <a:pt x="89" y="93"/>
                      <a:pt x="102" y="85"/>
                      <a:pt x="112" y="76"/>
                    </a:cubicBezTo>
                    <a:cubicBezTo>
                      <a:pt x="113" y="72"/>
                      <a:pt x="113" y="67"/>
                      <a:pt x="114" y="63"/>
                    </a:cubicBezTo>
                    <a:cubicBezTo>
                      <a:pt x="107" y="65"/>
                      <a:pt x="84" y="70"/>
                      <a:pt x="90" y="57"/>
                    </a:cubicBezTo>
                    <a:cubicBezTo>
                      <a:pt x="98" y="54"/>
                      <a:pt x="111" y="47"/>
                      <a:pt x="116" y="38"/>
                    </a:cubicBezTo>
                    <a:cubicBezTo>
                      <a:pt x="118" y="28"/>
                      <a:pt x="117" y="18"/>
                      <a:pt x="121" y="11"/>
                    </a:cubicBezTo>
                    <a:cubicBezTo>
                      <a:pt x="131" y="6"/>
                      <a:pt x="142" y="18"/>
                      <a:pt x="144" y="29"/>
                    </a:cubicBezTo>
                    <a:cubicBezTo>
                      <a:pt x="148" y="35"/>
                      <a:pt x="160" y="27"/>
                      <a:pt x="145" y="48"/>
                    </a:cubicBezTo>
                    <a:cubicBezTo>
                      <a:pt x="142" y="50"/>
                      <a:pt x="142" y="55"/>
                      <a:pt x="142" y="60"/>
                    </a:cubicBezTo>
                    <a:cubicBezTo>
                      <a:pt x="144" y="60"/>
                      <a:pt x="145" y="60"/>
                      <a:pt x="146" y="60"/>
                    </a:cubicBezTo>
                    <a:cubicBezTo>
                      <a:pt x="154" y="54"/>
                      <a:pt x="163" y="47"/>
                      <a:pt x="172" y="42"/>
                    </a:cubicBezTo>
                    <a:cubicBezTo>
                      <a:pt x="175" y="29"/>
                      <a:pt x="177" y="17"/>
                      <a:pt x="184" y="6"/>
                    </a:cubicBezTo>
                    <a:cubicBezTo>
                      <a:pt x="193" y="0"/>
                      <a:pt x="205" y="7"/>
                      <a:pt x="214" y="14"/>
                    </a:cubicBezTo>
                    <a:cubicBezTo>
                      <a:pt x="221" y="14"/>
                      <a:pt x="226" y="11"/>
                      <a:pt x="232" y="6"/>
                    </a:cubicBezTo>
                    <a:cubicBezTo>
                      <a:pt x="234" y="5"/>
                      <a:pt x="234" y="5"/>
                      <a:pt x="239" y="5"/>
                    </a:cubicBezTo>
                    <a:cubicBezTo>
                      <a:pt x="241" y="9"/>
                      <a:pt x="242" y="12"/>
                      <a:pt x="242" y="17"/>
                    </a:cubicBezTo>
                    <a:cubicBezTo>
                      <a:pt x="237" y="30"/>
                      <a:pt x="198" y="35"/>
                      <a:pt x="206" y="51"/>
                    </a:cubicBezTo>
                    <a:cubicBezTo>
                      <a:pt x="213" y="50"/>
                      <a:pt x="215" y="43"/>
                      <a:pt x="218" y="38"/>
                    </a:cubicBezTo>
                    <a:cubicBezTo>
                      <a:pt x="225" y="34"/>
                      <a:pt x="242" y="39"/>
                      <a:pt x="250" y="45"/>
                    </a:cubicBezTo>
                    <a:cubicBezTo>
                      <a:pt x="258" y="55"/>
                      <a:pt x="252" y="59"/>
                      <a:pt x="242" y="66"/>
                    </a:cubicBezTo>
                    <a:cubicBezTo>
                      <a:pt x="241" y="67"/>
                      <a:pt x="240" y="69"/>
                      <a:pt x="239" y="70"/>
                    </a:cubicBezTo>
                    <a:cubicBezTo>
                      <a:pt x="238" y="92"/>
                      <a:pt x="238" y="92"/>
                      <a:pt x="239" y="121"/>
                    </a:cubicBezTo>
                    <a:cubicBezTo>
                      <a:pt x="235" y="129"/>
                      <a:pt x="233" y="133"/>
                      <a:pt x="227" y="140"/>
                    </a:cubicBezTo>
                    <a:cubicBezTo>
                      <a:pt x="227" y="140"/>
                      <a:pt x="227" y="140"/>
                      <a:pt x="227" y="141"/>
                    </a:cubicBezTo>
                    <a:cubicBezTo>
                      <a:pt x="226" y="141"/>
                      <a:pt x="226" y="141"/>
                      <a:pt x="226" y="141"/>
                    </a:cubicBezTo>
                    <a:cubicBezTo>
                      <a:pt x="222" y="147"/>
                      <a:pt x="213" y="154"/>
                      <a:pt x="207" y="148"/>
                    </a:cubicBezTo>
                    <a:cubicBezTo>
                      <a:pt x="207" y="123"/>
                      <a:pt x="208" y="98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87"/>
                      <a:pt x="193" y="110"/>
                      <a:pt x="183" y="117"/>
                    </a:cubicBezTo>
                    <a:cubicBezTo>
                      <a:pt x="173" y="117"/>
                      <a:pt x="166" y="112"/>
                      <a:pt x="163" y="104"/>
                    </a:cubicBezTo>
                    <a:cubicBezTo>
                      <a:pt x="164" y="102"/>
                      <a:pt x="166" y="101"/>
                      <a:pt x="168" y="99"/>
                    </a:cubicBezTo>
                    <a:cubicBezTo>
                      <a:pt x="173" y="89"/>
                      <a:pt x="171" y="69"/>
                      <a:pt x="171" y="58"/>
                    </a:cubicBezTo>
                    <a:cubicBezTo>
                      <a:pt x="164" y="60"/>
                      <a:pt x="151" y="77"/>
                      <a:pt x="145" y="83"/>
                    </a:cubicBezTo>
                    <a:cubicBezTo>
                      <a:pt x="142" y="86"/>
                      <a:pt x="138" y="89"/>
                      <a:pt x="134" y="92"/>
                    </a:cubicBezTo>
                    <a:cubicBezTo>
                      <a:pt x="131" y="101"/>
                      <a:pt x="129" y="110"/>
                      <a:pt x="127" y="120"/>
                    </a:cubicBezTo>
                    <a:cubicBezTo>
                      <a:pt x="125" y="124"/>
                      <a:pt x="123" y="128"/>
                      <a:pt x="121" y="133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6" y="139"/>
                      <a:pt x="105" y="154"/>
                      <a:pt x="98" y="145"/>
                    </a:cubicBezTo>
                    <a:cubicBezTo>
                      <a:pt x="98" y="143"/>
                      <a:pt x="98" y="142"/>
                      <a:pt x="98" y="141"/>
                    </a:cubicBezTo>
                    <a:cubicBezTo>
                      <a:pt x="104" y="132"/>
                      <a:pt x="108" y="121"/>
                      <a:pt x="108" y="111"/>
                    </a:cubicBezTo>
                    <a:cubicBezTo>
                      <a:pt x="99" y="114"/>
                      <a:pt x="93" y="122"/>
                      <a:pt x="83" y="123"/>
                    </a:cubicBezTo>
                    <a:cubicBezTo>
                      <a:pt x="78" y="122"/>
                      <a:pt x="73" y="120"/>
                      <a:pt x="69" y="119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7" y="116"/>
                      <a:pt x="65" y="114"/>
                      <a:pt x="63" y="115"/>
                    </a:cubicBezTo>
                    <a:cubicBezTo>
                      <a:pt x="61" y="120"/>
                      <a:pt x="60" y="125"/>
                      <a:pt x="58" y="131"/>
                    </a:cubicBezTo>
                    <a:cubicBezTo>
                      <a:pt x="49" y="150"/>
                      <a:pt x="42" y="170"/>
                      <a:pt x="35" y="192"/>
                    </a:cubicBezTo>
                    <a:cubicBezTo>
                      <a:pt x="32" y="196"/>
                      <a:pt x="31" y="196"/>
                      <a:pt x="27" y="19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2" name="Freeform 159"/>
              <p:cNvSpPr/>
              <p:nvPr/>
            </p:nvSpPr>
            <p:spPr bwMode="auto">
              <a:xfrm>
                <a:off x="6935788" y="2093913"/>
                <a:ext cx="127000" cy="158750"/>
              </a:xfrm>
              <a:custGeom>
                <a:avLst/>
                <a:gdLst>
                  <a:gd name="T0" fmla="*/ 7 w 40"/>
                  <a:gd name="T1" fmla="*/ 50 h 50"/>
                  <a:gd name="T2" fmla="*/ 8 w 40"/>
                  <a:gd name="T3" fmla="*/ 35 h 50"/>
                  <a:gd name="T4" fmla="*/ 9 w 40"/>
                  <a:gd name="T5" fmla="*/ 0 h 50"/>
                  <a:gd name="T6" fmla="*/ 13 w 40"/>
                  <a:gd name="T7" fmla="*/ 0 h 50"/>
                  <a:gd name="T8" fmla="*/ 34 w 40"/>
                  <a:gd name="T9" fmla="*/ 21 h 50"/>
                  <a:gd name="T10" fmla="*/ 7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7" y="50"/>
                    </a:moveTo>
                    <a:cubicBezTo>
                      <a:pt x="4" y="46"/>
                      <a:pt x="8" y="40"/>
                      <a:pt x="8" y="35"/>
                    </a:cubicBezTo>
                    <a:cubicBezTo>
                      <a:pt x="4" y="22"/>
                      <a:pt x="0" y="12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9" y="4"/>
                      <a:pt x="28" y="14"/>
                      <a:pt x="34" y="21"/>
                    </a:cubicBezTo>
                    <a:cubicBezTo>
                      <a:pt x="40" y="38"/>
                      <a:pt x="19" y="45"/>
                      <a:pt x="7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3" name="Freeform 160"/>
              <p:cNvSpPr/>
              <p:nvPr/>
            </p:nvSpPr>
            <p:spPr bwMode="auto">
              <a:xfrm>
                <a:off x="6970713" y="1920875"/>
                <a:ext cx="152400" cy="163513"/>
              </a:xfrm>
              <a:custGeom>
                <a:avLst/>
                <a:gdLst>
                  <a:gd name="T0" fmla="*/ 9 w 48"/>
                  <a:gd name="T1" fmla="*/ 51 h 51"/>
                  <a:gd name="T2" fmla="*/ 5 w 48"/>
                  <a:gd name="T3" fmla="*/ 48 h 51"/>
                  <a:gd name="T4" fmla="*/ 8 w 48"/>
                  <a:gd name="T5" fmla="*/ 39 h 51"/>
                  <a:gd name="T6" fmla="*/ 15 w 48"/>
                  <a:gd name="T7" fmla="*/ 0 h 51"/>
                  <a:gd name="T8" fmla="*/ 21 w 48"/>
                  <a:gd name="T9" fmla="*/ 10 h 51"/>
                  <a:gd name="T10" fmla="*/ 31 w 48"/>
                  <a:gd name="T11" fmla="*/ 43 h 51"/>
                  <a:gd name="T12" fmla="*/ 9 w 48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9" y="51"/>
                    </a:moveTo>
                    <a:cubicBezTo>
                      <a:pt x="6" y="50"/>
                      <a:pt x="6" y="49"/>
                      <a:pt x="5" y="48"/>
                    </a:cubicBezTo>
                    <a:cubicBezTo>
                      <a:pt x="7" y="44"/>
                      <a:pt x="9" y="42"/>
                      <a:pt x="8" y="39"/>
                    </a:cubicBezTo>
                    <a:cubicBezTo>
                      <a:pt x="0" y="26"/>
                      <a:pt x="0" y="7"/>
                      <a:pt x="15" y="0"/>
                    </a:cubicBezTo>
                    <a:cubicBezTo>
                      <a:pt x="19" y="1"/>
                      <a:pt x="19" y="4"/>
                      <a:pt x="21" y="10"/>
                    </a:cubicBezTo>
                    <a:cubicBezTo>
                      <a:pt x="30" y="19"/>
                      <a:pt x="48" y="31"/>
                      <a:pt x="31" y="43"/>
                    </a:cubicBezTo>
                    <a:cubicBezTo>
                      <a:pt x="24" y="46"/>
                      <a:pt x="16" y="48"/>
                      <a:pt x="9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4" name="Freeform 161"/>
              <p:cNvSpPr/>
              <p:nvPr/>
            </p:nvSpPr>
            <p:spPr bwMode="auto">
              <a:xfrm>
                <a:off x="9170988" y="2116138"/>
                <a:ext cx="88900" cy="127000"/>
              </a:xfrm>
              <a:custGeom>
                <a:avLst/>
                <a:gdLst>
                  <a:gd name="T0" fmla="*/ 13 w 28"/>
                  <a:gd name="T1" fmla="*/ 40 h 40"/>
                  <a:gd name="T2" fmla="*/ 5 w 28"/>
                  <a:gd name="T3" fmla="*/ 6 h 40"/>
                  <a:gd name="T4" fmla="*/ 28 w 28"/>
                  <a:gd name="T5" fmla="*/ 24 h 40"/>
                  <a:gd name="T6" fmla="*/ 13 w 2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13" y="40"/>
                    </a:moveTo>
                    <a:cubicBezTo>
                      <a:pt x="0" y="36"/>
                      <a:pt x="3" y="14"/>
                      <a:pt x="5" y="6"/>
                    </a:cubicBezTo>
                    <a:cubicBezTo>
                      <a:pt x="14" y="0"/>
                      <a:pt x="27" y="12"/>
                      <a:pt x="28" y="24"/>
                    </a:cubicBezTo>
                    <a:cubicBezTo>
                      <a:pt x="25" y="36"/>
                      <a:pt x="25" y="38"/>
                      <a:pt x="1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5" name="Freeform 162"/>
              <p:cNvSpPr>
                <a:spLocks noEditPoints="1"/>
              </p:cNvSpPr>
              <p:nvPr/>
            </p:nvSpPr>
            <p:spPr bwMode="auto">
              <a:xfrm>
                <a:off x="9139238" y="1806575"/>
                <a:ext cx="557212" cy="755650"/>
              </a:xfrm>
              <a:custGeom>
                <a:avLst/>
                <a:gdLst>
                  <a:gd name="T0" fmla="*/ 93 w 176"/>
                  <a:gd name="T1" fmla="*/ 236 h 237"/>
                  <a:gd name="T2" fmla="*/ 44 w 176"/>
                  <a:gd name="T3" fmla="*/ 226 h 237"/>
                  <a:gd name="T4" fmla="*/ 74 w 176"/>
                  <a:gd name="T5" fmla="*/ 194 h 237"/>
                  <a:gd name="T6" fmla="*/ 0 w 176"/>
                  <a:gd name="T7" fmla="*/ 193 h 237"/>
                  <a:gd name="T8" fmla="*/ 74 w 176"/>
                  <a:gd name="T9" fmla="*/ 162 h 237"/>
                  <a:gd name="T10" fmla="*/ 99 w 176"/>
                  <a:gd name="T11" fmla="*/ 142 h 237"/>
                  <a:gd name="T12" fmla="*/ 119 w 176"/>
                  <a:gd name="T13" fmla="*/ 127 h 237"/>
                  <a:gd name="T14" fmla="*/ 42 w 176"/>
                  <a:gd name="T15" fmla="*/ 157 h 237"/>
                  <a:gd name="T16" fmla="*/ 45 w 176"/>
                  <a:gd name="T17" fmla="*/ 142 h 237"/>
                  <a:gd name="T18" fmla="*/ 96 w 176"/>
                  <a:gd name="T19" fmla="*/ 107 h 237"/>
                  <a:gd name="T20" fmla="*/ 93 w 176"/>
                  <a:gd name="T21" fmla="*/ 102 h 237"/>
                  <a:gd name="T22" fmla="*/ 51 w 176"/>
                  <a:gd name="T23" fmla="*/ 122 h 237"/>
                  <a:gd name="T24" fmla="*/ 36 w 176"/>
                  <a:gd name="T25" fmla="*/ 80 h 237"/>
                  <a:gd name="T26" fmla="*/ 44 w 176"/>
                  <a:gd name="T27" fmla="*/ 58 h 237"/>
                  <a:gd name="T28" fmla="*/ 60 w 176"/>
                  <a:gd name="T29" fmla="*/ 73 h 237"/>
                  <a:gd name="T30" fmla="*/ 78 w 176"/>
                  <a:gd name="T31" fmla="*/ 86 h 237"/>
                  <a:gd name="T32" fmla="*/ 89 w 176"/>
                  <a:gd name="T33" fmla="*/ 72 h 237"/>
                  <a:gd name="T34" fmla="*/ 85 w 176"/>
                  <a:gd name="T35" fmla="*/ 59 h 237"/>
                  <a:gd name="T36" fmla="*/ 110 w 176"/>
                  <a:gd name="T37" fmla="*/ 33 h 237"/>
                  <a:gd name="T38" fmla="*/ 145 w 176"/>
                  <a:gd name="T39" fmla="*/ 27 h 237"/>
                  <a:gd name="T40" fmla="*/ 144 w 176"/>
                  <a:gd name="T41" fmla="*/ 37 h 237"/>
                  <a:gd name="T42" fmla="*/ 173 w 176"/>
                  <a:gd name="T43" fmla="*/ 58 h 237"/>
                  <a:gd name="T44" fmla="*/ 151 w 176"/>
                  <a:gd name="T45" fmla="*/ 101 h 237"/>
                  <a:gd name="T46" fmla="*/ 158 w 176"/>
                  <a:gd name="T47" fmla="*/ 123 h 237"/>
                  <a:gd name="T48" fmla="*/ 103 w 176"/>
                  <a:gd name="T49" fmla="*/ 150 h 237"/>
                  <a:gd name="T50" fmla="*/ 120 w 176"/>
                  <a:gd name="T51" fmla="*/ 157 h 237"/>
                  <a:gd name="T52" fmla="*/ 107 w 176"/>
                  <a:gd name="T53" fmla="*/ 183 h 237"/>
                  <a:gd name="T54" fmla="*/ 94 w 176"/>
                  <a:gd name="T55" fmla="*/ 236 h 237"/>
                  <a:gd name="T56" fmla="*/ 139 w 176"/>
                  <a:gd name="T57" fmla="*/ 69 h 237"/>
                  <a:gd name="T58" fmla="*/ 115 w 176"/>
                  <a:gd name="T59" fmla="*/ 77 h 237"/>
                  <a:gd name="T60" fmla="*/ 115 w 176"/>
                  <a:gd name="T61" fmla="*/ 79 h 237"/>
                  <a:gd name="T62" fmla="*/ 120 w 176"/>
                  <a:gd name="T63" fmla="*/ 76 h 237"/>
                  <a:gd name="T64" fmla="*/ 130 w 176"/>
                  <a:gd name="T65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237">
                    <a:moveTo>
                      <a:pt x="94" y="236"/>
                    </a:moveTo>
                    <a:cubicBezTo>
                      <a:pt x="94" y="236"/>
                      <a:pt x="93" y="236"/>
                      <a:pt x="93" y="236"/>
                    </a:cubicBezTo>
                    <a:cubicBezTo>
                      <a:pt x="76" y="237"/>
                      <a:pt x="60" y="235"/>
                      <a:pt x="45" y="230"/>
                    </a:cubicBezTo>
                    <a:cubicBezTo>
                      <a:pt x="45" y="228"/>
                      <a:pt x="45" y="228"/>
                      <a:pt x="44" y="226"/>
                    </a:cubicBezTo>
                    <a:cubicBezTo>
                      <a:pt x="53" y="221"/>
                      <a:pt x="66" y="223"/>
                      <a:pt x="72" y="213"/>
                    </a:cubicBezTo>
                    <a:cubicBezTo>
                      <a:pt x="74" y="206"/>
                      <a:pt x="74" y="200"/>
                      <a:pt x="74" y="194"/>
                    </a:cubicBezTo>
                    <a:cubicBezTo>
                      <a:pt x="57" y="195"/>
                      <a:pt x="48" y="207"/>
                      <a:pt x="35" y="211"/>
                    </a:cubicBezTo>
                    <a:cubicBezTo>
                      <a:pt x="24" y="212"/>
                      <a:pt x="4" y="202"/>
                      <a:pt x="0" y="193"/>
                    </a:cubicBezTo>
                    <a:cubicBezTo>
                      <a:pt x="0" y="178"/>
                      <a:pt x="3" y="185"/>
                      <a:pt x="19" y="184"/>
                    </a:cubicBezTo>
                    <a:cubicBezTo>
                      <a:pt x="37" y="181"/>
                      <a:pt x="56" y="170"/>
                      <a:pt x="74" y="162"/>
                    </a:cubicBezTo>
                    <a:cubicBezTo>
                      <a:pt x="78" y="159"/>
                      <a:pt x="78" y="159"/>
                      <a:pt x="80" y="158"/>
                    </a:cubicBezTo>
                    <a:cubicBezTo>
                      <a:pt x="84" y="146"/>
                      <a:pt x="86" y="144"/>
                      <a:pt x="99" y="142"/>
                    </a:cubicBezTo>
                    <a:cubicBezTo>
                      <a:pt x="104" y="139"/>
                      <a:pt x="104" y="139"/>
                      <a:pt x="118" y="131"/>
                    </a:cubicBezTo>
                    <a:cubicBezTo>
                      <a:pt x="118" y="129"/>
                      <a:pt x="119" y="128"/>
                      <a:pt x="119" y="127"/>
                    </a:cubicBezTo>
                    <a:cubicBezTo>
                      <a:pt x="98" y="129"/>
                      <a:pt x="80" y="147"/>
                      <a:pt x="63" y="158"/>
                    </a:cubicBezTo>
                    <a:cubicBezTo>
                      <a:pt x="54" y="161"/>
                      <a:pt x="48" y="159"/>
                      <a:pt x="42" y="157"/>
                    </a:cubicBezTo>
                    <a:cubicBezTo>
                      <a:pt x="38" y="157"/>
                      <a:pt x="16" y="161"/>
                      <a:pt x="27" y="152"/>
                    </a:cubicBezTo>
                    <a:cubicBezTo>
                      <a:pt x="33" y="150"/>
                      <a:pt x="38" y="145"/>
                      <a:pt x="45" y="142"/>
                    </a:cubicBezTo>
                    <a:cubicBezTo>
                      <a:pt x="61" y="131"/>
                      <a:pt x="80" y="122"/>
                      <a:pt x="98" y="112"/>
                    </a:cubicBezTo>
                    <a:cubicBezTo>
                      <a:pt x="97" y="109"/>
                      <a:pt x="96" y="107"/>
                      <a:pt x="96" y="107"/>
                    </a:cubicBezTo>
                    <a:cubicBezTo>
                      <a:pt x="96" y="103"/>
                      <a:pt x="97" y="101"/>
                      <a:pt x="98" y="98"/>
                    </a:cubicBezTo>
                    <a:cubicBezTo>
                      <a:pt x="94" y="100"/>
                      <a:pt x="94" y="99"/>
                      <a:pt x="93" y="102"/>
                    </a:cubicBezTo>
                    <a:cubicBezTo>
                      <a:pt x="82" y="106"/>
                      <a:pt x="78" y="116"/>
                      <a:pt x="69" y="106"/>
                    </a:cubicBezTo>
                    <a:cubicBezTo>
                      <a:pt x="67" y="115"/>
                      <a:pt x="60" y="121"/>
                      <a:pt x="51" y="122"/>
                    </a:cubicBezTo>
                    <a:cubicBezTo>
                      <a:pt x="42" y="117"/>
                      <a:pt x="42" y="102"/>
                      <a:pt x="40" y="94"/>
                    </a:cubicBezTo>
                    <a:cubicBezTo>
                      <a:pt x="39" y="93"/>
                      <a:pt x="38" y="87"/>
                      <a:pt x="36" y="80"/>
                    </a:cubicBezTo>
                    <a:cubicBezTo>
                      <a:pt x="31" y="72"/>
                      <a:pt x="24" y="62"/>
                      <a:pt x="29" y="54"/>
                    </a:cubicBezTo>
                    <a:cubicBezTo>
                      <a:pt x="35" y="50"/>
                      <a:pt x="38" y="49"/>
                      <a:pt x="44" y="58"/>
                    </a:cubicBezTo>
                    <a:cubicBezTo>
                      <a:pt x="48" y="61"/>
                      <a:pt x="55" y="66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3" y="81"/>
                      <a:pt x="71" y="91"/>
                      <a:pt x="70" y="101"/>
                    </a:cubicBezTo>
                    <a:cubicBezTo>
                      <a:pt x="75" y="98"/>
                      <a:pt x="82" y="93"/>
                      <a:pt x="78" y="86"/>
                    </a:cubicBezTo>
                    <a:cubicBezTo>
                      <a:pt x="70" y="82"/>
                      <a:pt x="75" y="75"/>
                      <a:pt x="80" y="72"/>
                    </a:cubicBezTo>
                    <a:cubicBezTo>
                      <a:pt x="84" y="72"/>
                      <a:pt x="84" y="72"/>
                      <a:pt x="89" y="72"/>
                    </a:cubicBezTo>
                    <a:cubicBezTo>
                      <a:pt x="89" y="70"/>
                      <a:pt x="89" y="70"/>
                      <a:pt x="88" y="68"/>
                    </a:cubicBezTo>
                    <a:cubicBezTo>
                      <a:pt x="82" y="66"/>
                      <a:pt x="83" y="64"/>
                      <a:pt x="85" y="59"/>
                    </a:cubicBezTo>
                    <a:cubicBezTo>
                      <a:pt x="77" y="56"/>
                      <a:pt x="74" y="48"/>
                      <a:pt x="77" y="42"/>
                    </a:cubicBezTo>
                    <a:cubicBezTo>
                      <a:pt x="100" y="36"/>
                      <a:pt x="100" y="36"/>
                      <a:pt x="110" y="33"/>
                    </a:cubicBezTo>
                    <a:cubicBezTo>
                      <a:pt x="117" y="24"/>
                      <a:pt x="125" y="0"/>
                      <a:pt x="139" y="5"/>
                    </a:cubicBezTo>
                    <a:cubicBezTo>
                      <a:pt x="143" y="10"/>
                      <a:pt x="146" y="18"/>
                      <a:pt x="145" y="27"/>
                    </a:cubicBezTo>
                    <a:cubicBezTo>
                      <a:pt x="143" y="30"/>
                      <a:pt x="141" y="33"/>
                      <a:pt x="140" y="37"/>
                    </a:cubicBezTo>
                    <a:cubicBezTo>
                      <a:pt x="142" y="37"/>
                      <a:pt x="143" y="37"/>
                      <a:pt x="144" y="37"/>
                    </a:cubicBezTo>
                    <a:cubicBezTo>
                      <a:pt x="154" y="33"/>
                      <a:pt x="158" y="27"/>
                      <a:pt x="164" y="41"/>
                    </a:cubicBezTo>
                    <a:cubicBezTo>
                      <a:pt x="173" y="46"/>
                      <a:pt x="176" y="45"/>
                      <a:pt x="173" y="58"/>
                    </a:cubicBezTo>
                    <a:cubicBezTo>
                      <a:pt x="166" y="72"/>
                      <a:pt x="159" y="86"/>
                      <a:pt x="152" y="99"/>
                    </a:cubicBezTo>
                    <a:cubicBezTo>
                      <a:pt x="152" y="100"/>
                      <a:pt x="151" y="101"/>
                      <a:pt x="151" y="101"/>
                    </a:cubicBezTo>
                    <a:cubicBezTo>
                      <a:pt x="153" y="102"/>
                      <a:pt x="155" y="102"/>
                      <a:pt x="157" y="102"/>
                    </a:cubicBezTo>
                    <a:cubicBezTo>
                      <a:pt x="158" y="108"/>
                      <a:pt x="158" y="116"/>
                      <a:pt x="158" y="123"/>
                    </a:cubicBezTo>
                    <a:cubicBezTo>
                      <a:pt x="152" y="132"/>
                      <a:pt x="145" y="132"/>
                      <a:pt x="136" y="133"/>
                    </a:cubicBezTo>
                    <a:cubicBezTo>
                      <a:pt x="124" y="139"/>
                      <a:pt x="114" y="143"/>
                      <a:pt x="103" y="150"/>
                    </a:cubicBezTo>
                    <a:cubicBezTo>
                      <a:pt x="103" y="152"/>
                      <a:pt x="102" y="154"/>
                      <a:pt x="103" y="157"/>
                    </a:cubicBezTo>
                    <a:cubicBezTo>
                      <a:pt x="109" y="157"/>
                      <a:pt x="115" y="157"/>
                      <a:pt x="120" y="157"/>
                    </a:cubicBezTo>
                    <a:cubicBezTo>
                      <a:pt x="126" y="161"/>
                      <a:pt x="126" y="172"/>
                      <a:pt x="122" y="179"/>
                    </a:cubicBezTo>
                    <a:cubicBezTo>
                      <a:pt x="116" y="180"/>
                      <a:pt x="112" y="180"/>
                      <a:pt x="107" y="183"/>
                    </a:cubicBezTo>
                    <a:cubicBezTo>
                      <a:pt x="106" y="186"/>
                      <a:pt x="106" y="189"/>
                      <a:pt x="105" y="192"/>
                    </a:cubicBezTo>
                    <a:cubicBezTo>
                      <a:pt x="106" y="204"/>
                      <a:pt x="112" y="234"/>
                      <a:pt x="94" y="236"/>
                    </a:cubicBezTo>
                    <a:moveTo>
                      <a:pt x="130" y="88"/>
                    </a:moveTo>
                    <a:cubicBezTo>
                      <a:pt x="135" y="82"/>
                      <a:pt x="139" y="77"/>
                      <a:pt x="139" y="69"/>
                    </a:cubicBezTo>
                    <a:cubicBezTo>
                      <a:pt x="134" y="65"/>
                      <a:pt x="126" y="64"/>
                      <a:pt x="121" y="64"/>
                    </a:cubicBezTo>
                    <a:cubicBezTo>
                      <a:pt x="120" y="67"/>
                      <a:pt x="120" y="67"/>
                      <a:pt x="115" y="77"/>
                    </a:cubicBezTo>
                    <a:cubicBezTo>
                      <a:pt x="115" y="77"/>
                      <a:pt x="116" y="78"/>
                      <a:pt x="116" y="78"/>
                    </a:cubicBezTo>
                    <a:cubicBezTo>
                      <a:pt x="116" y="78"/>
                      <a:pt x="115" y="78"/>
                      <a:pt x="115" y="79"/>
                    </a:cubicBezTo>
                    <a:cubicBezTo>
                      <a:pt x="115" y="79"/>
                      <a:pt x="115" y="79"/>
                      <a:pt x="115" y="80"/>
                    </a:cubicBezTo>
                    <a:cubicBezTo>
                      <a:pt x="118" y="80"/>
                      <a:pt x="119" y="78"/>
                      <a:pt x="120" y="76"/>
                    </a:cubicBezTo>
                    <a:cubicBezTo>
                      <a:pt x="129" y="75"/>
                      <a:pt x="129" y="78"/>
                      <a:pt x="129" y="87"/>
                    </a:cubicBezTo>
                    <a:cubicBezTo>
                      <a:pt x="129" y="87"/>
                      <a:pt x="129" y="88"/>
                      <a:pt x="130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6" name="Freeform 163"/>
              <p:cNvSpPr/>
              <p:nvPr/>
            </p:nvSpPr>
            <p:spPr bwMode="auto">
              <a:xfrm>
                <a:off x="6983413" y="2679700"/>
                <a:ext cx="101600" cy="133350"/>
              </a:xfrm>
              <a:custGeom>
                <a:avLst/>
                <a:gdLst>
                  <a:gd name="T0" fmla="*/ 0 w 64"/>
                  <a:gd name="T1" fmla="*/ 74 h 84"/>
                  <a:gd name="T2" fmla="*/ 50 w 64"/>
                  <a:gd name="T3" fmla="*/ 10 h 84"/>
                  <a:gd name="T4" fmla="*/ 4 w 64"/>
                  <a:gd name="T5" fmla="*/ 10 h 84"/>
                  <a:gd name="T6" fmla="*/ 4 w 64"/>
                  <a:gd name="T7" fmla="*/ 4 h 84"/>
                  <a:gd name="T8" fmla="*/ 4 w 64"/>
                  <a:gd name="T9" fmla="*/ 0 h 84"/>
                  <a:gd name="T10" fmla="*/ 64 w 64"/>
                  <a:gd name="T11" fmla="*/ 0 h 84"/>
                  <a:gd name="T12" fmla="*/ 64 w 64"/>
                  <a:gd name="T13" fmla="*/ 4 h 84"/>
                  <a:gd name="T14" fmla="*/ 64 w 64"/>
                  <a:gd name="T15" fmla="*/ 10 h 84"/>
                  <a:gd name="T16" fmla="*/ 14 w 64"/>
                  <a:gd name="T17" fmla="*/ 74 h 84"/>
                  <a:gd name="T18" fmla="*/ 64 w 64"/>
                  <a:gd name="T19" fmla="*/ 74 h 84"/>
                  <a:gd name="T20" fmla="*/ 64 w 64"/>
                  <a:gd name="T21" fmla="*/ 78 h 84"/>
                  <a:gd name="T22" fmla="*/ 64 w 64"/>
                  <a:gd name="T23" fmla="*/ 84 h 84"/>
                  <a:gd name="T24" fmla="*/ 0 w 64"/>
                  <a:gd name="T25" fmla="*/ 84 h 84"/>
                  <a:gd name="T26" fmla="*/ 0 w 64"/>
                  <a:gd name="T27" fmla="*/ 78 h 84"/>
                  <a:gd name="T28" fmla="*/ 0 w 64"/>
                  <a:gd name="T29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4">
                    <a:moveTo>
                      <a:pt x="0" y="74"/>
                    </a:moveTo>
                    <a:lnTo>
                      <a:pt x="50" y="10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14" y="74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7" name="Freeform 164"/>
              <p:cNvSpPr/>
              <p:nvPr/>
            </p:nvSpPr>
            <p:spPr bwMode="auto">
              <a:xfrm>
                <a:off x="7126288" y="2679700"/>
                <a:ext cx="103187" cy="133350"/>
              </a:xfrm>
              <a:custGeom>
                <a:avLst/>
                <a:gdLst>
                  <a:gd name="T0" fmla="*/ 0 w 65"/>
                  <a:gd name="T1" fmla="*/ 0 h 84"/>
                  <a:gd name="T2" fmla="*/ 6 w 65"/>
                  <a:gd name="T3" fmla="*/ 0 h 84"/>
                  <a:gd name="T4" fmla="*/ 12 w 65"/>
                  <a:gd name="T5" fmla="*/ 0 h 84"/>
                  <a:gd name="T6" fmla="*/ 12 w 65"/>
                  <a:gd name="T7" fmla="*/ 34 h 84"/>
                  <a:gd name="T8" fmla="*/ 56 w 65"/>
                  <a:gd name="T9" fmla="*/ 34 h 84"/>
                  <a:gd name="T10" fmla="*/ 56 w 65"/>
                  <a:gd name="T11" fmla="*/ 0 h 84"/>
                  <a:gd name="T12" fmla="*/ 60 w 65"/>
                  <a:gd name="T13" fmla="*/ 0 h 84"/>
                  <a:gd name="T14" fmla="*/ 65 w 65"/>
                  <a:gd name="T15" fmla="*/ 0 h 84"/>
                  <a:gd name="T16" fmla="*/ 65 w 65"/>
                  <a:gd name="T17" fmla="*/ 84 h 84"/>
                  <a:gd name="T18" fmla="*/ 62 w 65"/>
                  <a:gd name="T19" fmla="*/ 84 h 84"/>
                  <a:gd name="T20" fmla="*/ 56 w 65"/>
                  <a:gd name="T21" fmla="*/ 84 h 84"/>
                  <a:gd name="T22" fmla="*/ 56 w 65"/>
                  <a:gd name="T23" fmla="*/ 44 h 84"/>
                  <a:gd name="T24" fmla="*/ 12 w 65"/>
                  <a:gd name="T25" fmla="*/ 44 h 84"/>
                  <a:gd name="T26" fmla="*/ 12 w 65"/>
                  <a:gd name="T27" fmla="*/ 84 h 84"/>
                  <a:gd name="T28" fmla="*/ 6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56" y="3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62" y="84"/>
                    </a:lnTo>
                    <a:lnTo>
                      <a:pt x="56" y="84"/>
                    </a:lnTo>
                    <a:lnTo>
                      <a:pt x="56" y="44"/>
                    </a:lnTo>
                    <a:lnTo>
                      <a:pt x="12" y="4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8" name="Freeform 165"/>
              <p:cNvSpPr/>
              <p:nvPr/>
            </p:nvSpPr>
            <p:spPr bwMode="auto">
              <a:xfrm>
                <a:off x="72802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9" name="Freeform 166"/>
              <p:cNvSpPr/>
              <p:nvPr/>
            </p:nvSpPr>
            <p:spPr bwMode="auto">
              <a:xfrm>
                <a:off x="7410450" y="2679700"/>
                <a:ext cx="76200" cy="136525"/>
              </a:xfrm>
              <a:custGeom>
                <a:avLst/>
                <a:gdLst>
                  <a:gd name="T0" fmla="*/ 18 w 24"/>
                  <a:gd name="T1" fmla="*/ 0 h 43"/>
                  <a:gd name="T2" fmla="*/ 21 w 24"/>
                  <a:gd name="T3" fmla="*/ 0 h 43"/>
                  <a:gd name="T4" fmla="*/ 24 w 24"/>
                  <a:gd name="T5" fmla="*/ 0 h 43"/>
                  <a:gd name="T6" fmla="*/ 24 w 24"/>
                  <a:gd name="T7" fmla="*/ 30 h 43"/>
                  <a:gd name="T8" fmla="*/ 21 w 24"/>
                  <a:gd name="T9" fmla="*/ 39 h 43"/>
                  <a:gd name="T10" fmla="*/ 12 w 24"/>
                  <a:gd name="T11" fmla="*/ 43 h 43"/>
                  <a:gd name="T12" fmla="*/ 3 w 24"/>
                  <a:gd name="T13" fmla="*/ 40 h 43"/>
                  <a:gd name="T14" fmla="*/ 0 w 24"/>
                  <a:gd name="T15" fmla="*/ 31 h 43"/>
                  <a:gd name="T16" fmla="*/ 0 w 24"/>
                  <a:gd name="T17" fmla="*/ 28 h 43"/>
                  <a:gd name="T18" fmla="*/ 5 w 24"/>
                  <a:gd name="T19" fmla="*/ 28 h 43"/>
                  <a:gd name="T20" fmla="*/ 5 w 24"/>
                  <a:gd name="T21" fmla="*/ 31 h 43"/>
                  <a:gd name="T22" fmla="*/ 7 w 24"/>
                  <a:gd name="T23" fmla="*/ 36 h 43"/>
                  <a:gd name="T24" fmla="*/ 12 w 24"/>
                  <a:gd name="T25" fmla="*/ 38 h 43"/>
                  <a:gd name="T26" fmla="*/ 17 w 24"/>
                  <a:gd name="T27" fmla="*/ 36 h 43"/>
                  <a:gd name="T28" fmla="*/ 18 w 24"/>
                  <a:gd name="T29" fmla="*/ 30 h 43"/>
                  <a:gd name="T30" fmla="*/ 18 w 2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1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4"/>
                      <a:pt x="23" y="37"/>
                      <a:pt x="21" y="39"/>
                    </a:cubicBezTo>
                    <a:cubicBezTo>
                      <a:pt x="19" y="42"/>
                      <a:pt x="16" y="43"/>
                      <a:pt x="12" y="43"/>
                    </a:cubicBezTo>
                    <a:cubicBezTo>
                      <a:pt x="8" y="43"/>
                      <a:pt x="5" y="42"/>
                      <a:pt x="3" y="40"/>
                    </a:cubicBezTo>
                    <a:cubicBezTo>
                      <a:pt x="1" y="38"/>
                      <a:pt x="0" y="35"/>
                      <a:pt x="0" y="3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3"/>
                      <a:pt x="6" y="35"/>
                      <a:pt x="7" y="36"/>
                    </a:cubicBezTo>
                    <a:cubicBezTo>
                      <a:pt x="8" y="37"/>
                      <a:pt x="10" y="38"/>
                      <a:pt x="12" y="38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8" y="34"/>
                      <a:pt x="18" y="32"/>
                      <a:pt x="18" y="3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0" name="Freeform 167"/>
              <p:cNvSpPr/>
              <p:nvPr/>
            </p:nvSpPr>
            <p:spPr bwMode="auto">
              <a:xfrm>
                <a:off x="7534275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1" name="Freeform 168"/>
              <p:cNvSpPr>
                <a:spLocks noEditPoints="1"/>
              </p:cNvSpPr>
              <p:nvPr/>
            </p:nvSpPr>
            <p:spPr bwMode="auto">
              <a:xfrm>
                <a:off x="7591425" y="2679700"/>
                <a:ext cx="117475" cy="133350"/>
              </a:xfrm>
              <a:custGeom>
                <a:avLst/>
                <a:gdLst>
                  <a:gd name="T0" fmla="*/ 32 w 74"/>
                  <a:gd name="T1" fmla="*/ 0 h 84"/>
                  <a:gd name="T2" fmla="*/ 38 w 74"/>
                  <a:gd name="T3" fmla="*/ 0 h 84"/>
                  <a:gd name="T4" fmla="*/ 44 w 74"/>
                  <a:gd name="T5" fmla="*/ 0 h 84"/>
                  <a:gd name="T6" fmla="*/ 74 w 74"/>
                  <a:gd name="T7" fmla="*/ 84 h 84"/>
                  <a:gd name="T8" fmla="*/ 68 w 74"/>
                  <a:gd name="T9" fmla="*/ 84 h 84"/>
                  <a:gd name="T10" fmla="*/ 62 w 74"/>
                  <a:gd name="T11" fmla="*/ 84 h 84"/>
                  <a:gd name="T12" fmla="*/ 54 w 74"/>
                  <a:gd name="T13" fmla="*/ 60 h 84"/>
                  <a:gd name="T14" fmla="*/ 20 w 74"/>
                  <a:gd name="T15" fmla="*/ 60 h 84"/>
                  <a:gd name="T16" fmla="*/ 12 w 74"/>
                  <a:gd name="T17" fmla="*/ 84 h 84"/>
                  <a:gd name="T18" fmla="*/ 6 w 74"/>
                  <a:gd name="T19" fmla="*/ 84 h 84"/>
                  <a:gd name="T20" fmla="*/ 0 w 74"/>
                  <a:gd name="T21" fmla="*/ 84 h 84"/>
                  <a:gd name="T22" fmla="*/ 32 w 74"/>
                  <a:gd name="T23" fmla="*/ 0 h 84"/>
                  <a:gd name="T24" fmla="*/ 24 w 74"/>
                  <a:gd name="T25" fmla="*/ 50 h 84"/>
                  <a:gd name="T26" fmla="*/ 50 w 74"/>
                  <a:gd name="T27" fmla="*/ 50 h 84"/>
                  <a:gd name="T28" fmla="*/ 36 w 74"/>
                  <a:gd name="T29" fmla="*/ 12 h 84"/>
                  <a:gd name="T30" fmla="*/ 38 w 74"/>
                  <a:gd name="T31" fmla="*/ 12 h 84"/>
                  <a:gd name="T32" fmla="*/ 24 w 74"/>
                  <a:gd name="T33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84">
                    <a:moveTo>
                      <a:pt x="32" y="0"/>
                    </a:moveTo>
                    <a:lnTo>
                      <a:pt x="38" y="0"/>
                    </a:lnTo>
                    <a:lnTo>
                      <a:pt x="44" y="0"/>
                    </a:lnTo>
                    <a:lnTo>
                      <a:pt x="74" y="84"/>
                    </a:lnTo>
                    <a:lnTo>
                      <a:pt x="68" y="84"/>
                    </a:lnTo>
                    <a:lnTo>
                      <a:pt x="62" y="84"/>
                    </a:lnTo>
                    <a:lnTo>
                      <a:pt x="54" y="60"/>
                    </a:lnTo>
                    <a:lnTo>
                      <a:pt x="20" y="6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  <a:moveTo>
                      <a:pt x="24" y="50"/>
                    </a:moveTo>
                    <a:lnTo>
                      <a:pt x="50" y="5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2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2" name="Freeform 169"/>
              <p:cNvSpPr/>
              <p:nvPr/>
            </p:nvSpPr>
            <p:spPr bwMode="auto">
              <a:xfrm>
                <a:off x="7743825" y="2679700"/>
                <a:ext cx="103187" cy="133350"/>
              </a:xfrm>
              <a:custGeom>
                <a:avLst/>
                <a:gdLst>
                  <a:gd name="T0" fmla="*/ 10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0 w 65"/>
                  <a:gd name="T27" fmla="*/ 16 h 84"/>
                  <a:gd name="T28" fmla="*/ 10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0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0" y="1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3" name="Freeform 170"/>
              <p:cNvSpPr/>
              <p:nvPr/>
            </p:nvSpPr>
            <p:spPr bwMode="auto">
              <a:xfrm>
                <a:off x="7894638" y="2676525"/>
                <a:ext cx="120650" cy="139700"/>
              </a:xfrm>
              <a:custGeom>
                <a:avLst/>
                <a:gdLst>
                  <a:gd name="T0" fmla="*/ 20 w 38"/>
                  <a:gd name="T1" fmla="*/ 44 h 44"/>
                  <a:gd name="T2" fmla="*/ 6 w 38"/>
                  <a:gd name="T3" fmla="*/ 38 h 44"/>
                  <a:gd name="T4" fmla="*/ 0 w 38"/>
                  <a:gd name="T5" fmla="*/ 22 h 44"/>
                  <a:gd name="T6" fmla="*/ 6 w 38"/>
                  <a:gd name="T7" fmla="*/ 6 h 44"/>
                  <a:gd name="T8" fmla="*/ 20 w 38"/>
                  <a:gd name="T9" fmla="*/ 0 h 44"/>
                  <a:gd name="T10" fmla="*/ 32 w 38"/>
                  <a:gd name="T11" fmla="*/ 4 h 44"/>
                  <a:gd name="T12" fmla="*/ 38 w 38"/>
                  <a:gd name="T13" fmla="*/ 13 h 44"/>
                  <a:gd name="T14" fmla="*/ 32 w 38"/>
                  <a:gd name="T15" fmla="*/ 13 h 44"/>
                  <a:gd name="T16" fmla="*/ 28 w 38"/>
                  <a:gd name="T17" fmla="*/ 7 h 44"/>
                  <a:gd name="T18" fmla="*/ 20 w 38"/>
                  <a:gd name="T19" fmla="*/ 5 h 44"/>
                  <a:gd name="T20" fmla="*/ 10 w 38"/>
                  <a:gd name="T21" fmla="*/ 10 h 44"/>
                  <a:gd name="T22" fmla="*/ 6 w 38"/>
                  <a:gd name="T23" fmla="*/ 22 h 44"/>
                  <a:gd name="T24" fmla="*/ 10 w 38"/>
                  <a:gd name="T25" fmla="*/ 34 h 44"/>
                  <a:gd name="T26" fmla="*/ 20 w 38"/>
                  <a:gd name="T27" fmla="*/ 39 h 44"/>
                  <a:gd name="T28" fmla="*/ 30 w 38"/>
                  <a:gd name="T29" fmla="*/ 34 h 44"/>
                  <a:gd name="T30" fmla="*/ 32 w 38"/>
                  <a:gd name="T31" fmla="*/ 33 h 44"/>
                  <a:gd name="T32" fmla="*/ 33 w 38"/>
                  <a:gd name="T33" fmla="*/ 30 h 44"/>
                  <a:gd name="T34" fmla="*/ 33 w 38"/>
                  <a:gd name="T35" fmla="*/ 26 h 44"/>
                  <a:gd name="T36" fmla="*/ 33 w 38"/>
                  <a:gd name="T37" fmla="*/ 25 h 44"/>
                  <a:gd name="T38" fmla="*/ 20 w 38"/>
                  <a:gd name="T39" fmla="*/ 25 h 44"/>
                  <a:gd name="T40" fmla="*/ 20 w 38"/>
                  <a:gd name="T41" fmla="*/ 21 h 44"/>
                  <a:gd name="T42" fmla="*/ 38 w 38"/>
                  <a:gd name="T43" fmla="*/ 21 h 44"/>
                  <a:gd name="T44" fmla="*/ 38 w 38"/>
                  <a:gd name="T45" fmla="*/ 43 h 44"/>
                  <a:gd name="T46" fmla="*/ 35 w 38"/>
                  <a:gd name="T47" fmla="*/ 43 h 44"/>
                  <a:gd name="T48" fmla="*/ 34 w 38"/>
                  <a:gd name="T49" fmla="*/ 37 h 44"/>
                  <a:gd name="T50" fmla="*/ 33 w 38"/>
                  <a:gd name="T51" fmla="*/ 38 h 44"/>
                  <a:gd name="T52" fmla="*/ 20 w 38"/>
                  <a:gd name="T5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4">
                    <a:moveTo>
                      <a:pt x="20" y="44"/>
                    </a:moveTo>
                    <a:cubicBezTo>
                      <a:pt x="14" y="44"/>
                      <a:pt x="9" y="42"/>
                      <a:pt x="6" y="38"/>
                    </a:cubicBezTo>
                    <a:cubicBezTo>
                      <a:pt x="2" y="34"/>
                      <a:pt x="0" y="28"/>
                      <a:pt x="0" y="22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5" y="0"/>
                      <a:pt x="29" y="1"/>
                      <a:pt x="32" y="4"/>
                    </a:cubicBezTo>
                    <a:cubicBezTo>
                      <a:pt x="35" y="6"/>
                      <a:pt x="37" y="9"/>
                      <a:pt x="38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1"/>
                      <a:pt x="30" y="9"/>
                      <a:pt x="28" y="7"/>
                    </a:cubicBezTo>
                    <a:cubicBezTo>
                      <a:pt x="26" y="6"/>
                      <a:pt x="23" y="5"/>
                      <a:pt x="20" y="5"/>
                    </a:cubicBezTo>
                    <a:cubicBezTo>
                      <a:pt x="16" y="5"/>
                      <a:pt x="12" y="6"/>
                      <a:pt x="10" y="10"/>
                    </a:cubicBezTo>
                    <a:cubicBezTo>
                      <a:pt x="7" y="13"/>
                      <a:pt x="6" y="17"/>
                      <a:pt x="6" y="22"/>
                    </a:cubicBezTo>
                    <a:cubicBezTo>
                      <a:pt x="6" y="27"/>
                      <a:pt x="7" y="32"/>
                      <a:pt x="10" y="34"/>
                    </a:cubicBezTo>
                    <a:cubicBezTo>
                      <a:pt x="12" y="37"/>
                      <a:pt x="16" y="39"/>
                      <a:pt x="20" y="39"/>
                    </a:cubicBezTo>
                    <a:cubicBezTo>
                      <a:pt x="24" y="39"/>
                      <a:pt x="28" y="37"/>
                      <a:pt x="30" y="34"/>
                    </a:cubicBezTo>
                    <a:cubicBezTo>
                      <a:pt x="31" y="34"/>
                      <a:pt x="31" y="33"/>
                      <a:pt x="32" y="33"/>
                    </a:cubicBezTo>
                    <a:cubicBezTo>
                      <a:pt x="32" y="32"/>
                      <a:pt x="32" y="31"/>
                      <a:pt x="33" y="30"/>
                    </a:cubicBezTo>
                    <a:cubicBezTo>
                      <a:pt x="33" y="28"/>
                      <a:pt x="33" y="27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0" y="42"/>
                      <a:pt x="25" y="44"/>
                      <a:pt x="20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4" name="Freeform 171"/>
              <p:cNvSpPr/>
              <p:nvPr/>
            </p:nvSpPr>
            <p:spPr bwMode="auto">
              <a:xfrm>
                <a:off x="8139113" y="2679700"/>
                <a:ext cx="104775" cy="136525"/>
              </a:xfrm>
              <a:custGeom>
                <a:avLst/>
                <a:gdLst>
                  <a:gd name="T0" fmla="*/ 33 w 33"/>
                  <a:gd name="T1" fmla="*/ 26 h 43"/>
                  <a:gd name="T2" fmla="*/ 29 w 33"/>
                  <a:gd name="T3" fmla="*/ 38 h 43"/>
                  <a:gd name="T4" fmla="*/ 17 w 33"/>
                  <a:gd name="T5" fmla="*/ 43 h 43"/>
                  <a:gd name="T6" fmla="*/ 5 w 33"/>
                  <a:gd name="T7" fmla="*/ 39 h 43"/>
                  <a:gd name="T8" fmla="*/ 0 w 33"/>
                  <a:gd name="T9" fmla="*/ 26 h 43"/>
                  <a:gd name="T10" fmla="*/ 0 w 33"/>
                  <a:gd name="T11" fmla="*/ 0 h 43"/>
                  <a:gd name="T12" fmla="*/ 3 w 33"/>
                  <a:gd name="T13" fmla="*/ 0 h 43"/>
                  <a:gd name="T14" fmla="*/ 6 w 33"/>
                  <a:gd name="T15" fmla="*/ 0 h 43"/>
                  <a:gd name="T16" fmla="*/ 6 w 33"/>
                  <a:gd name="T17" fmla="*/ 26 h 43"/>
                  <a:gd name="T18" fmla="*/ 9 w 33"/>
                  <a:gd name="T19" fmla="*/ 35 h 43"/>
                  <a:gd name="T20" fmla="*/ 17 w 33"/>
                  <a:gd name="T21" fmla="*/ 38 h 43"/>
                  <a:gd name="T22" fmla="*/ 25 w 33"/>
                  <a:gd name="T23" fmla="*/ 35 h 43"/>
                  <a:gd name="T24" fmla="*/ 28 w 33"/>
                  <a:gd name="T25" fmla="*/ 26 h 43"/>
                  <a:gd name="T26" fmla="*/ 28 w 33"/>
                  <a:gd name="T27" fmla="*/ 0 h 43"/>
                  <a:gd name="T28" fmla="*/ 30 w 33"/>
                  <a:gd name="T29" fmla="*/ 0 h 43"/>
                  <a:gd name="T30" fmla="*/ 33 w 33"/>
                  <a:gd name="T31" fmla="*/ 0 h 43"/>
                  <a:gd name="T32" fmla="*/ 33 w 33"/>
                  <a:gd name="T3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3" y="26"/>
                    </a:moveTo>
                    <a:cubicBezTo>
                      <a:pt x="33" y="31"/>
                      <a:pt x="32" y="35"/>
                      <a:pt x="29" y="38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5" y="39"/>
                    </a:cubicBezTo>
                    <a:cubicBezTo>
                      <a:pt x="2" y="36"/>
                      <a:pt x="0" y="32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30"/>
                      <a:pt x="7" y="33"/>
                      <a:pt x="9" y="35"/>
                    </a:cubicBezTo>
                    <a:cubicBezTo>
                      <a:pt x="11" y="37"/>
                      <a:pt x="13" y="38"/>
                      <a:pt x="17" y="38"/>
                    </a:cubicBezTo>
                    <a:cubicBezTo>
                      <a:pt x="20" y="38"/>
                      <a:pt x="23" y="37"/>
                      <a:pt x="25" y="35"/>
                    </a:cubicBezTo>
                    <a:cubicBezTo>
                      <a:pt x="27" y="33"/>
                      <a:pt x="28" y="30"/>
                      <a:pt x="28" y="2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5" name="Freeform 172"/>
              <p:cNvSpPr/>
              <p:nvPr/>
            </p:nvSpPr>
            <p:spPr bwMode="auto">
              <a:xfrm>
                <a:off x="8294688" y="2679700"/>
                <a:ext cx="103187" cy="133350"/>
              </a:xfrm>
              <a:custGeom>
                <a:avLst/>
                <a:gdLst>
                  <a:gd name="T0" fmla="*/ 12 w 65"/>
                  <a:gd name="T1" fmla="*/ 84 h 84"/>
                  <a:gd name="T2" fmla="*/ 6 w 65"/>
                  <a:gd name="T3" fmla="*/ 84 h 84"/>
                  <a:gd name="T4" fmla="*/ 0 w 65"/>
                  <a:gd name="T5" fmla="*/ 84 h 84"/>
                  <a:gd name="T6" fmla="*/ 0 w 65"/>
                  <a:gd name="T7" fmla="*/ 0 h 84"/>
                  <a:gd name="T8" fmla="*/ 6 w 65"/>
                  <a:gd name="T9" fmla="*/ 0 h 84"/>
                  <a:gd name="T10" fmla="*/ 14 w 65"/>
                  <a:gd name="T11" fmla="*/ 0 h 84"/>
                  <a:gd name="T12" fmla="*/ 55 w 65"/>
                  <a:gd name="T13" fmla="*/ 68 h 84"/>
                  <a:gd name="T14" fmla="*/ 55 w 65"/>
                  <a:gd name="T15" fmla="*/ 0 h 84"/>
                  <a:gd name="T16" fmla="*/ 59 w 65"/>
                  <a:gd name="T17" fmla="*/ 0 h 84"/>
                  <a:gd name="T18" fmla="*/ 65 w 65"/>
                  <a:gd name="T19" fmla="*/ 0 h 84"/>
                  <a:gd name="T20" fmla="*/ 65 w 65"/>
                  <a:gd name="T21" fmla="*/ 84 h 84"/>
                  <a:gd name="T22" fmla="*/ 59 w 65"/>
                  <a:gd name="T23" fmla="*/ 84 h 84"/>
                  <a:gd name="T24" fmla="*/ 53 w 65"/>
                  <a:gd name="T25" fmla="*/ 84 h 84"/>
                  <a:gd name="T26" fmla="*/ 12 w 65"/>
                  <a:gd name="T27" fmla="*/ 16 h 84"/>
                  <a:gd name="T28" fmla="*/ 12 w 65"/>
                  <a:gd name="T2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4">
                    <a:moveTo>
                      <a:pt x="12" y="84"/>
                    </a:move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55" y="68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12" y="1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6" name="Freeform 173"/>
              <p:cNvSpPr/>
              <p:nvPr/>
            </p:nvSpPr>
            <p:spPr bwMode="auto">
              <a:xfrm>
                <a:off x="8448675" y="2679700"/>
                <a:ext cx="15875" cy="133350"/>
              </a:xfrm>
              <a:custGeom>
                <a:avLst/>
                <a:gdLst>
                  <a:gd name="T0" fmla="*/ 0 w 10"/>
                  <a:gd name="T1" fmla="*/ 0 h 84"/>
                  <a:gd name="T2" fmla="*/ 4 w 10"/>
                  <a:gd name="T3" fmla="*/ 0 h 84"/>
                  <a:gd name="T4" fmla="*/ 10 w 10"/>
                  <a:gd name="T5" fmla="*/ 0 h 84"/>
                  <a:gd name="T6" fmla="*/ 10 w 10"/>
                  <a:gd name="T7" fmla="*/ 84 h 84"/>
                  <a:gd name="T8" fmla="*/ 6 w 10"/>
                  <a:gd name="T9" fmla="*/ 84 h 84"/>
                  <a:gd name="T10" fmla="*/ 0 w 10"/>
                  <a:gd name="T11" fmla="*/ 84 h 84"/>
                  <a:gd name="T12" fmla="*/ 0 w 1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4">
                    <a:moveTo>
                      <a:pt x="0" y="0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7" name="Freeform 174"/>
              <p:cNvSpPr/>
              <p:nvPr/>
            </p:nvSpPr>
            <p:spPr bwMode="auto">
              <a:xfrm>
                <a:off x="8499475" y="2679700"/>
                <a:ext cx="117475" cy="133350"/>
              </a:xfrm>
              <a:custGeom>
                <a:avLst/>
                <a:gdLst>
                  <a:gd name="T0" fmla="*/ 0 w 74"/>
                  <a:gd name="T1" fmla="*/ 0 h 84"/>
                  <a:gd name="T2" fmla="*/ 6 w 74"/>
                  <a:gd name="T3" fmla="*/ 0 h 84"/>
                  <a:gd name="T4" fmla="*/ 14 w 74"/>
                  <a:gd name="T5" fmla="*/ 0 h 84"/>
                  <a:gd name="T6" fmla="*/ 38 w 74"/>
                  <a:gd name="T7" fmla="*/ 72 h 84"/>
                  <a:gd name="T8" fmla="*/ 38 w 74"/>
                  <a:gd name="T9" fmla="*/ 72 h 84"/>
                  <a:gd name="T10" fmla="*/ 60 w 74"/>
                  <a:gd name="T11" fmla="*/ 0 h 84"/>
                  <a:gd name="T12" fmla="*/ 68 w 74"/>
                  <a:gd name="T13" fmla="*/ 0 h 84"/>
                  <a:gd name="T14" fmla="*/ 74 w 74"/>
                  <a:gd name="T15" fmla="*/ 0 h 84"/>
                  <a:gd name="T16" fmla="*/ 44 w 74"/>
                  <a:gd name="T17" fmla="*/ 84 h 84"/>
                  <a:gd name="T18" fmla="*/ 38 w 74"/>
                  <a:gd name="T19" fmla="*/ 84 h 84"/>
                  <a:gd name="T20" fmla="*/ 32 w 74"/>
                  <a:gd name="T21" fmla="*/ 84 h 84"/>
                  <a:gd name="T22" fmla="*/ 0 w 74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4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8" name="Freeform 175"/>
              <p:cNvSpPr/>
              <p:nvPr/>
            </p:nvSpPr>
            <p:spPr bwMode="auto">
              <a:xfrm>
                <a:off x="8651875" y="2679700"/>
                <a:ext cx="95250" cy="133350"/>
              </a:xfrm>
              <a:custGeom>
                <a:avLst/>
                <a:gdLst>
                  <a:gd name="T0" fmla="*/ 0 w 60"/>
                  <a:gd name="T1" fmla="*/ 84 h 84"/>
                  <a:gd name="T2" fmla="*/ 0 w 60"/>
                  <a:gd name="T3" fmla="*/ 0 h 84"/>
                  <a:gd name="T4" fmla="*/ 60 w 60"/>
                  <a:gd name="T5" fmla="*/ 0 h 84"/>
                  <a:gd name="T6" fmla="*/ 60 w 60"/>
                  <a:gd name="T7" fmla="*/ 4 h 84"/>
                  <a:gd name="T8" fmla="*/ 60 w 60"/>
                  <a:gd name="T9" fmla="*/ 10 h 84"/>
                  <a:gd name="T10" fmla="*/ 10 w 60"/>
                  <a:gd name="T11" fmla="*/ 10 h 84"/>
                  <a:gd name="T12" fmla="*/ 10 w 60"/>
                  <a:gd name="T13" fmla="*/ 36 h 84"/>
                  <a:gd name="T14" fmla="*/ 56 w 60"/>
                  <a:gd name="T15" fmla="*/ 36 h 84"/>
                  <a:gd name="T16" fmla="*/ 56 w 60"/>
                  <a:gd name="T17" fmla="*/ 40 h 84"/>
                  <a:gd name="T18" fmla="*/ 56 w 60"/>
                  <a:gd name="T19" fmla="*/ 46 h 84"/>
                  <a:gd name="T20" fmla="*/ 10 w 60"/>
                  <a:gd name="T21" fmla="*/ 46 h 84"/>
                  <a:gd name="T22" fmla="*/ 10 w 60"/>
                  <a:gd name="T23" fmla="*/ 74 h 84"/>
                  <a:gd name="T24" fmla="*/ 60 w 60"/>
                  <a:gd name="T25" fmla="*/ 74 h 84"/>
                  <a:gd name="T26" fmla="*/ 60 w 60"/>
                  <a:gd name="T27" fmla="*/ 78 h 84"/>
                  <a:gd name="T28" fmla="*/ 60 w 60"/>
                  <a:gd name="T29" fmla="*/ 84 h 84"/>
                  <a:gd name="T30" fmla="*/ 0 w 60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36"/>
                    </a:lnTo>
                    <a:lnTo>
                      <a:pt x="56" y="36"/>
                    </a:lnTo>
                    <a:lnTo>
                      <a:pt x="56" y="40"/>
                    </a:lnTo>
                    <a:lnTo>
                      <a:pt x="56" y="46"/>
                    </a:lnTo>
                    <a:lnTo>
                      <a:pt x="10" y="46"/>
                    </a:lnTo>
                    <a:lnTo>
                      <a:pt x="10" y="74"/>
                    </a:lnTo>
                    <a:lnTo>
                      <a:pt x="60" y="74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9" name="Freeform 176"/>
              <p:cNvSpPr>
                <a:spLocks noEditPoints="1"/>
              </p:cNvSpPr>
              <p:nvPr/>
            </p:nvSpPr>
            <p:spPr bwMode="auto">
              <a:xfrm>
                <a:off x="8794750" y="2679700"/>
                <a:ext cx="111125" cy="133350"/>
              </a:xfrm>
              <a:custGeom>
                <a:avLst/>
                <a:gdLst>
                  <a:gd name="T0" fmla="*/ 0 w 35"/>
                  <a:gd name="T1" fmla="*/ 0 h 42"/>
                  <a:gd name="T2" fmla="*/ 3 w 35"/>
                  <a:gd name="T3" fmla="*/ 0 h 42"/>
                  <a:gd name="T4" fmla="*/ 20 w 35"/>
                  <a:gd name="T5" fmla="*/ 0 h 42"/>
                  <a:gd name="T6" fmla="*/ 30 w 35"/>
                  <a:gd name="T7" fmla="*/ 3 h 42"/>
                  <a:gd name="T8" fmla="*/ 33 w 35"/>
                  <a:gd name="T9" fmla="*/ 11 h 42"/>
                  <a:gd name="T10" fmla="*/ 30 w 35"/>
                  <a:gd name="T11" fmla="*/ 20 h 42"/>
                  <a:gd name="T12" fmla="*/ 28 w 35"/>
                  <a:gd name="T13" fmla="*/ 21 h 42"/>
                  <a:gd name="T14" fmla="*/ 29 w 35"/>
                  <a:gd name="T15" fmla="*/ 22 h 42"/>
                  <a:gd name="T16" fmla="*/ 33 w 35"/>
                  <a:gd name="T17" fmla="*/ 29 h 42"/>
                  <a:gd name="T18" fmla="*/ 33 w 35"/>
                  <a:gd name="T19" fmla="*/ 37 h 42"/>
                  <a:gd name="T20" fmla="*/ 33 w 35"/>
                  <a:gd name="T21" fmla="*/ 39 h 42"/>
                  <a:gd name="T22" fmla="*/ 35 w 35"/>
                  <a:gd name="T23" fmla="*/ 41 h 42"/>
                  <a:gd name="T24" fmla="*/ 35 w 35"/>
                  <a:gd name="T25" fmla="*/ 42 h 42"/>
                  <a:gd name="T26" fmla="*/ 28 w 35"/>
                  <a:gd name="T27" fmla="*/ 42 h 42"/>
                  <a:gd name="T28" fmla="*/ 28 w 35"/>
                  <a:gd name="T29" fmla="*/ 39 h 42"/>
                  <a:gd name="T30" fmla="*/ 27 w 35"/>
                  <a:gd name="T31" fmla="*/ 34 h 42"/>
                  <a:gd name="T32" fmla="*/ 27 w 35"/>
                  <a:gd name="T33" fmla="*/ 31 h 42"/>
                  <a:gd name="T34" fmla="*/ 25 w 35"/>
                  <a:gd name="T35" fmla="*/ 25 h 42"/>
                  <a:gd name="T36" fmla="*/ 19 w 35"/>
                  <a:gd name="T37" fmla="*/ 24 h 42"/>
                  <a:gd name="T38" fmla="*/ 6 w 35"/>
                  <a:gd name="T39" fmla="*/ 24 h 42"/>
                  <a:gd name="T40" fmla="*/ 6 w 35"/>
                  <a:gd name="T41" fmla="*/ 42 h 42"/>
                  <a:gd name="T42" fmla="*/ 3 w 35"/>
                  <a:gd name="T43" fmla="*/ 42 h 42"/>
                  <a:gd name="T44" fmla="*/ 0 w 35"/>
                  <a:gd name="T45" fmla="*/ 42 h 42"/>
                  <a:gd name="T46" fmla="*/ 0 w 35"/>
                  <a:gd name="T47" fmla="*/ 0 h 42"/>
                  <a:gd name="T48" fmla="*/ 6 w 35"/>
                  <a:gd name="T49" fmla="*/ 19 h 42"/>
                  <a:gd name="T50" fmla="*/ 20 w 35"/>
                  <a:gd name="T51" fmla="*/ 19 h 42"/>
                  <a:gd name="T52" fmla="*/ 26 w 35"/>
                  <a:gd name="T53" fmla="*/ 17 h 42"/>
                  <a:gd name="T54" fmla="*/ 27 w 35"/>
                  <a:gd name="T55" fmla="*/ 12 h 42"/>
                  <a:gd name="T56" fmla="*/ 26 w 35"/>
                  <a:gd name="T57" fmla="*/ 6 h 42"/>
                  <a:gd name="T58" fmla="*/ 19 w 35"/>
                  <a:gd name="T59" fmla="*/ 5 h 42"/>
                  <a:gd name="T60" fmla="*/ 6 w 35"/>
                  <a:gd name="T61" fmla="*/ 5 h 42"/>
                  <a:gd name="T62" fmla="*/ 6 w 35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32" y="5"/>
                      <a:pt x="33" y="8"/>
                      <a:pt x="33" y="11"/>
                    </a:cubicBezTo>
                    <a:cubicBezTo>
                      <a:pt x="33" y="15"/>
                      <a:pt x="32" y="18"/>
                      <a:pt x="30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3"/>
                      <a:pt x="33" y="26"/>
                      <a:pt x="33" y="2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34" y="40"/>
                      <a:pt x="34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7" y="37"/>
                      <a:pt x="27" y="36"/>
                      <a:pt x="27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28"/>
                      <a:pt x="26" y="26"/>
                      <a:pt x="25" y="25"/>
                    </a:cubicBezTo>
                    <a:cubicBezTo>
                      <a:pt x="24" y="24"/>
                      <a:pt x="22" y="24"/>
                      <a:pt x="19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  <a:moveTo>
                      <a:pt x="6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2"/>
                    </a:cubicBezTo>
                    <a:cubicBezTo>
                      <a:pt x="27" y="9"/>
                      <a:pt x="27" y="7"/>
                      <a:pt x="26" y="6"/>
                    </a:cubicBezTo>
                    <a:cubicBezTo>
                      <a:pt x="24" y="5"/>
                      <a:pt x="22" y="5"/>
                      <a:pt x="19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0" name="Freeform 177"/>
              <p:cNvSpPr/>
              <p:nvPr/>
            </p:nvSpPr>
            <p:spPr bwMode="auto">
              <a:xfrm>
                <a:off x="8942388" y="2676525"/>
                <a:ext cx="104775" cy="139700"/>
              </a:xfrm>
              <a:custGeom>
                <a:avLst/>
                <a:gdLst>
                  <a:gd name="T0" fmla="*/ 27 w 33"/>
                  <a:gd name="T1" fmla="*/ 13 h 44"/>
                  <a:gd name="T2" fmla="*/ 24 w 33"/>
                  <a:gd name="T3" fmla="*/ 7 h 44"/>
                  <a:gd name="T4" fmla="*/ 16 w 33"/>
                  <a:gd name="T5" fmla="*/ 5 h 44"/>
                  <a:gd name="T6" fmla="*/ 9 w 33"/>
                  <a:gd name="T7" fmla="*/ 7 h 44"/>
                  <a:gd name="T8" fmla="*/ 7 w 33"/>
                  <a:gd name="T9" fmla="*/ 12 h 44"/>
                  <a:gd name="T10" fmla="*/ 8 w 33"/>
                  <a:gd name="T11" fmla="*/ 16 h 44"/>
                  <a:gd name="T12" fmla="*/ 15 w 33"/>
                  <a:gd name="T13" fmla="*/ 18 h 44"/>
                  <a:gd name="T14" fmla="*/ 22 w 33"/>
                  <a:gd name="T15" fmla="*/ 20 h 44"/>
                  <a:gd name="T16" fmla="*/ 31 w 33"/>
                  <a:gd name="T17" fmla="*/ 24 h 44"/>
                  <a:gd name="T18" fmla="*/ 33 w 33"/>
                  <a:gd name="T19" fmla="*/ 31 h 44"/>
                  <a:gd name="T20" fmla="*/ 29 w 33"/>
                  <a:gd name="T21" fmla="*/ 40 h 44"/>
                  <a:gd name="T22" fmla="*/ 17 w 33"/>
                  <a:gd name="T23" fmla="*/ 44 h 44"/>
                  <a:gd name="T24" fmla="*/ 4 w 33"/>
                  <a:gd name="T25" fmla="*/ 40 h 44"/>
                  <a:gd name="T26" fmla="*/ 0 w 33"/>
                  <a:gd name="T27" fmla="*/ 30 h 44"/>
                  <a:gd name="T28" fmla="*/ 0 w 33"/>
                  <a:gd name="T29" fmla="*/ 29 h 44"/>
                  <a:gd name="T30" fmla="*/ 5 w 33"/>
                  <a:gd name="T31" fmla="*/ 29 h 44"/>
                  <a:gd name="T32" fmla="*/ 8 w 33"/>
                  <a:gd name="T33" fmla="*/ 36 h 44"/>
                  <a:gd name="T34" fmla="*/ 17 w 33"/>
                  <a:gd name="T35" fmla="*/ 39 h 44"/>
                  <a:gd name="T36" fmla="*/ 25 w 33"/>
                  <a:gd name="T37" fmla="*/ 37 h 44"/>
                  <a:gd name="T38" fmla="*/ 28 w 33"/>
                  <a:gd name="T39" fmla="*/ 32 h 44"/>
                  <a:gd name="T40" fmla="*/ 26 w 33"/>
                  <a:gd name="T41" fmla="*/ 27 h 44"/>
                  <a:gd name="T42" fmla="*/ 19 w 33"/>
                  <a:gd name="T43" fmla="*/ 25 h 44"/>
                  <a:gd name="T44" fmla="*/ 12 w 33"/>
                  <a:gd name="T45" fmla="*/ 23 h 44"/>
                  <a:gd name="T46" fmla="*/ 4 w 33"/>
                  <a:gd name="T47" fmla="*/ 19 h 44"/>
                  <a:gd name="T48" fmla="*/ 1 w 33"/>
                  <a:gd name="T49" fmla="*/ 13 h 44"/>
                  <a:gd name="T50" fmla="*/ 5 w 33"/>
                  <a:gd name="T51" fmla="*/ 3 h 44"/>
                  <a:gd name="T52" fmla="*/ 16 w 33"/>
                  <a:gd name="T53" fmla="*/ 0 h 44"/>
                  <a:gd name="T54" fmla="*/ 28 w 33"/>
                  <a:gd name="T55" fmla="*/ 3 h 44"/>
                  <a:gd name="T56" fmla="*/ 32 w 33"/>
                  <a:gd name="T57" fmla="*/ 13 h 44"/>
                  <a:gd name="T58" fmla="*/ 27 w 33"/>
                  <a:gd name="T5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44">
                    <a:moveTo>
                      <a:pt x="27" y="13"/>
                    </a:moveTo>
                    <a:cubicBezTo>
                      <a:pt x="27" y="10"/>
                      <a:pt x="26" y="8"/>
                      <a:pt x="24" y="7"/>
                    </a:cubicBezTo>
                    <a:cubicBezTo>
                      <a:pt x="22" y="6"/>
                      <a:pt x="20" y="5"/>
                      <a:pt x="16" y="5"/>
                    </a:cubicBezTo>
                    <a:cubicBezTo>
                      <a:pt x="13" y="5"/>
                      <a:pt x="11" y="5"/>
                      <a:pt x="9" y="7"/>
                    </a:cubicBez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7" y="15"/>
                      <a:pt x="8" y="16"/>
                    </a:cubicBezTo>
                    <a:cubicBezTo>
                      <a:pt x="10" y="16"/>
                      <a:pt x="12" y="17"/>
                      <a:pt x="15" y="1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1"/>
                      <a:pt x="29" y="22"/>
                      <a:pt x="31" y="24"/>
                    </a:cubicBezTo>
                    <a:cubicBezTo>
                      <a:pt x="32" y="26"/>
                      <a:pt x="33" y="28"/>
                      <a:pt x="33" y="31"/>
                    </a:cubicBezTo>
                    <a:cubicBezTo>
                      <a:pt x="33" y="35"/>
                      <a:pt x="32" y="38"/>
                      <a:pt x="29" y="40"/>
                    </a:cubicBezTo>
                    <a:cubicBezTo>
                      <a:pt x="26" y="43"/>
                      <a:pt x="22" y="44"/>
                      <a:pt x="17" y="44"/>
                    </a:cubicBezTo>
                    <a:cubicBezTo>
                      <a:pt x="12" y="44"/>
                      <a:pt x="7" y="42"/>
                      <a:pt x="4" y="40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2"/>
                      <a:pt x="6" y="35"/>
                      <a:pt x="8" y="36"/>
                    </a:cubicBezTo>
                    <a:cubicBezTo>
                      <a:pt x="11" y="38"/>
                      <a:pt x="13" y="39"/>
                      <a:pt x="17" y="39"/>
                    </a:cubicBezTo>
                    <a:cubicBezTo>
                      <a:pt x="21" y="39"/>
                      <a:pt x="23" y="38"/>
                      <a:pt x="25" y="37"/>
                    </a:cubicBezTo>
                    <a:cubicBezTo>
                      <a:pt x="27" y="36"/>
                      <a:pt x="28" y="34"/>
                      <a:pt x="28" y="32"/>
                    </a:cubicBezTo>
                    <a:cubicBezTo>
                      <a:pt x="28" y="30"/>
                      <a:pt x="27" y="28"/>
                      <a:pt x="26" y="27"/>
                    </a:cubicBezTo>
                    <a:cubicBezTo>
                      <a:pt x="25" y="26"/>
                      <a:pt x="22" y="25"/>
                      <a:pt x="19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2"/>
                      <a:pt x="5" y="21"/>
                      <a:pt x="4" y="19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1" y="9"/>
                      <a:pt x="3" y="6"/>
                      <a:pt x="5" y="3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1" y="0"/>
                      <a:pt x="25" y="1"/>
                      <a:pt x="28" y="3"/>
                    </a:cubicBezTo>
                    <a:cubicBezTo>
                      <a:pt x="30" y="6"/>
                      <a:pt x="32" y="9"/>
                      <a:pt x="32" y="13"/>
                    </a:cubicBez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1" name="Freeform 178"/>
              <p:cNvSpPr/>
              <p:nvPr/>
            </p:nvSpPr>
            <p:spPr bwMode="auto">
              <a:xfrm>
                <a:off x="9091613" y="2679700"/>
                <a:ext cx="19050" cy="133350"/>
              </a:xfrm>
              <a:custGeom>
                <a:avLst/>
                <a:gdLst>
                  <a:gd name="T0" fmla="*/ 0 w 12"/>
                  <a:gd name="T1" fmla="*/ 0 h 84"/>
                  <a:gd name="T2" fmla="*/ 6 w 12"/>
                  <a:gd name="T3" fmla="*/ 0 h 84"/>
                  <a:gd name="T4" fmla="*/ 12 w 12"/>
                  <a:gd name="T5" fmla="*/ 0 h 84"/>
                  <a:gd name="T6" fmla="*/ 12 w 12"/>
                  <a:gd name="T7" fmla="*/ 84 h 84"/>
                  <a:gd name="T8" fmla="*/ 6 w 12"/>
                  <a:gd name="T9" fmla="*/ 84 h 84"/>
                  <a:gd name="T10" fmla="*/ 0 w 12"/>
                  <a:gd name="T11" fmla="*/ 84 h 84"/>
                  <a:gd name="T12" fmla="*/ 0 w 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2" name="Freeform 179"/>
              <p:cNvSpPr/>
              <p:nvPr/>
            </p:nvSpPr>
            <p:spPr bwMode="auto">
              <a:xfrm>
                <a:off x="9145588" y="2679700"/>
                <a:ext cx="107950" cy="133350"/>
              </a:xfrm>
              <a:custGeom>
                <a:avLst/>
                <a:gdLst>
                  <a:gd name="T0" fmla="*/ 30 w 68"/>
                  <a:gd name="T1" fmla="*/ 10 h 84"/>
                  <a:gd name="T2" fmla="*/ 0 w 68"/>
                  <a:gd name="T3" fmla="*/ 10 h 84"/>
                  <a:gd name="T4" fmla="*/ 0 w 68"/>
                  <a:gd name="T5" fmla="*/ 4 h 84"/>
                  <a:gd name="T6" fmla="*/ 0 w 68"/>
                  <a:gd name="T7" fmla="*/ 0 h 84"/>
                  <a:gd name="T8" fmla="*/ 68 w 68"/>
                  <a:gd name="T9" fmla="*/ 0 h 84"/>
                  <a:gd name="T10" fmla="*/ 68 w 68"/>
                  <a:gd name="T11" fmla="*/ 4 h 84"/>
                  <a:gd name="T12" fmla="*/ 68 w 68"/>
                  <a:gd name="T13" fmla="*/ 10 h 84"/>
                  <a:gd name="T14" fmla="*/ 40 w 68"/>
                  <a:gd name="T15" fmla="*/ 10 h 84"/>
                  <a:gd name="T16" fmla="*/ 40 w 68"/>
                  <a:gd name="T17" fmla="*/ 84 h 84"/>
                  <a:gd name="T18" fmla="*/ 34 w 68"/>
                  <a:gd name="T19" fmla="*/ 84 h 84"/>
                  <a:gd name="T20" fmla="*/ 30 w 68"/>
                  <a:gd name="T21" fmla="*/ 84 h 84"/>
                  <a:gd name="T22" fmla="*/ 30 w 68"/>
                  <a:gd name="T23" fmla="*/ 1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84">
                    <a:moveTo>
                      <a:pt x="30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40" y="10"/>
                    </a:lnTo>
                    <a:lnTo>
                      <a:pt x="40" y="84"/>
                    </a:lnTo>
                    <a:lnTo>
                      <a:pt x="34" y="84"/>
                    </a:lnTo>
                    <a:lnTo>
                      <a:pt x="30" y="8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3" name="Freeform 180"/>
              <p:cNvSpPr/>
              <p:nvPr/>
            </p:nvSpPr>
            <p:spPr bwMode="auto">
              <a:xfrm>
                <a:off x="9285288" y="2679700"/>
                <a:ext cx="117475" cy="133350"/>
              </a:xfrm>
              <a:custGeom>
                <a:avLst/>
                <a:gdLst>
                  <a:gd name="T0" fmla="*/ 32 w 74"/>
                  <a:gd name="T1" fmla="*/ 50 h 84"/>
                  <a:gd name="T2" fmla="*/ 0 w 74"/>
                  <a:gd name="T3" fmla="*/ 0 h 84"/>
                  <a:gd name="T4" fmla="*/ 6 w 74"/>
                  <a:gd name="T5" fmla="*/ 0 h 84"/>
                  <a:gd name="T6" fmla="*/ 14 w 74"/>
                  <a:gd name="T7" fmla="*/ 0 h 84"/>
                  <a:gd name="T8" fmla="*/ 38 w 74"/>
                  <a:gd name="T9" fmla="*/ 40 h 84"/>
                  <a:gd name="T10" fmla="*/ 38 w 74"/>
                  <a:gd name="T11" fmla="*/ 40 h 84"/>
                  <a:gd name="T12" fmla="*/ 62 w 74"/>
                  <a:gd name="T13" fmla="*/ 0 h 84"/>
                  <a:gd name="T14" fmla="*/ 68 w 74"/>
                  <a:gd name="T15" fmla="*/ 0 h 84"/>
                  <a:gd name="T16" fmla="*/ 74 w 74"/>
                  <a:gd name="T17" fmla="*/ 0 h 84"/>
                  <a:gd name="T18" fmla="*/ 42 w 74"/>
                  <a:gd name="T19" fmla="*/ 50 h 84"/>
                  <a:gd name="T20" fmla="*/ 42 w 74"/>
                  <a:gd name="T21" fmla="*/ 84 h 84"/>
                  <a:gd name="T22" fmla="*/ 38 w 74"/>
                  <a:gd name="T23" fmla="*/ 84 h 84"/>
                  <a:gd name="T24" fmla="*/ 32 w 74"/>
                  <a:gd name="T25" fmla="*/ 84 h 84"/>
                  <a:gd name="T26" fmla="*/ 32 w 74"/>
                  <a:gd name="T27" fmla="*/ 5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4">
                    <a:moveTo>
                      <a:pt x="32" y="5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42" y="50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2" y="84"/>
                    </a:lnTo>
                    <a:lnTo>
                      <a:pt x="3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391795" y="363855"/>
            <a:ext cx="2308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02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研究方法与思路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329364" y="3257066"/>
            <a:ext cx="2420426" cy="575353"/>
            <a:chOff x="5644787" y="2096154"/>
            <a:chExt cx="2420426" cy="575353"/>
          </a:xfrm>
          <a:solidFill>
            <a:schemeClr val="bg1">
              <a:lumMod val="75000"/>
            </a:schemeClr>
          </a:solidFill>
        </p:grpSpPr>
        <p:sp>
          <p:nvSpPr>
            <p:cNvPr id="67" name="矩形 66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60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cs typeface="+mn-cs"/>
                </a:rPr>
                <a:t>添加标题</a:t>
              </a:r>
              <a:endParaRPr kumimoji="0" lang="zh-CN" altLang="en-US" sz="1800" b="0" i="0" u="none" strike="noStrike" kern="1200" cap="none" spc="6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5644787" y="2096154"/>
              <a:ext cx="575353" cy="575353"/>
            </a:xfrm>
            <a:prstGeom prst="ellipse">
              <a:avLst/>
            </a:prstGeom>
            <a:solidFill>
              <a:srgbClr val="003F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36868" name="图片 47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4189413" y="1732598"/>
            <a:ext cx="3336925" cy="52847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6045200" y="2535873"/>
            <a:ext cx="2416175" cy="576262"/>
            <a:chOff x="5876818" y="2106202"/>
            <a:chExt cx="2415868" cy="575353"/>
          </a:xfrm>
          <a:solidFill>
            <a:srgbClr val="003F88"/>
          </a:solidFill>
        </p:grpSpPr>
        <p:sp>
          <p:nvSpPr>
            <p:cNvPr id="3" name="矩形 2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60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cs typeface="+mn-cs"/>
                </a:rPr>
                <a:t>添加标题</a:t>
              </a:r>
              <a:endParaRPr kumimoji="0" lang="zh-CN" altLang="en-US" sz="1800" b="0" i="0" u="none" strike="noStrike" kern="1200" cap="none" spc="6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717333" y="2106202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cs typeface="+mn-cs"/>
                </a:rPr>
                <a:t>2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57570" y="3811588"/>
            <a:ext cx="2416175" cy="574675"/>
            <a:chOff x="5876818" y="2106202"/>
            <a:chExt cx="2415868" cy="575353"/>
          </a:xfrm>
          <a:solidFill>
            <a:srgbClr val="003F88"/>
          </a:solidFill>
        </p:grpSpPr>
        <p:sp>
          <p:nvSpPr>
            <p:cNvPr id="54" name="矩形 53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60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cs typeface="+mn-cs"/>
                </a:rPr>
                <a:t>添加标题</a:t>
              </a:r>
              <a:endParaRPr kumimoji="0" lang="zh-CN" altLang="en-US" sz="1800" b="0" i="0" u="none" strike="noStrike" kern="1200" cap="none" spc="6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717333" y="2106202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cs typeface="+mn-cs"/>
                </a:rPr>
                <a:t>4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325378" y="4344008"/>
            <a:ext cx="2420426" cy="575353"/>
            <a:chOff x="5644787" y="2096154"/>
            <a:chExt cx="2420426" cy="575353"/>
          </a:xfrm>
          <a:solidFill>
            <a:schemeClr val="bg1">
              <a:lumMod val="75000"/>
            </a:schemeClr>
          </a:solidFill>
        </p:grpSpPr>
        <p:sp>
          <p:nvSpPr>
            <p:cNvPr id="70" name="矩形 69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60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cs typeface="+mn-cs"/>
                </a:rPr>
                <a:t>添加标题</a:t>
              </a:r>
              <a:endParaRPr kumimoji="0" lang="zh-CN" altLang="en-US" sz="1800" b="0" i="0" u="none" strike="noStrike" kern="1200" cap="none" spc="6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5644787" y="2096154"/>
              <a:ext cx="575353" cy="575353"/>
            </a:xfrm>
            <a:prstGeom prst="ellipse">
              <a:avLst/>
            </a:prstGeom>
            <a:solidFill>
              <a:srgbClr val="003F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cs typeface="+mn-cs"/>
                </a:rPr>
                <a:t>3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672195" y="2378710"/>
            <a:ext cx="30022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42985" y="3653790"/>
            <a:ext cx="30022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23215" y="3114675"/>
            <a:ext cx="30022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3215" y="4201795"/>
            <a:ext cx="30022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en-US" altLang="zh-CN" sz="500" kern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24905</Words>
  <Application>WPS 演示</Application>
  <PresentationFormat>宽屏</PresentationFormat>
  <Paragraphs>354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 Unicode MS</vt:lpstr>
      <vt:lpstr>Arial</vt:lpstr>
      <vt:lpstr>Calibri</vt:lpstr>
      <vt:lpstr>思源黑体 CN Bold</vt:lpstr>
      <vt:lpstr>Impact</vt:lpstr>
      <vt:lpstr>Calibri</vt:lpstr>
      <vt:lpstr>Century Gothic</vt:lpstr>
      <vt:lpstr>Fira Sans SemiBold Italic</vt:lpstr>
      <vt:lpstr>魂心</vt:lpstr>
      <vt:lpstr>Clear Sans</vt:lpstr>
      <vt:lpstr>First Christmas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零花谢了</cp:lastModifiedBy>
  <cp:revision>4</cp:revision>
  <dcterms:created xsi:type="dcterms:W3CDTF">2019-05-09T08:53:50Z</dcterms:created>
  <dcterms:modified xsi:type="dcterms:W3CDTF">2019-05-09T11:24:33Z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  <property fmtid="{D5CDD505-2E9C-101B-9397-08002B2CF9AE}" pid="3" name="KSOTemplateUUID">
    <vt:lpwstr>v1.0_mb_rqefjzPmq5XkWj9ztLYjbg==</vt:lpwstr>
  </property>
</Properties>
</file>