
<file path=[Content_Types].xml><?xml version="1.0" encoding="utf-8"?>
<Types xmlns="http://schemas.openxmlformats.org/package/2006/content-types">
  <Default ContentType="image/png" Extension="png"/>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
 <Relationship Target="docProps/core.xml" Type="http://schemas.openxmlformats.org/package/2006/relationships/metadata/core-properties" Id="rId3"/>
 <Relationship Target="docProps/thumbnail.jpeg" Type="http://schemas.openxmlformats.org/package/2006/relationships/metadata/thumbnail" Id="rId2"/>
 <Relationship Target="ppt/presentation.xml" Type="http://schemas.openxmlformats.org/officeDocument/2006/relationships/officeDocument" Id="rId1"/>
 <Relationship Target="docProps/app.xml" Type="http://schemas.openxmlformats.org/officeDocument/2006/relationships/extended-properties" Id="rId4"/>
 <Relationship Target="docProps/custom.xml" Type="http://schemas.openxmlformats.org/officeDocument/2006/relationships/custom-properties" Id="rId5"/>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64" r:id="rId6"/>
    <p:sldId id="265" r:id="rId7"/>
    <p:sldId id="266" r:id="rId8"/>
    <p:sldId id="259" r:id="rId9"/>
    <p:sldId id="267" r:id="rId10"/>
    <p:sldId id="268" r:id="rId11"/>
    <p:sldId id="269" r:id="rId12"/>
    <p:sldId id="270" r:id="rId13"/>
    <p:sldId id="271" r:id="rId14"/>
    <p:sldId id="260" r:id="rId15"/>
    <p:sldId id="272" r:id="rId16"/>
    <p:sldId id="273" r:id="rId17"/>
    <p:sldId id="274" r:id="rId18"/>
    <p:sldId id="275" r:id="rId19"/>
    <p:sldId id="276" r:id="rId20"/>
    <p:sldId id="277" r:id="rId21"/>
    <p:sldId id="278" r:id="rId22"/>
    <p:sldId id="261" r:id="rId23"/>
    <p:sldId id="279" r:id="rId24"/>
    <p:sldId id="280" r:id="rId25"/>
    <p:sldId id="281" r:id="rId26"/>
    <p:sldId id="282" r:id="rId27"/>
    <p:sldId id="283" r:id="rId28"/>
    <p:sldId id="262" r:id="rId2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3B70"/>
    <a:srgbClr val="9DC3E6"/>
    <a:srgbClr val="264B8C"/>
    <a:srgbClr val="1C396F"/>
    <a:srgbClr val="FEFEFE"/>
    <a:srgbClr val="203F78"/>
    <a:srgbClr val="FDFDFD"/>
    <a:srgbClr val="1D3A6F"/>
    <a:srgbClr val="264D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6029" autoAdjust="0"/>
    <p:restoredTop sz="94660"/>
  </p:normalViewPr>
  <p:slideViewPr>
    <p:cSldViewPr snapToGrid="0" showGuides="1">
      <p:cViewPr>
        <p:scale>
          <a:sx n="75" d="100"/>
          <a:sy n="75" d="100"/>
        </p:scale>
        <p:origin x="498" y="228"/>
      </p:cViewPr>
      <p:guideLst>
        <p:guide orient="horz" pos="2160"/>
        <p:guide pos="3840"/>
      </p:guideLst>
    </p:cSldViewPr>
  </p:slideViewPr>
  <p:notesTextViewPr>
    <p:cViewPr>
      <p:scale>
        <a:sx n="1" d="1"/>
        <a:sy n="1" d="1"/>
      </p:scale>
      <p:origin x="0" y="0"/>
    </p:cViewPr>
  </p:notesTextViewPr>
  <p:sorterViewPr>
    <p:cViewPr>
      <p:scale>
        <a:sx n="33" d="100"/>
        <a:sy n="33"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7FB42F84-188E-4C32-8842-339444931535}" type="datetimeFigureOut">
              <a:rPr lang="zh-CN" altLang="en-US" smtClean="0"/>
              <a:t>2016/4/26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3DBA16-2F3A-4250-A9EF-5F01E2B44667}" type="slidenum">
              <a:rPr lang="zh-CN" altLang="en-US" smtClean="0"/>
              <a:t>‹#›</a:t>
            </a:fld>
            <a:endParaRPr lang="zh-CN" altLang="en-US"/>
          </a:p>
        </p:txBody>
      </p:sp>
    </p:spTree>
    <p:extLst>
      <p:ext uri="{BB962C8B-B14F-4D97-AF65-F5344CB8AC3E}">
        <p14:creationId xmlns:p14="http://schemas.microsoft.com/office/powerpoint/2010/main" val="207959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FB42F84-188E-4C32-8842-339444931535}" type="datetimeFigureOut">
              <a:rPr lang="zh-CN" altLang="en-US" smtClean="0"/>
              <a:t>2016/4/26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3DBA16-2F3A-4250-A9EF-5F01E2B44667}" type="slidenum">
              <a:rPr lang="zh-CN" altLang="en-US" smtClean="0"/>
              <a:t>‹#›</a:t>
            </a:fld>
            <a:endParaRPr lang="zh-CN" altLang="en-US"/>
          </a:p>
        </p:txBody>
      </p:sp>
    </p:spTree>
    <p:extLst>
      <p:ext uri="{BB962C8B-B14F-4D97-AF65-F5344CB8AC3E}">
        <p14:creationId xmlns:p14="http://schemas.microsoft.com/office/powerpoint/2010/main" val="3593385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FB42F84-188E-4C32-8842-339444931535}" type="datetimeFigureOut">
              <a:rPr lang="zh-CN" altLang="en-US" smtClean="0"/>
              <a:t>2016/4/26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3DBA16-2F3A-4250-A9EF-5F01E2B44667}" type="slidenum">
              <a:rPr lang="zh-CN" altLang="en-US" smtClean="0"/>
              <a:t>‹#›</a:t>
            </a:fld>
            <a:endParaRPr lang="zh-CN" altLang="en-US"/>
          </a:p>
        </p:txBody>
      </p:sp>
    </p:spTree>
    <p:extLst>
      <p:ext uri="{BB962C8B-B14F-4D97-AF65-F5344CB8AC3E}">
        <p14:creationId xmlns:p14="http://schemas.microsoft.com/office/powerpoint/2010/main" val="34759660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6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88550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7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34970434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0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550566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88455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57455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36187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4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83330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4846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FB42F84-188E-4C32-8842-339444931535}" type="datetimeFigureOut">
              <a:rPr lang="zh-CN" altLang="en-US" smtClean="0"/>
              <a:t>2016/4/26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3DBA16-2F3A-4250-A9EF-5F01E2B44667}" type="slidenum">
              <a:rPr lang="zh-CN" altLang="en-US" smtClean="0"/>
              <a:t>‹#›</a:t>
            </a:fld>
            <a:endParaRPr lang="zh-CN" altLang="en-US"/>
          </a:p>
        </p:txBody>
      </p:sp>
    </p:spTree>
    <p:extLst>
      <p:ext uri="{BB962C8B-B14F-4D97-AF65-F5344CB8AC3E}">
        <p14:creationId xmlns:p14="http://schemas.microsoft.com/office/powerpoint/2010/main" val="11771952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27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1514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7FB42F84-188E-4C32-8842-339444931535}" type="datetimeFigureOut">
              <a:rPr lang="zh-CN" altLang="en-US" smtClean="0"/>
              <a:t>2016/4/26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3DBA16-2F3A-4250-A9EF-5F01E2B44667}" type="slidenum">
              <a:rPr lang="zh-CN" altLang="en-US" smtClean="0"/>
              <a:t>‹#›</a:t>
            </a:fld>
            <a:endParaRPr lang="zh-CN" altLang="en-US"/>
          </a:p>
        </p:txBody>
      </p:sp>
    </p:spTree>
    <p:extLst>
      <p:ext uri="{BB962C8B-B14F-4D97-AF65-F5344CB8AC3E}">
        <p14:creationId xmlns:p14="http://schemas.microsoft.com/office/powerpoint/2010/main" val="323921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7FB42F84-188E-4C32-8842-339444931535}" type="datetimeFigureOut">
              <a:rPr lang="zh-CN" altLang="en-US" smtClean="0"/>
              <a:t>2016/4/26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E3DBA16-2F3A-4250-A9EF-5F01E2B44667}" type="slidenum">
              <a:rPr lang="zh-CN" altLang="en-US" smtClean="0"/>
              <a:t>‹#›</a:t>
            </a:fld>
            <a:endParaRPr lang="zh-CN" altLang="en-US"/>
          </a:p>
        </p:txBody>
      </p:sp>
    </p:spTree>
    <p:extLst>
      <p:ext uri="{BB962C8B-B14F-4D97-AF65-F5344CB8AC3E}">
        <p14:creationId xmlns:p14="http://schemas.microsoft.com/office/powerpoint/2010/main" val="2401799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7FB42F84-188E-4C32-8842-339444931535}" type="datetimeFigureOut">
              <a:rPr lang="zh-CN" altLang="en-US" smtClean="0"/>
              <a:t>2016/4/26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6E3DBA16-2F3A-4250-A9EF-5F01E2B44667}" type="slidenum">
              <a:rPr lang="zh-CN" altLang="en-US" smtClean="0"/>
              <a:t>‹#›</a:t>
            </a:fld>
            <a:endParaRPr lang="zh-CN" altLang="en-US"/>
          </a:p>
        </p:txBody>
      </p:sp>
    </p:spTree>
    <p:extLst>
      <p:ext uri="{BB962C8B-B14F-4D97-AF65-F5344CB8AC3E}">
        <p14:creationId xmlns:p14="http://schemas.microsoft.com/office/powerpoint/2010/main" val="2937269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FB42F84-188E-4C32-8842-339444931535}" type="datetimeFigureOut">
              <a:rPr lang="zh-CN" altLang="en-US" smtClean="0"/>
              <a:t>2016/4/26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E3DBA16-2F3A-4250-A9EF-5F01E2B44667}" type="slidenum">
              <a:rPr lang="zh-CN" altLang="en-US" smtClean="0"/>
              <a:t>‹#›</a:t>
            </a:fld>
            <a:endParaRPr lang="zh-CN" altLang="en-US"/>
          </a:p>
        </p:txBody>
      </p:sp>
    </p:spTree>
    <p:extLst>
      <p:ext uri="{BB962C8B-B14F-4D97-AF65-F5344CB8AC3E}">
        <p14:creationId xmlns:p14="http://schemas.microsoft.com/office/powerpoint/2010/main" val="924535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FB42F84-188E-4C32-8842-339444931535}" type="datetimeFigureOut">
              <a:rPr lang="zh-CN" altLang="en-US" smtClean="0"/>
              <a:t>2016/4/26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E3DBA16-2F3A-4250-A9EF-5F01E2B44667}" type="slidenum">
              <a:rPr lang="zh-CN" altLang="en-US" smtClean="0"/>
              <a:t>‹#›</a:t>
            </a:fld>
            <a:endParaRPr lang="zh-CN" altLang="en-US"/>
          </a:p>
        </p:txBody>
      </p:sp>
    </p:spTree>
    <p:extLst>
      <p:ext uri="{BB962C8B-B14F-4D97-AF65-F5344CB8AC3E}">
        <p14:creationId xmlns:p14="http://schemas.microsoft.com/office/powerpoint/2010/main" val="3142008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7FB42F84-188E-4C32-8842-339444931535}" type="datetimeFigureOut">
              <a:rPr lang="zh-CN" altLang="en-US" smtClean="0"/>
              <a:t>2016/4/26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E3DBA16-2F3A-4250-A9EF-5F01E2B44667}" type="slidenum">
              <a:rPr lang="zh-CN" altLang="en-US" smtClean="0"/>
              <a:t>‹#›</a:t>
            </a:fld>
            <a:endParaRPr lang="zh-CN" altLang="en-US"/>
          </a:p>
        </p:txBody>
      </p:sp>
    </p:spTree>
    <p:extLst>
      <p:ext uri="{BB962C8B-B14F-4D97-AF65-F5344CB8AC3E}">
        <p14:creationId xmlns:p14="http://schemas.microsoft.com/office/powerpoint/2010/main" val="3182015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7FB42F84-188E-4C32-8842-339444931535}" type="datetimeFigureOut">
              <a:rPr lang="zh-CN" altLang="en-US" smtClean="0"/>
              <a:t>2016/4/26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E3DBA16-2F3A-4250-A9EF-5F01E2B44667}" type="slidenum">
              <a:rPr lang="zh-CN" altLang="en-US" smtClean="0"/>
              <a:t>‹#›</a:t>
            </a:fld>
            <a:endParaRPr lang="zh-CN" altLang="en-US"/>
          </a:p>
        </p:txBody>
      </p:sp>
    </p:spTree>
    <p:extLst>
      <p:ext uri="{BB962C8B-B14F-4D97-AF65-F5344CB8AC3E}">
        <p14:creationId xmlns:p14="http://schemas.microsoft.com/office/powerpoint/2010/main" val="2543161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B42F84-188E-4C32-8842-339444931535}" type="datetimeFigureOut">
              <a:rPr lang="zh-CN" altLang="en-US" smtClean="0"/>
              <a:t>2016/4/26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3DBA16-2F3A-4250-A9EF-5F01E2B44667}" type="slidenum">
              <a:rPr lang="zh-CN" altLang="en-US" smtClean="0"/>
              <a:t>‹#›</a:t>
            </a:fld>
            <a:endParaRPr lang="zh-CN" altLang="en-US"/>
          </a:p>
        </p:txBody>
      </p:sp>
      <p:pic>
        <p:nvPicPr>
          <p:cNvPr id="7" name="图片 6"/>
          <p:cNvPicPr>
            <a:picLocks noChangeAspect="1"/>
          </p:cNvPicPr>
          <p:nvPr userDrawn="1"/>
        </p:nvPicPr>
        <p:blipFill>
          <a:blip r:embed="rId22" cstate="print">
            <a:extLst>
              <a:ext uri="{28A0092B-C50C-407E-A947-70E740481C1C}">
                <a14:useLocalDpi xmlns:a14="http://schemas.microsoft.com/office/drawing/2010/main" val="0"/>
              </a:ext>
            </a:extLst>
          </a:blip>
          <a:stretch>
            <a:fillRect/>
          </a:stretch>
        </p:blipFill>
        <p:spPr>
          <a:xfrm>
            <a:off x="0" y="0"/>
            <a:ext cx="12192000" cy="6857998"/>
          </a:xfrm>
          <a:prstGeom prst="rect">
            <a:avLst/>
          </a:prstGeom>
        </p:spPr>
      </p:pic>
    </p:spTree>
    <p:extLst>
      <p:ext uri="{BB962C8B-B14F-4D97-AF65-F5344CB8AC3E}">
        <p14:creationId xmlns:p14="http://schemas.microsoft.com/office/powerpoint/2010/main" val="3794998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7.xml"/><Relationship Id="rId5" Type="http://schemas.openxmlformats.org/officeDocument/2006/relationships/image" Target="../media/image5.pn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2719754"/>
            <a:ext cx="12192000" cy="4138246"/>
          </a:xfrm>
          <a:prstGeom prst="rect">
            <a:avLst/>
          </a:prstGeom>
          <a:gradFill>
            <a:gsLst>
              <a:gs pos="0">
                <a:srgbClr val="1D3A6F"/>
              </a:gs>
              <a:gs pos="100000">
                <a:srgbClr val="264B8C"/>
              </a:gs>
            </a:gsLst>
            <a:lin ang="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3222170" y="3429000"/>
            <a:ext cx="5747660" cy="1107996"/>
          </a:xfrm>
          <a:prstGeom prst="rect">
            <a:avLst/>
          </a:prstGeom>
          <a:noFill/>
        </p:spPr>
        <p:txBody>
          <a:bodyPr wrap="square" rtlCol="0">
            <a:spAutoFit/>
          </a:bodyPr>
          <a:lstStyle/>
          <a:p>
            <a:pPr algn="ctr"/>
            <a:r>
              <a:rPr lang="zh-CN" altLang="en-US" sz="6600" dirty="0" smtClean="0">
                <a:solidFill>
                  <a:srgbClr val="FDFDFD"/>
                </a:solidFill>
                <a:latin typeface="华康俪金黑W8(P)" panose="020B0800000000000000" pitchFamily="34" charset="-122"/>
                <a:ea typeface="华康俪金黑W8(P)" panose="020B0800000000000000" pitchFamily="34" charset="-122"/>
              </a:rPr>
              <a:t>课题研究报告</a:t>
            </a:r>
            <a:endParaRPr lang="zh-CN" altLang="en-US" sz="6600" dirty="0">
              <a:solidFill>
                <a:srgbClr val="FDFDFD"/>
              </a:solidFill>
              <a:latin typeface="华康俪金黑W8(P)" panose="020B0800000000000000" pitchFamily="34" charset="-122"/>
              <a:ea typeface="华康俪金黑W8(P)" panose="020B0800000000000000" pitchFamily="34" charset="-122"/>
            </a:endParaRPr>
          </a:p>
        </p:txBody>
      </p:sp>
      <p:sp>
        <p:nvSpPr>
          <p:cNvPr id="7" name="矩形 6"/>
          <p:cNvSpPr/>
          <p:nvPr/>
        </p:nvSpPr>
        <p:spPr>
          <a:xfrm>
            <a:off x="5119771" y="5252774"/>
            <a:ext cx="1952458" cy="523220"/>
          </a:xfrm>
          <a:prstGeom prst="rect">
            <a:avLst/>
          </a:prstGeom>
        </p:spPr>
        <p:txBody>
          <a:bodyPr wrap="none">
            <a:spAutoFit/>
          </a:bodyPr>
          <a:lstStyle/>
          <a:p>
            <a:pPr algn="ctr"/>
            <a:r>
              <a:rPr lang="en-US" altLang="zh-CN" sz="2800" dirty="0" smtClean="0">
                <a:solidFill>
                  <a:srgbClr val="FDFDFD"/>
                </a:solidFill>
              </a:rPr>
              <a:t>Flying Stone</a:t>
            </a:r>
            <a:endParaRPr lang="zh-CN" altLang="en-US" sz="2800" dirty="0">
              <a:solidFill>
                <a:srgbClr val="FDFDFD"/>
              </a:solidFill>
            </a:endParaRPr>
          </a:p>
        </p:txBody>
      </p:sp>
      <p:sp>
        <p:nvSpPr>
          <p:cNvPr id="8" name="矩形 7"/>
          <p:cNvSpPr/>
          <p:nvPr/>
        </p:nvSpPr>
        <p:spPr>
          <a:xfrm>
            <a:off x="3204599" y="4674241"/>
            <a:ext cx="5782802" cy="523220"/>
          </a:xfrm>
          <a:prstGeom prst="rect">
            <a:avLst/>
          </a:prstGeom>
        </p:spPr>
        <p:txBody>
          <a:bodyPr wrap="none">
            <a:spAutoFit/>
          </a:bodyPr>
          <a:lstStyle/>
          <a:p>
            <a:pPr algn="ctr"/>
            <a:r>
              <a:rPr lang="en-US" altLang="zh-CN" sz="2800" dirty="0" smtClean="0">
                <a:solidFill>
                  <a:srgbClr val="FDFDFD"/>
                </a:solidFill>
              </a:rPr>
              <a:t>Please Search For More Work In Docer</a:t>
            </a:r>
            <a:endParaRPr lang="zh-CN" altLang="en-US" sz="2800" dirty="0">
              <a:solidFill>
                <a:srgbClr val="FDFDFD"/>
              </a:solidFill>
            </a:endParaRPr>
          </a:p>
        </p:txBody>
      </p:sp>
      <p:grpSp>
        <p:nvGrpSpPr>
          <p:cNvPr id="9" name="组合 8"/>
          <p:cNvGrpSpPr/>
          <p:nvPr/>
        </p:nvGrpSpPr>
        <p:grpSpPr>
          <a:xfrm>
            <a:off x="5197641" y="710611"/>
            <a:ext cx="1796718" cy="1685518"/>
            <a:chOff x="2443163" y="382588"/>
            <a:chExt cx="7310438" cy="6858001"/>
          </a:xfrm>
          <a:solidFill>
            <a:srgbClr val="203F78"/>
          </a:solidFill>
        </p:grpSpPr>
        <p:sp>
          <p:nvSpPr>
            <p:cNvPr id="10" name="Freeform 6"/>
            <p:cNvSpPr>
              <a:spLocks/>
            </p:cNvSpPr>
            <p:nvPr/>
          </p:nvSpPr>
          <p:spPr bwMode="auto">
            <a:xfrm>
              <a:off x="7085013" y="4632326"/>
              <a:ext cx="2668588" cy="2608263"/>
            </a:xfrm>
            <a:custGeom>
              <a:avLst/>
              <a:gdLst>
                <a:gd name="T0" fmla="*/ 847 w 1681"/>
                <a:gd name="T1" fmla="*/ 0 h 1643"/>
                <a:gd name="T2" fmla="*/ 840 w 1681"/>
                <a:gd name="T3" fmla="*/ 25 h 1643"/>
                <a:gd name="T4" fmla="*/ 834 w 1681"/>
                <a:gd name="T5" fmla="*/ 50 h 1643"/>
                <a:gd name="T6" fmla="*/ 830 w 1681"/>
                <a:gd name="T7" fmla="*/ 74 h 1643"/>
                <a:gd name="T8" fmla="*/ 823 w 1681"/>
                <a:gd name="T9" fmla="*/ 134 h 1643"/>
                <a:gd name="T10" fmla="*/ 806 w 1681"/>
                <a:gd name="T11" fmla="*/ 191 h 1643"/>
                <a:gd name="T12" fmla="*/ 783 w 1681"/>
                <a:gd name="T13" fmla="*/ 247 h 1643"/>
                <a:gd name="T14" fmla="*/ 752 w 1681"/>
                <a:gd name="T15" fmla="*/ 297 h 1643"/>
                <a:gd name="T16" fmla="*/ 714 w 1681"/>
                <a:gd name="T17" fmla="*/ 344 h 1643"/>
                <a:gd name="T18" fmla="*/ 673 w 1681"/>
                <a:gd name="T19" fmla="*/ 386 h 1643"/>
                <a:gd name="T20" fmla="*/ 625 w 1681"/>
                <a:gd name="T21" fmla="*/ 422 h 1643"/>
                <a:gd name="T22" fmla="*/ 574 w 1681"/>
                <a:gd name="T23" fmla="*/ 453 h 1643"/>
                <a:gd name="T24" fmla="*/ 518 w 1681"/>
                <a:gd name="T25" fmla="*/ 475 h 1643"/>
                <a:gd name="T26" fmla="*/ 459 w 1681"/>
                <a:gd name="T27" fmla="*/ 491 h 1643"/>
                <a:gd name="T28" fmla="*/ 399 w 1681"/>
                <a:gd name="T29" fmla="*/ 498 h 1643"/>
                <a:gd name="T30" fmla="*/ 366 w 1681"/>
                <a:gd name="T31" fmla="*/ 502 h 1643"/>
                <a:gd name="T32" fmla="*/ 329 w 1681"/>
                <a:gd name="T33" fmla="*/ 510 h 1643"/>
                <a:gd name="T34" fmla="*/ 292 w 1681"/>
                <a:gd name="T35" fmla="*/ 524 h 1643"/>
                <a:gd name="T36" fmla="*/ 254 w 1681"/>
                <a:gd name="T37" fmla="*/ 542 h 1643"/>
                <a:gd name="T38" fmla="*/ 218 w 1681"/>
                <a:gd name="T39" fmla="*/ 563 h 1643"/>
                <a:gd name="T40" fmla="*/ 183 w 1681"/>
                <a:gd name="T41" fmla="*/ 587 h 1643"/>
                <a:gd name="T42" fmla="*/ 152 w 1681"/>
                <a:gd name="T43" fmla="*/ 610 h 1643"/>
                <a:gd name="T44" fmla="*/ 126 w 1681"/>
                <a:gd name="T45" fmla="*/ 637 h 1643"/>
                <a:gd name="T46" fmla="*/ 105 w 1681"/>
                <a:gd name="T47" fmla="*/ 663 h 1643"/>
                <a:gd name="T48" fmla="*/ 74 w 1681"/>
                <a:gd name="T49" fmla="*/ 704 h 1643"/>
                <a:gd name="T50" fmla="*/ 39 w 1681"/>
                <a:gd name="T51" fmla="*/ 740 h 1643"/>
                <a:gd name="T52" fmla="*/ 0 w 1681"/>
                <a:gd name="T53" fmla="*/ 773 h 1643"/>
                <a:gd name="T54" fmla="*/ 871 w 1681"/>
                <a:gd name="T55" fmla="*/ 1643 h 1643"/>
                <a:gd name="T56" fmla="*/ 871 w 1681"/>
                <a:gd name="T57" fmla="*/ 833 h 1643"/>
                <a:gd name="T58" fmla="*/ 1681 w 1681"/>
                <a:gd name="T59" fmla="*/ 833 h 1643"/>
                <a:gd name="T60" fmla="*/ 847 w 1681"/>
                <a:gd name="T61" fmla="*/ 0 h 16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1" h="1643">
                  <a:moveTo>
                    <a:pt x="847" y="0"/>
                  </a:moveTo>
                  <a:lnTo>
                    <a:pt x="840" y="25"/>
                  </a:lnTo>
                  <a:lnTo>
                    <a:pt x="834" y="50"/>
                  </a:lnTo>
                  <a:lnTo>
                    <a:pt x="830" y="74"/>
                  </a:lnTo>
                  <a:lnTo>
                    <a:pt x="823" y="134"/>
                  </a:lnTo>
                  <a:lnTo>
                    <a:pt x="806" y="191"/>
                  </a:lnTo>
                  <a:lnTo>
                    <a:pt x="783" y="247"/>
                  </a:lnTo>
                  <a:lnTo>
                    <a:pt x="752" y="297"/>
                  </a:lnTo>
                  <a:lnTo>
                    <a:pt x="714" y="344"/>
                  </a:lnTo>
                  <a:lnTo>
                    <a:pt x="673" y="386"/>
                  </a:lnTo>
                  <a:lnTo>
                    <a:pt x="625" y="422"/>
                  </a:lnTo>
                  <a:lnTo>
                    <a:pt x="574" y="453"/>
                  </a:lnTo>
                  <a:lnTo>
                    <a:pt x="518" y="475"/>
                  </a:lnTo>
                  <a:lnTo>
                    <a:pt x="459" y="491"/>
                  </a:lnTo>
                  <a:lnTo>
                    <a:pt x="399" y="498"/>
                  </a:lnTo>
                  <a:lnTo>
                    <a:pt x="366" y="502"/>
                  </a:lnTo>
                  <a:lnTo>
                    <a:pt x="329" y="510"/>
                  </a:lnTo>
                  <a:lnTo>
                    <a:pt x="292" y="524"/>
                  </a:lnTo>
                  <a:lnTo>
                    <a:pt x="254" y="542"/>
                  </a:lnTo>
                  <a:lnTo>
                    <a:pt x="218" y="563"/>
                  </a:lnTo>
                  <a:lnTo>
                    <a:pt x="183" y="587"/>
                  </a:lnTo>
                  <a:lnTo>
                    <a:pt x="152" y="610"/>
                  </a:lnTo>
                  <a:lnTo>
                    <a:pt x="126" y="637"/>
                  </a:lnTo>
                  <a:lnTo>
                    <a:pt x="105" y="663"/>
                  </a:lnTo>
                  <a:lnTo>
                    <a:pt x="74" y="704"/>
                  </a:lnTo>
                  <a:lnTo>
                    <a:pt x="39" y="740"/>
                  </a:lnTo>
                  <a:lnTo>
                    <a:pt x="0" y="773"/>
                  </a:lnTo>
                  <a:lnTo>
                    <a:pt x="871" y="1643"/>
                  </a:lnTo>
                  <a:lnTo>
                    <a:pt x="871" y="833"/>
                  </a:lnTo>
                  <a:lnTo>
                    <a:pt x="1681" y="833"/>
                  </a:lnTo>
                  <a:lnTo>
                    <a:pt x="84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11" name="Freeform 7"/>
            <p:cNvSpPr>
              <a:spLocks/>
            </p:cNvSpPr>
            <p:nvPr/>
          </p:nvSpPr>
          <p:spPr bwMode="auto">
            <a:xfrm>
              <a:off x="2443163" y="4619626"/>
              <a:ext cx="2601913" cy="2546350"/>
            </a:xfrm>
            <a:custGeom>
              <a:avLst/>
              <a:gdLst>
                <a:gd name="T0" fmla="*/ 1639 w 1639"/>
                <a:gd name="T1" fmla="*/ 776 h 1604"/>
                <a:gd name="T2" fmla="*/ 1605 w 1639"/>
                <a:gd name="T3" fmla="*/ 751 h 1604"/>
                <a:gd name="T4" fmla="*/ 1574 w 1639"/>
                <a:gd name="T5" fmla="*/ 723 h 1604"/>
                <a:gd name="T6" fmla="*/ 1547 w 1639"/>
                <a:gd name="T7" fmla="*/ 692 h 1604"/>
                <a:gd name="T8" fmla="*/ 1521 w 1639"/>
                <a:gd name="T9" fmla="*/ 659 h 1604"/>
                <a:gd name="T10" fmla="*/ 1501 w 1639"/>
                <a:gd name="T11" fmla="*/ 631 h 1604"/>
                <a:gd name="T12" fmla="*/ 1475 w 1639"/>
                <a:gd name="T13" fmla="*/ 604 h 1604"/>
                <a:gd name="T14" fmla="*/ 1445 w 1639"/>
                <a:gd name="T15" fmla="*/ 578 h 1604"/>
                <a:gd name="T16" fmla="*/ 1411 w 1639"/>
                <a:gd name="T17" fmla="*/ 554 h 1604"/>
                <a:gd name="T18" fmla="*/ 1375 w 1639"/>
                <a:gd name="T19" fmla="*/ 533 h 1604"/>
                <a:gd name="T20" fmla="*/ 1337 w 1639"/>
                <a:gd name="T21" fmla="*/ 515 h 1604"/>
                <a:gd name="T22" fmla="*/ 1301 w 1639"/>
                <a:gd name="T23" fmla="*/ 501 h 1604"/>
                <a:gd name="T24" fmla="*/ 1265 w 1639"/>
                <a:gd name="T25" fmla="*/ 492 h 1604"/>
                <a:gd name="T26" fmla="*/ 1231 w 1639"/>
                <a:gd name="T27" fmla="*/ 487 h 1604"/>
                <a:gd name="T28" fmla="*/ 1170 w 1639"/>
                <a:gd name="T29" fmla="*/ 479 h 1604"/>
                <a:gd name="T30" fmla="*/ 1113 w 1639"/>
                <a:gd name="T31" fmla="*/ 462 h 1604"/>
                <a:gd name="T32" fmla="*/ 1057 w 1639"/>
                <a:gd name="T33" fmla="*/ 439 h 1604"/>
                <a:gd name="T34" fmla="*/ 1007 w 1639"/>
                <a:gd name="T35" fmla="*/ 408 h 1604"/>
                <a:gd name="T36" fmla="*/ 959 w 1639"/>
                <a:gd name="T37" fmla="*/ 372 h 1604"/>
                <a:gd name="T38" fmla="*/ 918 w 1639"/>
                <a:gd name="T39" fmla="*/ 329 h 1604"/>
                <a:gd name="T40" fmla="*/ 881 w 1639"/>
                <a:gd name="T41" fmla="*/ 281 h 1604"/>
                <a:gd name="T42" fmla="*/ 851 w 1639"/>
                <a:gd name="T43" fmla="*/ 230 h 1604"/>
                <a:gd name="T44" fmla="*/ 828 w 1639"/>
                <a:gd name="T45" fmla="*/ 174 h 1604"/>
                <a:gd name="T46" fmla="*/ 813 w 1639"/>
                <a:gd name="T47" fmla="*/ 115 h 1604"/>
                <a:gd name="T48" fmla="*/ 806 w 1639"/>
                <a:gd name="T49" fmla="*/ 55 h 1604"/>
                <a:gd name="T50" fmla="*/ 802 w 1639"/>
                <a:gd name="T51" fmla="*/ 28 h 1604"/>
                <a:gd name="T52" fmla="*/ 795 w 1639"/>
                <a:gd name="T53" fmla="*/ 0 h 1604"/>
                <a:gd name="T54" fmla="*/ 0 w 1639"/>
                <a:gd name="T55" fmla="*/ 794 h 1604"/>
                <a:gd name="T56" fmla="*/ 810 w 1639"/>
                <a:gd name="T57" fmla="*/ 794 h 1604"/>
                <a:gd name="T58" fmla="*/ 810 w 1639"/>
                <a:gd name="T59" fmla="*/ 1604 h 1604"/>
                <a:gd name="T60" fmla="*/ 1639 w 1639"/>
                <a:gd name="T61" fmla="*/ 776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39" h="1604">
                  <a:moveTo>
                    <a:pt x="1639" y="776"/>
                  </a:moveTo>
                  <a:lnTo>
                    <a:pt x="1605" y="751"/>
                  </a:lnTo>
                  <a:lnTo>
                    <a:pt x="1574" y="723"/>
                  </a:lnTo>
                  <a:lnTo>
                    <a:pt x="1547" y="692"/>
                  </a:lnTo>
                  <a:lnTo>
                    <a:pt x="1521" y="659"/>
                  </a:lnTo>
                  <a:lnTo>
                    <a:pt x="1501" y="631"/>
                  </a:lnTo>
                  <a:lnTo>
                    <a:pt x="1475" y="604"/>
                  </a:lnTo>
                  <a:lnTo>
                    <a:pt x="1445" y="578"/>
                  </a:lnTo>
                  <a:lnTo>
                    <a:pt x="1411" y="554"/>
                  </a:lnTo>
                  <a:lnTo>
                    <a:pt x="1375" y="533"/>
                  </a:lnTo>
                  <a:lnTo>
                    <a:pt x="1337" y="515"/>
                  </a:lnTo>
                  <a:lnTo>
                    <a:pt x="1301" y="501"/>
                  </a:lnTo>
                  <a:lnTo>
                    <a:pt x="1265" y="492"/>
                  </a:lnTo>
                  <a:lnTo>
                    <a:pt x="1231" y="487"/>
                  </a:lnTo>
                  <a:lnTo>
                    <a:pt x="1170" y="479"/>
                  </a:lnTo>
                  <a:lnTo>
                    <a:pt x="1113" y="462"/>
                  </a:lnTo>
                  <a:lnTo>
                    <a:pt x="1057" y="439"/>
                  </a:lnTo>
                  <a:lnTo>
                    <a:pt x="1007" y="408"/>
                  </a:lnTo>
                  <a:lnTo>
                    <a:pt x="959" y="372"/>
                  </a:lnTo>
                  <a:lnTo>
                    <a:pt x="918" y="329"/>
                  </a:lnTo>
                  <a:lnTo>
                    <a:pt x="881" y="281"/>
                  </a:lnTo>
                  <a:lnTo>
                    <a:pt x="851" y="230"/>
                  </a:lnTo>
                  <a:lnTo>
                    <a:pt x="828" y="174"/>
                  </a:lnTo>
                  <a:lnTo>
                    <a:pt x="813" y="115"/>
                  </a:lnTo>
                  <a:lnTo>
                    <a:pt x="806" y="55"/>
                  </a:lnTo>
                  <a:lnTo>
                    <a:pt x="802" y="28"/>
                  </a:lnTo>
                  <a:lnTo>
                    <a:pt x="795" y="0"/>
                  </a:lnTo>
                  <a:lnTo>
                    <a:pt x="0" y="794"/>
                  </a:lnTo>
                  <a:lnTo>
                    <a:pt x="810" y="794"/>
                  </a:lnTo>
                  <a:lnTo>
                    <a:pt x="810" y="1604"/>
                  </a:lnTo>
                  <a:lnTo>
                    <a:pt x="1639" y="77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12" name="Freeform 8"/>
            <p:cNvSpPr>
              <a:spLocks noEditPoints="1"/>
            </p:cNvSpPr>
            <p:nvPr/>
          </p:nvSpPr>
          <p:spPr bwMode="auto">
            <a:xfrm>
              <a:off x="3384551" y="382588"/>
              <a:ext cx="5387975" cy="5378450"/>
            </a:xfrm>
            <a:custGeom>
              <a:avLst/>
              <a:gdLst>
                <a:gd name="T0" fmla="*/ 3391 w 3394"/>
                <a:gd name="T1" fmla="*/ 1299 h 3388"/>
                <a:gd name="T2" fmla="*/ 3296 w 3394"/>
                <a:gd name="T3" fmla="*/ 1109 h 3388"/>
                <a:gd name="T4" fmla="*/ 3115 w 3394"/>
                <a:gd name="T5" fmla="*/ 924 h 3388"/>
                <a:gd name="T6" fmla="*/ 3026 w 3394"/>
                <a:gd name="T7" fmla="*/ 666 h 3388"/>
                <a:gd name="T8" fmla="*/ 2923 w 3394"/>
                <a:gd name="T9" fmla="*/ 454 h 3388"/>
                <a:gd name="T10" fmla="*/ 2697 w 3394"/>
                <a:gd name="T11" fmla="*/ 375 h 3388"/>
                <a:gd name="T12" fmla="*/ 2444 w 3394"/>
                <a:gd name="T13" fmla="*/ 255 h 3388"/>
                <a:gd name="T14" fmla="*/ 2278 w 3394"/>
                <a:gd name="T15" fmla="*/ 77 h 3388"/>
                <a:gd name="T16" fmla="*/ 2075 w 3394"/>
                <a:gd name="T17" fmla="*/ 6 h 3388"/>
                <a:gd name="T18" fmla="*/ 1864 w 3394"/>
                <a:gd name="T19" fmla="*/ 61 h 3388"/>
                <a:gd name="T20" fmla="*/ 1606 w 3394"/>
                <a:gd name="T21" fmla="*/ 70 h 3388"/>
                <a:gd name="T22" fmla="*/ 1393 w 3394"/>
                <a:gd name="T23" fmla="*/ 3 h 3388"/>
                <a:gd name="T24" fmla="*/ 1179 w 3394"/>
                <a:gd name="T25" fmla="*/ 45 h 3388"/>
                <a:gd name="T26" fmla="*/ 1026 w 3394"/>
                <a:gd name="T27" fmla="*/ 198 h 3388"/>
                <a:gd name="T28" fmla="*/ 807 w 3394"/>
                <a:gd name="T29" fmla="*/ 333 h 3388"/>
                <a:gd name="T30" fmla="*/ 576 w 3394"/>
                <a:gd name="T31" fmla="*/ 385 h 3388"/>
                <a:gd name="T32" fmla="*/ 408 w 3394"/>
                <a:gd name="T33" fmla="*/ 549 h 3388"/>
                <a:gd name="T34" fmla="*/ 346 w 3394"/>
                <a:gd name="T35" fmla="*/ 797 h 3388"/>
                <a:gd name="T36" fmla="*/ 182 w 3394"/>
                <a:gd name="T37" fmla="*/ 1024 h 3388"/>
                <a:gd name="T38" fmla="*/ 32 w 3394"/>
                <a:gd name="T39" fmla="*/ 1186 h 3388"/>
                <a:gd name="T40" fmla="*/ 19 w 3394"/>
                <a:gd name="T41" fmla="*/ 1398 h 3388"/>
                <a:gd name="T42" fmla="*/ 85 w 3394"/>
                <a:gd name="T43" fmla="*/ 1649 h 3388"/>
                <a:gd name="T44" fmla="*/ 32 w 3394"/>
                <a:gd name="T45" fmla="*/ 1916 h 3388"/>
                <a:gd name="T46" fmla="*/ 9 w 3394"/>
                <a:gd name="T47" fmla="*/ 2128 h 3388"/>
                <a:gd name="T48" fmla="*/ 132 w 3394"/>
                <a:gd name="T49" fmla="*/ 2302 h 3388"/>
                <a:gd name="T50" fmla="*/ 308 w 3394"/>
                <a:gd name="T51" fmla="*/ 2510 h 3388"/>
                <a:gd name="T52" fmla="*/ 373 w 3394"/>
                <a:gd name="T53" fmla="*/ 2766 h 3388"/>
                <a:gd name="T54" fmla="*/ 510 w 3394"/>
                <a:gd name="T55" fmla="*/ 2957 h 3388"/>
                <a:gd name="T56" fmla="*/ 749 w 3394"/>
                <a:gd name="T57" fmla="*/ 3023 h 3388"/>
                <a:gd name="T58" fmla="*/ 993 w 3394"/>
                <a:gd name="T59" fmla="*/ 3166 h 3388"/>
                <a:gd name="T60" fmla="*/ 1152 w 3394"/>
                <a:gd name="T61" fmla="*/ 3332 h 3388"/>
                <a:gd name="T62" fmla="*/ 1362 w 3394"/>
                <a:gd name="T63" fmla="*/ 3377 h 3388"/>
                <a:gd name="T64" fmla="*/ 1573 w 3394"/>
                <a:gd name="T65" fmla="*/ 3312 h 3388"/>
                <a:gd name="T66" fmla="*/ 1835 w 3394"/>
                <a:gd name="T67" fmla="*/ 3324 h 3388"/>
                <a:gd name="T68" fmla="*/ 2045 w 3394"/>
                <a:gd name="T69" fmla="*/ 3388 h 3388"/>
                <a:gd name="T70" fmla="*/ 2250 w 3394"/>
                <a:gd name="T71" fmla="*/ 3319 h 3388"/>
                <a:gd name="T72" fmla="*/ 2405 w 3394"/>
                <a:gd name="T73" fmla="*/ 3154 h 3388"/>
                <a:gd name="T74" fmla="*/ 2634 w 3394"/>
                <a:gd name="T75" fmla="*/ 3035 h 3388"/>
                <a:gd name="T76" fmla="*/ 2860 w 3394"/>
                <a:gd name="T77" fmla="*/ 2978 h 3388"/>
                <a:gd name="T78" fmla="*/ 3001 w 3394"/>
                <a:gd name="T79" fmla="*/ 2788 h 3388"/>
                <a:gd name="T80" fmla="*/ 3072 w 3394"/>
                <a:gd name="T81" fmla="*/ 2535 h 3388"/>
                <a:gd name="T82" fmla="*/ 3250 w 3394"/>
                <a:gd name="T83" fmla="*/ 2330 h 3388"/>
                <a:gd name="T84" fmla="*/ 3376 w 3394"/>
                <a:gd name="T85" fmla="*/ 2157 h 3388"/>
                <a:gd name="T86" fmla="*/ 3358 w 3394"/>
                <a:gd name="T87" fmla="*/ 1945 h 3388"/>
                <a:gd name="T88" fmla="*/ 3309 w 3394"/>
                <a:gd name="T89" fmla="*/ 1706 h 3388"/>
                <a:gd name="T90" fmla="*/ 3362 w 3394"/>
                <a:gd name="T91" fmla="*/ 1467 h 3388"/>
                <a:gd name="T92" fmla="*/ 1285 w 3394"/>
                <a:gd name="T93" fmla="*/ 2929 h 3388"/>
                <a:gd name="T94" fmla="*/ 849 w 3394"/>
                <a:gd name="T95" fmla="*/ 2683 h 3388"/>
                <a:gd name="T96" fmla="*/ 538 w 3394"/>
                <a:gd name="T97" fmla="*/ 2291 h 3388"/>
                <a:gd name="T98" fmla="*/ 397 w 3394"/>
                <a:gd name="T99" fmla="*/ 1800 h 3388"/>
                <a:gd name="T100" fmla="*/ 460 w 3394"/>
                <a:gd name="T101" fmla="*/ 1282 h 3388"/>
                <a:gd name="T102" fmla="*/ 707 w 3394"/>
                <a:gd name="T103" fmla="*/ 846 h 3388"/>
                <a:gd name="T104" fmla="*/ 1099 w 3394"/>
                <a:gd name="T105" fmla="*/ 535 h 3388"/>
                <a:gd name="T106" fmla="*/ 1589 w 3394"/>
                <a:gd name="T107" fmla="*/ 394 h 3388"/>
                <a:gd name="T108" fmla="*/ 2108 w 3394"/>
                <a:gd name="T109" fmla="*/ 457 h 3388"/>
                <a:gd name="T110" fmla="*/ 2545 w 3394"/>
                <a:gd name="T111" fmla="*/ 704 h 3388"/>
                <a:gd name="T112" fmla="*/ 2854 w 3394"/>
                <a:gd name="T113" fmla="*/ 1095 h 3388"/>
                <a:gd name="T114" fmla="*/ 2997 w 3394"/>
                <a:gd name="T115" fmla="*/ 1586 h 3388"/>
                <a:gd name="T116" fmla="*/ 2934 w 3394"/>
                <a:gd name="T117" fmla="*/ 2104 h 3388"/>
                <a:gd name="T118" fmla="*/ 2687 w 3394"/>
                <a:gd name="T119" fmla="*/ 2540 h 3388"/>
                <a:gd name="T120" fmla="*/ 2295 w 3394"/>
                <a:gd name="T121" fmla="*/ 2851 h 3388"/>
                <a:gd name="T122" fmla="*/ 1803 w 3394"/>
                <a:gd name="T123" fmla="*/ 2992 h 3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394" h="3388">
                  <a:moveTo>
                    <a:pt x="3362" y="1467"/>
                  </a:moveTo>
                  <a:lnTo>
                    <a:pt x="3379" y="1427"/>
                  </a:lnTo>
                  <a:lnTo>
                    <a:pt x="3390" y="1385"/>
                  </a:lnTo>
                  <a:lnTo>
                    <a:pt x="3394" y="1342"/>
                  </a:lnTo>
                  <a:lnTo>
                    <a:pt x="3391" y="1299"/>
                  </a:lnTo>
                  <a:lnTo>
                    <a:pt x="3384" y="1256"/>
                  </a:lnTo>
                  <a:lnTo>
                    <a:pt x="3370" y="1215"/>
                  </a:lnTo>
                  <a:lnTo>
                    <a:pt x="3351" y="1176"/>
                  </a:lnTo>
                  <a:lnTo>
                    <a:pt x="3326" y="1140"/>
                  </a:lnTo>
                  <a:lnTo>
                    <a:pt x="3296" y="1109"/>
                  </a:lnTo>
                  <a:lnTo>
                    <a:pt x="3262" y="1081"/>
                  </a:lnTo>
                  <a:lnTo>
                    <a:pt x="3221" y="1051"/>
                  </a:lnTo>
                  <a:lnTo>
                    <a:pt x="3183" y="1013"/>
                  </a:lnTo>
                  <a:lnTo>
                    <a:pt x="3147" y="970"/>
                  </a:lnTo>
                  <a:lnTo>
                    <a:pt x="3115" y="924"/>
                  </a:lnTo>
                  <a:lnTo>
                    <a:pt x="3086" y="874"/>
                  </a:lnTo>
                  <a:lnTo>
                    <a:pt x="3062" y="821"/>
                  </a:lnTo>
                  <a:lnTo>
                    <a:pt x="3044" y="768"/>
                  </a:lnTo>
                  <a:lnTo>
                    <a:pt x="3031" y="716"/>
                  </a:lnTo>
                  <a:lnTo>
                    <a:pt x="3026" y="666"/>
                  </a:lnTo>
                  <a:lnTo>
                    <a:pt x="3020" y="617"/>
                  </a:lnTo>
                  <a:lnTo>
                    <a:pt x="3005" y="571"/>
                  </a:lnTo>
                  <a:lnTo>
                    <a:pt x="2984" y="528"/>
                  </a:lnTo>
                  <a:lnTo>
                    <a:pt x="2956" y="489"/>
                  </a:lnTo>
                  <a:lnTo>
                    <a:pt x="2923" y="454"/>
                  </a:lnTo>
                  <a:lnTo>
                    <a:pt x="2884" y="426"/>
                  </a:lnTo>
                  <a:lnTo>
                    <a:pt x="2840" y="404"/>
                  </a:lnTo>
                  <a:lnTo>
                    <a:pt x="2794" y="389"/>
                  </a:lnTo>
                  <a:lnTo>
                    <a:pt x="2747" y="382"/>
                  </a:lnTo>
                  <a:lnTo>
                    <a:pt x="2697" y="375"/>
                  </a:lnTo>
                  <a:lnTo>
                    <a:pt x="2645" y="361"/>
                  </a:lnTo>
                  <a:lnTo>
                    <a:pt x="2592" y="341"/>
                  </a:lnTo>
                  <a:lnTo>
                    <a:pt x="2541" y="318"/>
                  </a:lnTo>
                  <a:lnTo>
                    <a:pt x="2490" y="287"/>
                  </a:lnTo>
                  <a:lnTo>
                    <a:pt x="2444" y="255"/>
                  </a:lnTo>
                  <a:lnTo>
                    <a:pt x="2401" y="217"/>
                  </a:lnTo>
                  <a:lnTo>
                    <a:pt x="2365" y="180"/>
                  </a:lnTo>
                  <a:lnTo>
                    <a:pt x="2334" y="139"/>
                  </a:lnTo>
                  <a:lnTo>
                    <a:pt x="2309" y="106"/>
                  </a:lnTo>
                  <a:lnTo>
                    <a:pt x="2278" y="77"/>
                  </a:lnTo>
                  <a:lnTo>
                    <a:pt x="2242" y="52"/>
                  </a:lnTo>
                  <a:lnTo>
                    <a:pt x="2203" y="32"/>
                  </a:lnTo>
                  <a:lnTo>
                    <a:pt x="2161" y="18"/>
                  </a:lnTo>
                  <a:lnTo>
                    <a:pt x="2118" y="8"/>
                  </a:lnTo>
                  <a:lnTo>
                    <a:pt x="2075" y="6"/>
                  </a:lnTo>
                  <a:lnTo>
                    <a:pt x="2032" y="8"/>
                  </a:lnTo>
                  <a:lnTo>
                    <a:pt x="1990" y="17"/>
                  </a:lnTo>
                  <a:lnTo>
                    <a:pt x="1951" y="32"/>
                  </a:lnTo>
                  <a:lnTo>
                    <a:pt x="1910" y="49"/>
                  </a:lnTo>
                  <a:lnTo>
                    <a:pt x="1864" y="61"/>
                  </a:lnTo>
                  <a:lnTo>
                    <a:pt x="1815" y="71"/>
                  </a:lnTo>
                  <a:lnTo>
                    <a:pt x="1764" y="77"/>
                  </a:lnTo>
                  <a:lnTo>
                    <a:pt x="1711" y="78"/>
                  </a:lnTo>
                  <a:lnTo>
                    <a:pt x="1658" y="75"/>
                  </a:lnTo>
                  <a:lnTo>
                    <a:pt x="1606" y="70"/>
                  </a:lnTo>
                  <a:lnTo>
                    <a:pt x="1557" y="60"/>
                  </a:lnTo>
                  <a:lnTo>
                    <a:pt x="1511" y="46"/>
                  </a:lnTo>
                  <a:lnTo>
                    <a:pt x="1472" y="28"/>
                  </a:lnTo>
                  <a:lnTo>
                    <a:pt x="1433" y="13"/>
                  </a:lnTo>
                  <a:lnTo>
                    <a:pt x="1393" y="3"/>
                  </a:lnTo>
                  <a:lnTo>
                    <a:pt x="1350" y="0"/>
                  </a:lnTo>
                  <a:lnTo>
                    <a:pt x="1305" y="3"/>
                  </a:lnTo>
                  <a:lnTo>
                    <a:pt x="1262" y="11"/>
                  </a:lnTo>
                  <a:lnTo>
                    <a:pt x="1219" y="25"/>
                  </a:lnTo>
                  <a:lnTo>
                    <a:pt x="1179" y="45"/>
                  </a:lnTo>
                  <a:lnTo>
                    <a:pt x="1143" y="68"/>
                  </a:lnTo>
                  <a:lnTo>
                    <a:pt x="1111" y="96"/>
                  </a:lnTo>
                  <a:lnTo>
                    <a:pt x="1086" y="128"/>
                  </a:lnTo>
                  <a:lnTo>
                    <a:pt x="1060" y="163"/>
                  </a:lnTo>
                  <a:lnTo>
                    <a:pt x="1026" y="198"/>
                  </a:lnTo>
                  <a:lnTo>
                    <a:pt x="988" y="230"/>
                  </a:lnTo>
                  <a:lnTo>
                    <a:pt x="947" y="261"/>
                  </a:lnTo>
                  <a:lnTo>
                    <a:pt x="902" y="288"/>
                  </a:lnTo>
                  <a:lnTo>
                    <a:pt x="855" y="312"/>
                  </a:lnTo>
                  <a:lnTo>
                    <a:pt x="807" y="333"/>
                  </a:lnTo>
                  <a:lnTo>
                    <a:pt x="760" y="348"/>
                  </a:lnTo>
                  <a:lnTo>
                    <a:pt x="714" y="358"/>
                  </a:lnTo>
                  <a:lnTo>
                    <a:pt x="669" y="364"/>
                  </a:lnTo>
                  <a:lnTo>
                    <a:pt x="622" y="369"/>
                  </a:lnTo>
                  <a:lnTo>
                    <a:pt x="576" y="385"/>
                  </a:lnTo>
                  <a:lnTo>
                    <a:pt x="534" y="406"/>
                  </a:lnTo>
                  <a:lnTo>
                    <a:pt x="493" y="435"/>
                  </a:lnTo>
                  <a:lnTo>
                    <a:pt x="460" y="468"/>
                  </a:lnTo>
                  <a:lnTo>
                    <a:pt x="431" y="507"/>
                  </a:lnTo>
                  <a:lnTo>
                    <a:pt x="408" y="549"/>
                  </a:lnTo>
                  <a:lnTo>
                    <a:pt x="393" y="595"/>
                  </a:lnTo>
                  <a:lnTo>
                    <a:pt x="386" y="642"/>
                  </a:lnTo>
                  <a:lnTo>
                    <a:pt x="379" y="693"/>
                  </a:lnTo>
                  <a:lnTo>
                    <a:pt x="365" y="744"/>
                  </a:lnTo>
                  <a:lnTo>
                    <a:pt x="346" y="797"/>
                  </a:lnTo>
                  <a:lnTo>
                    <a:pt x="320" y="849"/>
                  </a:lnTo>
                  <a:lnTo>
                    <a:pt x="291" y="899"/>
                  </a:lnTo>
                  <a:lnTo>
                    <a:pt x="258" y="945"/>
                  </a:lnTo>
                  <a:lnTo>
                    <a:pt x="221" y="988"/>
                  </a:lnTo>
                  <a:lnTo>
                    <a:pt x="182" y="1024"/>
                  </a:lnTo>
                  <a:lnTo>
                    <a:pt x="142" y="1055"/>
                  </a:lnTo>
                  <a:lnTo>
                    <a:pt x="107" y="1081"/>
                  </a:lnTo>
                  <a:lnTo>
                    <a:pt x="76" y="1112"/>
                  </a:lnTo>
                  <a:lnTo>
                    <a:pt x="51" y="1147"/>
                  </a:lnTo>
                  <a:lnTo>
                    <a:pt x="32" y="1186"/>
                  </a:lnTo>
                  <a:lnTo>
                    <a:pt x="18" y="1226"/>
                  </a:lnTo>
                  <a:lnTo>
                    <a:pt x="8" y="1270"/>
                  </a:lnTo>
                  <a:lnTo>
                    <a:pt x="7" y="1313"/>
                  </a:lnTo>
                  <a:lnTo>
                    <a:pt x="9" y="1356"/>
                  </a:lnTo>
                  <a:lnTo>
                    <a:pt x="19" y="1398"/>
                  </a:lnTo>
                  <a:lnTo>
                    <a:pt x="36" y="1438"/>
                  </a:lnTo>
                  <a:lnTo>
                    <a:pt x="55" y="1486"/>
                  </a:lnTo>
                  <a:lnTo>
                    <a:pt x="71" y="1537"/>
                  </a:lnTo>
                  <a:lnTo>
                    <a:pt x="79" y="1591"/>
                  </a:lnTo>
                  <a:lnTo>
                    <a:pt x="85" y="1649"/>
                  </a:lnTo>
                  <a:lnTo>
                    <a:pt x="83" y="1707"/>
                  </a:lnTo>
                  <a:lnTo>
                    <a:pt x="78" y="1764"/>
                  </a:lnTo>
                  <a:lnTo>
                    <a:pt x="68" y="1819"/>
                  </a:lnTo>
                  <a:lnTo>
                    <a:pt x="53" y="1870"/>
                  </a:lnTo>
                  <a:lnTo>
                    <a:pt x="32" y="1916"/>
                  </a:lnTo>
                  <a:lnTo>
                    <a:pt x="15" y="1957"/>
                  </a:lnTo>
                  <a:lnTo>
                    <a:pt x="4" y="2000"/>
                  </a:lnTo>
                  <a:lnTo>
                    <a:pt x="0" y="2042"/>
                  </a:lnTo>
                  <a:lnTo>
                    <a:pt x="1" y="2085"/>
                  </a:lnTo>
                  <a:lnTo>
                    <a:pt x="9" y="2128"/>
                  </a:lnTo>
                  <a:lnTo>
                    <a:pt x="23" y="2168"/>
                  </a:lnTo>
                  <a:lnTo>
                    <a:pt x="43" y="2207"/>
                  </a:lnTo>
                  <a:lnTo>
                    <a:pt x="67" y="2244"/>
                  </a:lnTo>
                  <a:lnTo>
                    <a:pt x="97" y="2276"/>
                  </a:lnTo>
                  <a:lnTo>
                    <a:pt x="132" y="2302"/>
                  </a:lnTo>
                  <a:lnTo>
                    <a:pt x="173" y="2333"/>
                  </a:lnTo>
                  <a:lnTo>
                    <a:pt x="210" y="2370"/>
                  </a:lnTo>
                  <a:lnTo>
                    <a:pt x="247" y="2414"/>
                  </a:lnTo>
                  <a:lnTo>
                    <a:pt x="279" y="2460"/>
                  </a:lnTo>
                  <a:lnTo>
                    <a:pt x="308" y="2510"/>
                  </a:lnTo>
                  <a:lnTo>
                    <a:pt x="332" y="2563"/>
                  </a:lnTo>
                  <a:lnTo>
                    <a:pt x="350" y="2616"/>
                  </a:lnTo>
                  <a:lnTo>
                    <a:pt x="362" y="2667"/>
                  </a:lnTo>
                  <a:lnTo>
                    <a:pt x="368" y="2717"/>
                  </a:lnTo>
                  <a:lnTo>
                    <a:pt x="373" y="2766"/>
                  </a:lnTo>
                  <a:lnTo>
                    <a:pt x="387" y="2812"/>
                  </a:lnTo>
                  <a:lnTo>
                    <a:pt x="410" y="2855"/>
                  </a:lnTo>
                  <a:lnTo>
                    <a:pt x="438" y="2894"/>
                  </a:lnTo>
                  <a:lnTo>
                    <a:pt x="471" y="2929"/>
                  </a:lnTo>
                  <a:lnTo>
                    <a:pt x="510" y="2957"/>
                  </a:lnTo>
                  <a:lnTo>
                    <a:pt x="552" y="2979"/>
                  </a:lnTo>
                  <a:lnTo>
                    <a:pt x="598" y="2995"/>
                  </a:lnTo>
                  <a:lnTo>
                    <a:pt x="647" y="3002"/>
                  </a:lnTo>
                  <a:lnTo>
                    <a:pt x="697" y="3009"/>
                  </a:lnTo>
                  <a:lnTo>
                    <a:pt x="749" y="3023"/>
                  </a:lnTo>
                  <a:lnTo>
                    <a:pt x="802" y="3042"/>
                  </a:lnTo>
                  <a:lnTo>
                    <a:pt x="853" y="3067"/>
                  </a:lnTo>
                  <a:lnTo>
                    <a:pt x="903" y="3096"/>
                  </a:lnTo>
                  <a:lnTo>
                    <a:pt x="949" y="3130"/>
                  </a:lnTo>
                  <a:lnTo>
                    <a:pt x="993" y="3166"/>
                  </a:lnTo>
                  <a:lnTo>
                    <a:pt x="1029" y="3205"/>
                  </a:lnTo>
                  <a:lnTo>
                    <a:pt x="1060" y="3246"/>
                  </a:lnTo>
                  <a:lnTo>
                    <a:pt x="1085" y="3278"/>
                  </a:lnTo>
                  <a:lnTo>
                    <a:pt x="1115" y="3307"/>
                  </a:lnTo>
                  <a:lnTo>
                    <a:pt x="1152" y="3332"/>
                  </a:lnTo>
                  <a:lnTo>
                    <a:pt x="1191" y="3351"/>
                  </a:lnTo>
                  <a:lnTo>
                    <a:pt x="1232" y="3367"/>
                  </a:lnTo>
                  <a:lnTo>
                    <a:pt x="1274" y="3375"/>
                  </a:lnTo>
                  <a:lnTo>
                    <a:pt x="1319" y="3379"/>
                  </a:lnTo>
                  <a:lnTo>
                    <a:pt x="1362" y="3377"/>
                  </a:lnTo>
                  <a:lnTo>
                    <a:pt x="1404" y="3367"/>
                  </a:lnTo>
                  <a:lnTo>
                    <a:pt x="1443" y="3351"/>
                  </a:lnTo>
                  <a:lnTo>
                    <a:pt x="1482" y="3335"/>
                  </a:lnTo>
                  <a:lnTo>
                    <a:pt x="1525" y="3322"/>
                  </a:lnTo>
                  <a:lnTo>
                    <a:pt x="1573" y="3312"/>
                  </a:lnTo>
                  <a:lnTo>
                    <a:pt x="1623" y="3307"/>
                  </a:lnTo>
                  <a:lnTo>
                    <a:pt x="1676" y="3304"/>
                  </a:lnTo>
                  <a:lnTo>
                    <a:pt x="1732" y="3307"/>
                  </a:lnTo>
                  <a:lnTo>
                    <a:pt x="1785" y="3312"/>
                  </a:lnTo>
                  <a:lnTo>
                    <a:pt x="1835" y="3324"/>
                  </a:lnTo>
                  <a:lnTo>
                    <a:pt x="1881" y="3338"/>
                  </a:lnTo>
                  <a:lnTo>
                    <a:pt x="1921" y="3356"/>
                  </a:lnTo>
                  <a:lnTo>
                    <a:pt x="1960" y="3372"/>
                  </a:lnTo>
                  <a:lnTo>
                    <a:pt x="2002" y="3382"/>
                  </a:lnTo>
                  <a:lnTo>
                    <a:pt x="2045" y="3388"/>
                  </a:lnTo>
                  <a:lnTo>
                    <a:pt x="2089" y="3385"/>
                  </a:lnTo>
                  <a:lnTo>
                    <a:pt x="2133" y="3378"/>
                  </a:lnTo>
                  <a:lnTo>
                    <a:pt x="2175" y="3363"/>
                  </a:lnTo>
                  <a:lnTo>
                    <a:pt x="2214" y="3343"/>
                  </a:lnTo>
                  <a:lnTo>
                    <a:pt x="2250" y="3319"/>
                  </a:lnTo>
                  <a:lnTo>
                    <a:pt x="2281" y="3289"/>
                  </a:lnTo>
                  <a:lnTo>
                    <a:pt x="2308" y="3255"/>
                  </a:lnTo>
                  <a:lnTo>
                    <a:pt x="2334" y="3220"/>
                  </a:lnTo>
                  <a:lnTo>
                    <a:pt x="2368" y="3186"/>
                  </a:lnTo>
                  <a:lnTo>
                    <a:pt x="2405" y="3154"/>
                  </a:lnTo>
                  <a:lnTo>
                    <a:pt x="2447" y="3123"/>
                  </a:lnTo>
                  <a:lnTo>
                    <a:pt x="2492" y="3095"/>
                  </a:lnTo>
                  <a:lnTo>
                    <a:pt x="2538" y="3071"/>
                  </a:lnTo>
                  <a:lnTo>
                    <a:pt x="2587" y="3050"/>
                  </a:lnTo>
                  <a:lnTo>
                    <a:pt x="2634" y="3035"/>
                  </a:lnTo>
                  <a:lnTo>
                    <a:pt x="2680" y="3025"/>
                  </a:lnTo>
                  <a:lnTo>
                    <a:pt x="2725" y="3020"/>
                  </a:lnTo>
                  <a:lnTo>
                    <a:pt x="2772" y="3014"/>
                  </a:lnTo>
                  <a:lnTo>
                    <a:pt x="2818" y="2999"/>
                  </a:lnTo>
                  <a:lnTo>
                    <a:pt x="2860" y="2978"/>
                  </a:lnTo>
                  <a:lnTo>
                    <a:pt x="2899" y="2949"/>
                  </a:lnTo>
                  <a:lnTo>
                    <a:pt x="2934" y="2915"/>
                  </a:lnTo>
                  <a:lnTo>
                    <a:pt x="2963" y="2876"/>
                  </a:lnTo>
                  <a:lnTo>
                    <a:pt x="2985" y="2834"/>
                  </a:lnTo>
                  <a:lnTo>
                    <a:pt x="3001" y="2788"/>
                  </a:lnTo>
                  <a:lnTo>
                    <a:pt x="3008" y="2741"/>
                  </a:lnTo>
                  <a:lnTo>
                    <a:pt x="3015" y="2691"/>
                  </a:lnTo>
                  <a:lnTo>
                    <a:pt x="3029" y="2639"/>
                  </a:lnTo>
                  <a:lnTo>
                    <a:pt x="3048" y="2586"/>
                  </a:lnTo>
                  <a:lnTo>
                    <a:pt x="3072" y="2535"/>
                  </a:lnTo>
                  <a:lnTo>
                    <a:pt x="3103" y="2485"/>
                  </a:lnTo>
                  <a:lnTo>
                    <a:pt x="3135" y="2439"/>
                  </a:lnTo>
                  <a:lnTo>
                    <a:pt x="3172" y="2396"/>
                  </a:lnTo>
                  <a:lnTo>
                    <a:pt x="3210" y="2359"/>
                  </a:lnTo>
                  <a:lnTo>
                    <a:pt x="3250" y="2330"/>
                  </a:lnTo>
                  <a:lnTo>
                    <a:pt x="3287" y="2304"/>
                  </a:lnTo>
                  <a:lnTo>
                    <a:pt x="3316" y="2271"/>
                  </a:lnTo>
                  <a:lnTo>
                    <a:pt x="3342" y="2237"/>
                  </a:lnTo>
                  <a:lnTo>
                    <a:pt x="3362" y="2198"/>
                  </a:lnTo>
                  <a:lnTo>
                    <a:pt x="3376" y="2157"/>
                  </a:lnTo>
                  <a:lnTo>
                    <a:pt x="3384" y="2115"/>
                  </a:lnTo>
                  <a:lnTo>
                    <a:pt x="3387" y="2072"/>
                  </a:lnTo>
                  <a:lnTo>
                    <a:pt x="3384" y="2029"/>
                  </a:lnTo>
                  <a:lnTo>
                    <a:pt x="3374" y="1986"/>
                  </a:lnTo>
                  <a:lnTo>
                    <a:pt x="3358" y="1945"/>
                  </a:lnTo>
                  <a:lnTo>
                    <a:pt x="3340" y="1904"/>
                  </a:lnTo>
                  <a:lnTo>
                    <a:pt x="3326" y="1858"/>
                  </a:lnTo>
                  <a:lnTo>
                    <a:pt x="3316" y="1809"/>
                  </a:lnTo>
                  <a:lnTo>
                    <a:pt x="3310" y="1757"/>
                  </a:lnTo>
                  <a:lnTo>
                    <a:pt x="3309" y="1706"/>
                  </a:lnTo>
                  <a:lnTo>
                    <a:pt x="3312" y="1654"/>
                  </a:lnTo>
                  <a:lnTo>
                    <a:pt x="3317" y="1604"/>
                  </a:lnTo>
                  <a:lnTo>
                    <a:pt x="3328" y="1555"/>
                  </a:lnTo>
                  <a:lnTo>
                    <a:pt x="3342" y="1509"/>
                  </a:lnTo>
                  <a:lnTo>
                    <a:pt x="3362" y="1467"/>
                  </a:lnTo>
                  <a:close/>
                  <a:moveTo>
                    <a:pt x="1697" y="2996"/>
                  </a:moveTo>
                  <a:lnTo>
                    <a:pt x="1589" y="2992"/>
                  </a:lnTo>
                  <a:lnTo>
                    <a:pt x="1485" y="2979"/>
                  </a:lnTo>
                  <a:lnTo>
                    <a:pt x="1383" y="2959"/>
                  </a:lnTo>
                  <a:lnTo>
                    <a:pt x="1285" y="2929"/>
                  </a:lnTo>
                  <a:lnTo>
                    <a:pt x="1189" y="2893"/>
                  </a:lnTo>
                  <a:lnTo>
                    <a:pt x="1099" y="2851"/>
                  </a:lnTo>
                  <a:lnTo>
                    <a:pt x="1011" y="2801"/>
                  </a:lnTo>
                  <a:lnTo>
                    <a:pt x="927" y="2744"/>
                  </a:lnTo>
                  <a:lnTo>
                    <a:pt x="849" y="2683"/>
                  </a:lnTo>
                  <a:lnTo>
                    <a:pt x="775" y="2614"/>
                  </a:lnTo>
                  <a:lnTo>
                    <a:pt x="707" y="2540"/>
                  </a:lnTo>
                  <a:lnTo>
                    <a:pt x="644" y="2462"/>
                  </a:lnTo>
                  <a:lnTo>
                    <a:pt x="588" y="2379"/>
                  </a:lnTo>
                  <a:lnTo>
                    <a:pt x="538" y="2291"/>
                  </a:lnTo>
                  <a:lnTo>
                    <a:pt x="495" y="2200"/>
                  </a:lnTo>
                  <a:lnTo>
                    <a:pt x="460" y="2104"/>
                  </a:lnTo>
                  <a:lnTo>
                    <a:pt x="431" y="2005"/>
                  </a:lnTo>
                  <a:lnTo>
                    <a:pt x="410" y="1904"/>
                  </a:lnTo>
                  <a:lnTo>
                    <a:pt x="397" y="1800"/>
                  </a:lnTo>
                  <a:lnTo>
                    <a:pt x="393" y="1693"/>
                  </a:lnTo>
                  <a:lnTo>
                    <a:pt x="397" y="1586"/>
                  </a:lnTo>
                  <a:lnTo>
                    <a:pt x="410" y="1483"/>
                  </a:lnTo>
                  <a:lnTo>
                    <a:pt x="431" y="1381"/>
                  </a:lnTo>
                  <a:lnTo>
                    <a:pt x="460" y="1282"/>
                  </a:lnTo>
                  <a:lnTo>
                    <a:pt x="495" y="1186"/>
                  </a:lnTo>
                  <a:lnTo>
                    <a:pt x="538" y="1095"/>
                  </a:lnTo>
                  <a:lnTo>
                    <a:pt x="588" y="1008"/>
                  </a:lnTo>
                  <a:lnTo>
                    <a:pt x="644" y="924"/>
                  </a:lnTo>
                  <a:lnTo>
                    <a:pt x="707" y="846"/>
                  </a:lnTo>
                  <a:lnTo>
                    <a:pt x="775" y="772"/>
                  </a:lnTo>
                  <a:lnTo>
                    <a:pt x="849" y="704"/>
                  </a:lnTo>
                  <a:lnTo>
                    <a:pt x="927" y="642"/>
                  </a:lnTo>
                  <a:lnTo>
                    <a:pt x="1011" y="585"/>
                  </a:lnTo>
                  <a:lnTo>
                    <a:pt x="1099" y="535"/>
                  </a:lnTo>
                  <a:lnTo>
                    <a:pt x="1189" y="492"/>
                  </a:lnTo>
                  <a:lnTo>
                    <a:pt x="1285" y="457"/>
                  </a:lnTo>
                  <a:lnTo>
                    <a:pt x="1383" y="428"/>
                  </a:lnTo>
                  <a:lnTo>
                    <a:pt x="1485" y="407"/>
                  </a:lnTo>
                  <a:lnTo>
                    <a:pt x="1589" y="394"/>
                  </a:lnTo>
                  <a:lnTo>
                    <a:pt x="1697" y="390"/>
                  </a:lnTo>
                  <a:lnTo>
                    <a:pt x="1803" y="394"/>
                  </a:lnTo>
                  <a:lnTo>
                    <a:pt x="1907" y="407"/>
                  </a:lnTo>
                  <a:lnTo>
                    <a:pt x="2009" y="428"/>
                  </a:lnTo>
                  <a:lnTo>
                    <a:pt x="2108" y="457"/>
                  </a:lnTo>
                  <a:lnTo>
                    <a:pt x="2204" y="492"/>
                  </a:lnTo>
                  <a:lnTo>
                    <a:pt x="2295" y="535"/>
                  </a:lnTo>
                  <a:lnTo>
                    <a:pt x="2383" y="585"/>
                  </a:lnTo>
                  <a:lnTo>
                    <a:pt x="2467" y="642"/>
                  </a:lnTo>
                  <a:lnTo>
                    <a:pt x="2545" y="704"/>
                  </a:lnTo>
                  <a:lnTo>
                    <a:pt x="2619" y="772"/>
                  </a:lnTo>
                  <a:lnTo>
                    <a:pt x="2687" y="846"/>
                  </a:lnTo>
                  <a:lnTo>
                    <a:pt x="2748" y="924"/>
                  </a:lnTo>
                  <a:lnTo>
                    <a:pt x="2806" y="1008"/>
                  </a:lnTo>
                  <a:lnTo>
                    <a:pt x="2854" y="1095"/>
                  </a:lnTo>
                  <a:lnTo>
                    <a:pt x="2898" y="1186"/>
                  </a:lnTo>
                  <a:lnTo>
                    <a:pt x="2934" y="1282"/>
                  </a:lnTo>
                  <a:lnTo>
                    <a:pt x="2963" y="1381"/>
                  </a:lnTo>
                  <a:lnTo>
                    <a:pt x="2984" y="1483"/>
                  </a:lnTo>
                  <a:lnTo>
                    <a:pt x="2997" y="1586"/>
                  </a:lnTo>
                  <a:lnTo>
                    <a:pt x="3001" y="1693"/>
                  </a:lnTo>
                  <a:lnTo>
                    <a:pt x="2997" y="1800"/>
                  </a:lnTo>
                  <a:lnTo>
                    <a:pt x="2984" y="1904"/>
                  </a:lnTo>
                  <a:lnTo>
                    <a:pt x="2963" y="2005"/>
                  </a:lnTo>
                  <a:lnTo>
                    <a:pt x="2934" y="2104"/>
                  </a:lnTo>
                  <a:lnTo>
                    <a:pt x="2898" y="2200"/>
                  </a:lnTo>
                  <a:lnTo>
                    <a:pt x="2854" y="2291"/>
                  </a:lnTo>
                  <a:lnTo>
                    <a:pt x="2806" y="2379"/>
                  </a:lnTo>
                  <a:lnTo>
                    <a:pt x="2748" y="2462"/>
                  </a:lnTo>
                  <a:lnTo>
                    <a:pt x="2687" y="2540"/>
                  </a:lnTo>
                  <a:lnTo>
                    <a:pt x="2619" y="2614"/>
                  </a:lnTo>
                  <a:lnTo>
                    <a:pt x="2545" y="2683"/>
                  </a:lnTo>
                  <a:lnTo>
                    <a:pt x="2467" y="2744"/>
                  </a:lnTo>
                  <a:lnTo>
                    <a:pt x="2383" y="2801"/>
                  </a:lnTo>
                  <a:lnTo>
                    <a:pt x="2295" y="2851"/>
                  </a:lnTo>
                  <a:lnTo>
                    <a:pt x="2204" y="2893"/>
                  </a:lnTo>
                  <a:lnTo>
                    <a:pt x="2108" y="2929"/>
                  </a:lnTo>
                  <a:lnTo>
                    <a:pt x="2009" y="2959"/>
                  </a:lnTo>
                  <a:lnTo>
                    <a:pt x="1907" y="2979"/>
                  </a:lnTo>
                  <a:lnTo>
                    <a:pt x="1803" y="2992"/>
                  </a:lnTo>
                  <a:lnTo>
                    <a:pt x="1697" y="299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13" name="Freeform 9"/>
            <p:cNvSpPr>
              <a:spLocks/>
            </p:cNvSpPr>
            <p:nvPr/>
          </p:nvSpPr>
          <p:spPr bwMode="auto">
            <a:xfrm>
              <a:off x="4251326" y="1244601"/>
              <a:ext cx="3652838" cy="3648075"/>
            </a:xfrm>
            <a:custGeom>
              <a:avLst/>
              <a:gdLst>
                <a:gd name="T0" fmla="*/ 1052 w 2301"/>
                <a:gd name="T1" fmla="*/ 5 h 2298"/>
                <a:gd name="T2" fmla="*/ 861 w 2301"/>
                <a:gd name="T3" fmla="*/ 38 h 2298"/>
                <a:gd name="T4" fmla="*/ 682 w 2301"/>
                <a:gd name="T5" fmla="*/ 101 h 2298"/>
                <a:gd name="T6" fmla="*/ 518 w 2301"/>
                <a:gd name="T7" fmla="*/ 191 h 2298"/>
                <a:gd name="T8" fmla="*/ 371 w 2301"/>
                <a:gd name="T9" fmla="*/ 306 h 2298"/>
                <a:gd name="T10" fmla="*/ 246 w 2301"/>
                <a:gd name="T11" fmla="*/ 442 h 2298"/>
                <a:gd name="T12" fmla="*/ 143 w 2301"/>
                <a:gd name="T13" fmla="*/ 597 h 2298"/>
                <a:gd name="T14" fmla="*/ 66 w 2301"/>
                <a:gd name="T15" fmla="*/ 770 h 2298"/>
                <a:gd name="T16" fmla="*/ 17 w 2301"/>
                <a:gd name="T17" fmla="*/ 954 h 2298"/>
                <a:gd name="T18" fmla="*/ 0 w 2301"/>
                <a:gd name="T19" fmla="*/ 1150 h 2298"/>
                <a:gd name="T20" fmla="*/ 17 w 2301"/>
                <a:gd name="T21" fmla="*/ 1345 h 2298"/>
                <a:gd name="T22" fmla="*/ 66 w 2301"/>
                <a:gd name="T23" fmla="*/ 1531 h 2298"/>
                <a:gd name="T24" fmla="*/ 143 w 2301"/>
                <a:gd name="T25" fmla="*/ 1702 h 2298"/>
                <a:gd name="T26" fmla="*/ 246 w 2301"/>
                <a:gd name="T27" fmla="*/ 1858 h 2298"/>
                <a:gd name="T28" fmla="*/ 371 w 2301"/>
                <a:gd name="T29" fmla="*/ 1995 h 2298"/>
                <a:gd name="T30" fmla="*/ 518 w 2301"/>
                <a:gd name="T31" fmla="*/ 2109 h 2298"/>
                <a:gd name="T32" fmla="*/ 682 w 2301"/>
                <a:gd name="T33" fmla="*/ 2200 h 2298"/>
                <a:gd name="T34" fmla="*/ 861 w 2301"/>
                <a:gd name="T35" fmla="*/ 2262 h 2298"/>
                <a:gd name="T36" fmla="*/ 1052 w 2301"/>
                <a:gd name="T37" fmla="*/ 2294 h 2298"/>
                <a:gd name="T38" fmla="*/ 1250 w 2301"/>
                <a:gd name="T39" fmla="*/ 2294 h 2298"/>
                <a:gd name="T40" fmla="*/ 1441 w 2301"/>
                <a:gd name="T41" fmla="*/ 2262 h 2298"/>
                <a:gd name="T42" fmla="*/ 1619 w 2301"/>
                <a:gd name="T43" fmla="*/ 2200 h 2298"/>
                <a:gd name="T44" fmla="*/ 1784 w 2301"/>
                <a:gd name="T45" fmla="*/ 2109 h 2298"/>
                <a:gd name="T46" fmla="*/ 1930 w 2301"/>
                <a:gd name="T47" fmla="*/ 1995 h 2298"/>
                <a:gd name="T48" fmla="*/ 2056 w 2301"/>
                <a:gd name="T49" fmla="*/ 1858 h 2298"/>
                <a:gd name="T50" fmla="*/ 2159 w 2301"/>
                <a:gd name="T51" fmla="*/ 1702 h 2298"/>
                <a:gd name="T52" fmla="*/ 2236 w 2301"/>
                <a:gd name="T53" fmla="*/ 1531 h 2298"/>
                <a:gd name="T54" fmla="*/ 2285 w 2301"/>
                <a:gd name="T55" fmla="*/ 1345 h 2298"/>
                <a:gd name="T56" fmla="*/ 2301 w 2301"/>
                <a:gd name="T57" fmla="*/ 1150 h 2298"/>
                <a:gd name="T58" fmla="*/ 2285 w 2301"/>
                <a:gd name="T59" fmla="*/ 954 h 2298"/>
                <a:gd name="T60" fmla="*/ 2236 w 2301"/>
                <a:gd name="T61" fmla="*/ 770 h 2298"/>
                <a:gd name="T62" fmla="*/ 2159 w 2301"/>
                <a:gd name="T63" fmla="*/ 597 h 2298"/>
                <a:gd name="T64" fmla="*/ 2056 w 2301"/>
                <a:gd name="T65" fmla="*/ 442 h 2298"/>
                <a:gd name="T66" fmla="*/ 1930 w 2301"/>
                <a:gd name="T67" fmla="*/ 306 h 2298"/>
                <a:gd name="T68" fmla="*/ 1784 w 2301"/>
                <a:gd name="T69" fmla="*/ 191 h 2298"/>
                <a:gd name="T70" fmla="*/ 1619 w 2301"/>
                <a:gd name="T71" fmla="*/ 101 h 2298"/>
                <a:gd name="T72" fmla="*/ 1441 w 2301"/>
                <a:gd name="T73" fmla="*/ 38 h 2298"/>
                <a:gd name="T74" fmla="*/ 1250 w 2301"/>
                <a:gd name="T75" fmla="*/ 5 h 2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301" h="2298">
                  <a:moveTo>
                    <a:pt x="1151" y="0"/>
                  </a:moveTo>
                  <a:lnTo>
                    <a:pt x="1052" y="5"/>
                  </a:lnTo>
                  <a:lnTo>
                    <a:pt x="954" y="17"/>
                  </a:lnTo>
                  <a:lnTo>
                    <a:pt x="861" y="38"/>
                  </a:lnTo>
                  <a:lnTo>
                    <a:pt x="770" y="66"/>
                  </a:lnTo>
                  <a:lnTo>
                    <a:pt x="682" y="101"/>
                  </a:lnTo>
                  <a:lnTo>
                    <a:pt x="597" y="143"/>
                  </a:lnTo>
                  <a:lnTo>
                    <a:pt x="518" y="191"/>
                  </a:lnTo>
                  <a:lnTo>
                    <a:pt x="442" y="246"/>
                  </a:lnTo>
                  <a:lnTo>
                    <a:pt x="371" y="306"/>
                  </a:lnTo>
                  <a:lnTo>
                    <a:pt x="306" y="371"/>
                  </a:lnTo>
                  <a:lnTo>
                    <a:pt x="246" y="442"/>
                  </a:lnTo>
                  <a:lnTo>
                    <a:pt x="191" y="517"/>
                  </a:lnTo>
                  <a:lnTo>
                    <a:pt x="143" y="597"/>
                  </a:lnTo>
                  <a:lnTo>
                    <a:pt x="101" y="682"/>
                  </a:lnTo>
                  <a:lnTo>
                    <a:pt x="66" y="770"/>
                  </a:lnTo>
                  <a:lnTo>
                    <a:pt x="38" y="860"/>
                  </a:lnTo>
                  <a:lnTo>
                    <a:pt x="17" y="954"/>
                  </a:lnTo>
                  <a:lnTo>
                    <a:pt x="5" y="1051"/>
                  </a:lnTo>
                  <a:lnTo>
                    <a:pt x="0" y="1150"/>
                  </a:lnTo>
                  <a:lnTo>
                    <a:pt x="5" y="1249"/>
                  </a:lnTo>
                  <a:lnTo>
                    <a:pt x="17" y="1345"/>
                  </a:lnTo>
                  <a:lnTo>
                    <a:pt x="38" y="1440"/>
                  </a:lnTo>
                  <a:lnTo>
                    <a:pt x="66" y="1531"/>
                  </a:lnTo>
                  <a:lnTo>
                    <a:pt x="101" y="1618"/>
                  </a:lnTo>
                  <a:lnTo>
                    <a:pt x="143" y="1702"/>
                  </a:lnTo>
                  <a:lnTo>
                    <a:pt x="191" y="1783"/>
                  </a:lnTo>
                  <a:lnTo>
                    <a:pt x="246" y="1858"/>
                  </a:lnTo>
                  <a:lnTo>
                    <a:pt x="306" y="1929"/>
                  </a:lnTo>
                  <a:lnTo>
                    <a:pt x="371" y="1995"/>
                  </a:lnTo>
                  <a:lnTo>
                    <a:pt x="442" y="2055"/>
                  </a:lnTo>
                  <a:lnTo>
                    <a:pt x="518" y="2109"/>
                  </a:lnTo>
                  <a:lnTo>
                    <a:pt x="599" y="2158"/>
                  </a:lnTo>
                  <a:lnTo>
                    <a:pt x="682" y="2200"/>
                  </a:lnTo>
                  <a:lnTo>
                    <a:pt x="770" y="2234"/>
                  </a:lnTo>
                  <a:lnTo>
                    <a:pt x="861" y="2262"/>
                  </a:lnTo>
                  <a:lnTo>
                    <a:pt x="954" y="2282"/>
                  </a:lnTo>
                  <a:lnTo>
                    <a:pt x="1052" y="2294"/>
                  </a:lnTo>
                  <a:lnTo>
                    <a:pt x="1151" y="2298"/>
                  </a:lnTo>
                  <a:lnTo>
                    <a:pt x="1250" y="2294"/>
                  </a:lnTo>
                  <a:lnTo>
                    <a:pt x="1346" y="2282"/>
                  </a:lnTo>
                  <a:lnTo>
                    <a:pt x="1441" y="2262"/>
                  </a:lnTo>
                  <a:lnTo>
                    <a:pt x="1532" y="2234"/>
                  </a:lnTo>
                  <a:lnTo>
                    <a:pt x="1619" y="2200"/>
                  </a:lnTo>
                  <a:lnTo>
                    <a:pt x="1703" y="2158"/>
                  </a:lnTo>
                  <a:lnTo>
                    <a:pt x="1784" y="2109"/>
                  </a:lnTo>
                  <a:lnTo>
                    <a:pt x="1859" y="2055"/>
                  </a:lnTo>
                  <a:lnTo>
                    <a:pt x="1930" y="1995"/>
                  </a:lnTo>
                  <a:lnTo>
                    <a:pt x="1996" y="1929"/>
                  </a:lnTo>
                  <a:lnTo>
                    <a:pt x="2056" y="1858"/>
                  </a:lnTo>
                  <a:lnTo>
                    <a:pt x="2110" y="1783"/>
                  </a:lnTo>
                  <a:lnTo>
                    <a:pt x="2159" y="1702"/>
                  </a:lnTo>
                  <a:lnTo>
                    <a:pt x="2201" y="1618"/>
                  </a:lnTo>
                  <a:lnTo>
                    <a:pt x="2236" y="1531"/>
                  </a:lnTo>
                  <a:lnTo>
                    <a:pt x="2264" y="1440"/>
                  </a:lnTo>
                  <a:lnTo>
                    <a:pt x="2285" y="1345"/>
                  </a:lnTo>
                  <a:lnTo>
                    <a:pt x="2296" y="1249"/>
                  </a:lnTo>
                  <a:lnTo>
                    <a:pt x="2301" y="1150"/>
                  </a:lnTo>
                  <a:lnTo>
                    <a:pt x="2296" y="1051"/>
                  </a:lnTo>
                  <a:lnTo>
                    <a:pt x="2285" y="954"/>
                  </a:lnTo>
                  <a:lnTo>
                    <a:pt x="2264" y="860"/>
                  </a:lnTo>
                  <a:lnTo>
                    <a:pt x="2236" y="770"/>
                  </a:lnTo>
                  <a:lnTo>
                    <a:pt x="2201" y="682"/>
                  </a:lnTo>
                  <a:lnTo>
                    <a:pt x="2159" y="597"/>
                  </a:lnTo>
                  <a:lnTo>
                    <a:pt x="2110" y="517"/>
                  </a:lnTo>
                  <a:lnTo>
                    <a:pt x="2056" y="442"/>
                  </a:lnTo>
                  <a:lnTo>
                    <a:pt x="1996" y="371"/>
                  </a:lnTo>
                  <a:lnTo>
                    <a:pt x="1930" y="306"/>
                  </a:lnTo>
                  <a:lnTo>
                    <a:pt x="1859" y="246"/>
                  </a:lnTo>
                  <a:lnTo>
                    <a:pt x="1784" y="191"/>
                  </a:lnTo>
                  <a:lnTo>
                    <a:pt x="1703" y="143"/>
                  </a:lnTo>
                  <a:lnTo>
                    <a:pt x="1619" y="101"/>
                  </a:lnTo>
                  <a:lnTo>
                    <a:pt x="1532" y="66"/>
                  </a:lnTo>
                  <a:lnTo>
                    <a:pt x="1441" y="38"/>
                  </a:lnTo>
                  <a:lnTo>
                    <a:pt x="1346" y="17"/>
                  </a:lnTo>
                  <a:lnTo>
                    <a:pt x="1250" y="5"/>
                  </a:lnTo>
                  <a:lnTo>
                    <a:pt x="115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grpSp>
    </p:spTree>
    <p:extLst>
      <p:ext uri="{BB962C8B-B14F-4D97-AF65-F5344CB8AC3E}">
        <p14:creationId xmlns:p14="http://schemas.microsoft.com/office/powerpoint/2010/main" val="1808402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6"/>
          <p:cNvSpPr>
            <a:spLocks/>
          </p:cNvSpPr>
          <p:nvPr/>
        </p:nvSpPr>
        <p:spPr bwMode="auto">
          <a:xfrm>
            <a:off x="10592571" y="2412523"/>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4" name="Freeform 20"/>
          <p:cNvSpPr>
            <a:spLocks/>
          </p:cNvSpPr>
          <p:nvPr/>
        </p:nvSpPr>
        <p:spPr bwMode="auto">
          <a:xfrm>
            <a:off x="6507787" y="3020832"/>
            <a:ext cx="851505" cy="693649"/>
          </a:xfrm>
          <a:custGeom>
            <a:avLst/>
            <a:gdLst>
              <a:gd name="T0" fmla="*/ 280 w 280"/>
              <a:gd name="T1" fmla="*/ 27 h 228"/>
              <a:gd name="T2" fmla="*/ 247 w 280"/>
              <a:gd name="T3" fmla="*/ 36 h 228"/>
              <a:gd name="T4" fmla="*/ 272 w 280"/>
              <a:gd name="T5" fmla="*/ 5 h 228"/>
              <a:gd name="T6" fmla="*/ 236 w 280"/>
              <a:gd name="T7" fmla="*/ 19 h 228"/>
              <a:gd name="T8" fmla="*/ 194 w 280"/>
              <a:gd name="T9" fmla="*/ 0 h 228"/>
              <a:gd name="T10" fmla="*/ 136 w 280"/>
              <a:gd name="T11" fmla="*/ 58 h 228"/>
              <a:gd name="T12" fmla="*/ 138 w 280"/>
              <a:gd name="T13" fmla="*/ 71 h 228"/>
              <a:gd name="T14" fmla="*/ 19 w 280"/>
              <a:gd name="T15" fmla="*/ 11 h 228"/>
              <a:gd name="T16" fmla="*/ 12 w 280"/>
              <a:gd name="T17" fmla="*/ 40 h 228"/>
              <a:gd name="T18" fmla="*/ 37 w 280"/>
              <a:gd name="T19" fmla="*/ 88 h 228"/>
              <a:gd name="T20" fmla="*/ 11 w 280"/>
              <a:gd name="T21" fmla="*/ 80 h 228"/>
              <a:gd name="T22" fmla="*/ 11 w 280"/>
              <a:gd name="T23" fmla="*/ 81 h 228"/>
              <a:gd name="T24" fmla="*/ 57 w 280"/>
              <a:gd name="T25" fmla="*/ 138 h 228"/>
              <a:gd name="T26" fmla="*/ 42 w 280"/>
              <a:gd name="T27" fmla="*/ 140 h 228"/>
              <a:gd name="T28" fmla="*/ 31 w 280"/>
              <a:gd name="T29" fmla="*/ 139 h 228"/>
              <a:gd name="T30" fmla="*/ 85 w 280"/>
              <a:gd name="T31" fmla="*/ 178 h 228"/>
              <a:gd name="T32" fmla="*/ 14 w 280"/>
              <a:gd name="T33" fmla="*/ 203 h 228"/>
              <a:gd name="T34" fmla="*/ 0 w 280"/>
              <a:gd name="T35" fmla="*/ 202 h 228"/>
              <a:gd name="T36" fmla="*/ 88 w 280"/>
              <a:gd name="T37" fmla="*/ 228 h 228"/>
              <a:gd name="T38" fmla="*/ 251 w 280"/>
              <a:gd name="T39" fmla="*/ 65 h 228"/>
              <a:gd name="T40" fmla="*/ 251 w 280"/>
              <a:gd name="T41" fmla="*/ 57 h 228"/>
              <a:gd name="T42" fmla="*/ 280 w 280"/>
              <a:gd name="T43" fmla="*/ 27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80" h="228">
                <a:moveTo>
                  <a:pt x="280" y="27"/>
                </a:moveTo>
                <a:cubicBezTo>
                  <a:pt x="270" y="32"/>
                  <a:pt x="259" y="35"/>
                  <a:pt x="247" y="36"/>
                </a:cubicBezTo>
                <a:cubicBezTo>
                  <a:pt x="259" y="29"/>
                  <a:pt x="268" y="18"/>
                  <a:pt x="272" y="5"/>
                </a:cubicBezTo>
                <a:cubicBezTo>
                  <a:pt x="261" y="11"/>
                  <a:pt x="249" y="16"/>
                  <a:pt x="236" y="19"/>
                </a:cubicBezTo>
                <a:cubicBezTo>
                  <a:pt x="225" y="7"/>
                  <a:pt x="210" y="0"/>
                  <a:pt x="194" y="0"/>
                </a:cubicBezTo>
                <a:cubicBezTo>
                  <a:pt x="162" y="0"/>
                  <a:pt x="136" y="26"/>
                  <a:pt x="136" y="58"/>
                </a:cubicBezTo>
                <a:cubicBezTo>
                  <a:pt x="136" y="62"/>
                  <a:pt x="137" y="67"/>
                  <a:pt x="138" y="71"/>
                </a:cubicBezTo>
                <a:cubicBezTo>
                  <a:pt x="90" y="69"/>
                  <a:pt x="48" y="46"/>
                  <a:pt x="19" y="11"/>
                </a:cubicBezTo>
                <a:cubicBezTo>
                  <a:pt x="14" y="19"/>
                  <a:pt x="12" y="29"/>
                  <a:pt x="12" y="40"/>
                </a:cubicBezTo>
                <a:cubicBezTo>
                  <a:pt x="12" y="60"/>
                  <a:pt x="22" y="77"/>
                  <a:pt x="37" y="88"/>
                </a:cubicBezTo>
                <a:cubicBezTo>
                  <a:pt x="28" y="87"/>
                  <a:pt x="19" y="85"/>
                  <a:pt x="11" y="80"/>
                </a:cubicBezTo>
                <a:cubicBezTo>
                  <a:pt x="11" y="81"/>
                  <a:pt x="11" y="81"/>
                  <a:pt x="11" y="81"/>
                </a:cubicBezTo>
                <a:cubicBezTo>
                  <a:pt x="11" y="109"/>
                  <a:pt x="31" y="132"/>
                  <a:pt x="57" y="138"/>
                </a:cubicBezTo>
                <a:cubicBezTo>
                  <a:pt x="52" y="139"/>
                  <a:pt x="47" y="140"/>
                  <a:pt x="42" y="140"/>
                </a:cubicBezTo>
                <a:cubicBezTo>
                  <a:pt x="38" y="140"/>
                  <a:pt x="35" y="139"/>
                  <a:pt x="31" y="139"/>
                </a:cubicBezTo>
                <a:cubicBezTo>
                  <a:pt x="39" y="161"/>
                  <a:pt x="60" y="178"/>
                  <a:pt x="85" y="178"/>
                </a:cubicBezTo>
                <a:cubicBezTo>
                  <a:pt x="65" y="194"/>
                  <a:pt x="40" y="203"/>
                  <a:pt x="14" y="203"/>
                </a:cubicBezTo>
                <a:cubicBezTo>
                  <a:pt x="9" y="203"/>
                  <a:pt x="4" y="203"/>
                  <a:pt x="0" y="202"/>
                </a:cubicBezTo>
                <a:cubicBezTo>
                  <a:pt x="25" y="219"/>
                  <a:pt x="55" y="228"/>
                  <a:pt x="88" y="228"/>
                </a:cubicBezTo>
                <a:cubicBezTo>
                  <a:pt x="194" y="228"/>
                  <a:pt x="251" y="140"/>
                  <a:pt x="251" y="65"/>
                </a:cubicBezTo>
                <a:cubicBezTo>
                  <a:pt x="251" y="62"/>
                  <a:pt x="251" y="60"/>
                  <a:pt x="251" y="57"/>
                </a:cubicBezTo>
                <a:cubicBezTo>
                  <a:pt x="263" y="49"/>
                  <a:pt x="272" y="39"/>
                  <a:pt x="280" y="27"/>
                </a:cubicBez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5" name="Freeform 37"/>
          <p:cNvSpPr>
            <a:spLocks/>
          </p:cNvSpPr>
          <p:nvPr/>
        </p:nvSpPr>
        <p:spPr bwMode="auto">
          <a:xfrm>
            <a:off x="7906414" y="2797564"/>
            <a:ext cx="2363514" cy="4060436"/>
          </a:xfrm>
          <a:custGeom>
            <a:avLst/>
            <a:gdLst>
              <a:gd name="T0" fmla="*/ 470 w 588"/>
              <a:gd name="T1" fmla="*/ 274 h 1010"/>
              <a:gd name="T2" fmla="*/ 543 w 588"/>
              <a:gd name="T3" fmla="*/ 164 h 1010"/>
              <a:gd name="T4" fmla="*/ 588 w 588"/>
              <a:gd name="T5" fmla="*/ 13 h 1010"/>
              <a:gd name="T6" fmla="*/ 580 w 588"/>
              <a:gd name="T7" fmla="*/ 9 h 1010"/>
              <a:gd name="T8" fmla="*/ 531 w 588"/>
              <a:gd name="T9" fmla="*/ 143 h 1010"/>
              <a:gd name="T10" fmla="*/ 456 w 588"/>
              <a:gd name="T11" fmla="*/ 237 h 1010"/>
              <a:gd name="T12" fmla="*/ 454 w 588"/>
              <a:gd name="T13" fmla="*/ 238 h 1010"/>
              <a:gd name="T14" fmla="*/ 310 w 588"/>
              <a:gd name="T15" fmla="*/ 0 h 1010"/>
              <a:gd name="T16" fmla="*/ 272 w 588"/>
              <a:gd name="T17" fmla="*/ 25 h 1010"/>
              <a:gd name="T18" fmla="*/ 401 w 588"/>
              <a:gd name="T19" fmla="*/ 434 h 1010"/>
              <a:gd name="T20" fmla="*/ 234 w 588"/>
              <a:gd name="T21" fmla="*/ 365 h 1010"/>
              <a:gd name="T22" fmla="*/ 106 w 588"/>
              <a:gd name="T23" fmla="*/ 257 h 1010"/>
              <a:gd name="T24" fmla="*/ 12 w 588"/>
              <a:gd name="T25" fmla="*/ 95 h 1010"/>
              <a:gd name="T26" fmla="*/ 0 w 588"/>
              <a:gd name="T27" fmla="*/ 101 h 1010"/>
              <a:gd name="T28" fmla="*/ 90 w 588"/>
              <a:gd name="T29" fmla="*/ 284 h 1010"/>
              <a:gd name="T30" fmla="*/ 218 w 588"/>
              <a:gd name="T31" fmla="*/ 413 h 1010"/>
              <a:gd name="T32" fmla="*/ 406 w 588"/>
              <a:gd name="T33" fmla="*/ 511 h 1010"/>
              <a:gd name="T34" fmla="*/ 331 w 588"/>
              <a:gd name="T35" fmla="*/ 1010 h 1010"/>
              <a:gd name="T36" fmla="*/ 557 w 588"/>
              <a:gd name="T37" fmla="*/ 1010 h 1010"/>
              <a:gd name="T38" fmla="*/ 546 w 588"/>
              <a:gd name="T39" fmla="*/ 509 h 1010"/>
              <a:gd name="T40" fmla="*/ 470 w 588"/>
              <a:gd name="T41" fmla="*/ 274 h 1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88" h="1010">
                <a:moveTo>
                  <a:pt x="470" y="274"/>
                </a:moveTo>
                <a:cubicBezTo>
                  <a:pt x="498" y="243"/>
                  <a:pt x="523" y="207"/>
                  <a:pt x="543" y="164"/>
                </a:cubicBezTo>
                <a:cubicBezTo>
                  <a:pt x="564" y="120"/>
                  <a:pt x="581" y="71"/>
                  <a:pt x="588" y="13"/>
                </a:cubicBezTo>
                <a:cubicBezTo>
                  <a:pt x="580" y="9"/>
                  <a:pt x="580" y="9"/>
                  <a:pt x="580" y="9"/>
                </a:cubicBezTo>
                <a:cubicBezTo>
                  <a:pt x="571" y="60"/>
                  <a:pt x="552" y="106"/>
                  <a:pt x="531" y="143"/>
                </a:cubicBezTo>
                <a:cubicBezTo>
                  <a:pt x="509" y="181"/>
                  <a:pt x="483" y="212"/>
                  <a:pt x="456" y="237"/>
                </a:cubicBezTo>
                <a:cubicBezTo>
                  <a:pt x="455" y="238"/>
                  <a:pt x="455" y="238"/>
                  <a:pt x="454" y="238"/>
                </a:cubicBezTo>
                <a:cubicBezTo>
                  <a:pt x="415" y="153"/>
                  <a:pt x="366" y="73"/>
                  <a:pt x="310" y="0"/>
                </a:cubicBezTo>
                <a:cubicBezTo>
                  <a:pt x="272" y="25"/>
                  <a:pt x="272" y="25"/>
                  <a:pt x="272" y="25"/>
                </a:cubicBezTo>
                <a:cubicBezTo>
                  <a:pt x="346" y="158"/>
                  <a:pt x="386" y="295"/>
                  <a:pt x="401" y="434"/>
                </a:cubicBezTo>
                <a:cubicBezTo>
                  <a:pt x="344" y="419"/>
                  <a:pt x="287" y="397"/>
                  <a:pt x="234" y="365"/>
                </a:cubicBezTo>
                <a:cubicBezTo>
                  <a:pt x="188" y="337"/>
                  <a:pt x="145" y="301"/>
                  <a:pt x="106" y="257"/>
                </a:cubicBezTo>
                <a:cubicBezTo>
                  <a:pt x="68" y="212"/>
                  <a:pt x="32" y="157"/>
                  <a:pt x="12" y="95"/>
                </a:cubicBezTo>
                <a:cubicBezTo>
                  <a:pt x="0" y="101"/>
                  <a:pt x="0" y="101"/>
                  <a:pt x="0" y="101"/>
                </a:cubicBezTo>
                <a:cubicBezTo>
                  <a:pt x="18" y="172"/>
                  <a:pt x="52" y="232"/>
                  <a:pt x="90" y="284"/>
                </a:cubicBezTo>
                <a:cubicBezTo>
                  <a:pt x="128" y="335"/>
                  <a:pt x="172" y="378"/>
                  <a:pt x="218" y="413"/>
                </a:cubicBezTo>
                <a:cubicBezTo>
                  <a:pt x="278" y="457"/>
                  <a:pt x="341" y="489"/>
                  <a:pt x="406" y="511"/>
                </a:cubicBezTo>
                <a:cubicBezTo>
                  <a:pt x="412" y="679"/>
                  <a:pt x="383" y="847"/>
                  <a:pt x="331" y="1010"/>
                </a:cubicBezTo>
                <a:cubicBezTo>
                  <a:pt x="557" y="1010"/>
                  <a:pt x="557" y="1010"/>
                  <a:pt x="557" y="1010"/>
                </a:cubicBezTo>
                <a:cubicBezTo>
                  <a:pt x="583" y="820"/>
                  <a:pt x="587" y="695"/>
                  <a:pt x="546" y="509"/>
                </a:cubicBezTo>
                <a:cubicBezTo>
                  <a:pt x="528" y="428"/>
                  <a:pt x="503" y="349"/>
                  <a:pt x="470" y="274"/>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33" name="Freeform 32"/>
          <p:cNvSpPr>
            <a:spLocks noEditPoints="1"/>
          </p:cNvSpPr>
          <p:nvPr/>
        </p:nvSpPr>
        <p:spPr bwMode="auto">
          <a:xfrm>
            <a:off x="10346023" y="2207066"/>
            <a:ext cx="459615" cy="458092"/>
          </a:xfrm>
          <a:custGeom>
            <a:avLst/>
            <a:gdLst>
              <a:gd name="T0" fmla="*/ 106 w 114"/>
              <a:gd name="T1" fmla="*/ 0 h 114"/>
              <a:gd name="T2" fmla="*/ 8 w 114"/>
              <a:gd name="T3" fmla="*/ 0 h 114"/>
              <a:gd name="T4" fmla="*/ 0 w 114"/>
              <a:gd name="T5" fmla="*/ 8 h 114"/>
              <a:gd name="T6" fmla="*/ 0 w 114"/>
              <a:gd name="T7" fmla="*/ 106 h 114"/>
              <a:gd name="T8" fmla="*/ 8 w 114"/>
              <a:gd name="T9" fmla="*/ 114 h 114"/>
              <a:gd name="T10" fmla="*/ 106 w 114"/>
              <a:gd name="T11" fmla="*/ 114 h 114"/>
              <a:gd name="T12" fmla="*/ 114 w 114"/>
              <a:gd name="T13" fmla="*/ 106 h 114"/>
              <a:gd name="T14" fmla="*/ 114 w 114"/>
              <a:gd name="T15" fmla="*/ 8 h 114"/>
              <a:gd name="T16" fmla="*/ 106 w 114"/>
              <a:gd name="T17" fmla="*/ 0 h 114"/>
              <a:gd name="T18" fmla="*/ 35 w 114"/>
              <a:gd name="T19" fmla="*/ 96 h 114"/>
              <a:gd name="T20" fmla="*/ 17 w 114"/>
              <a:gd name="T21" fmla="*/ 96 h 114"/>
              <a:gd name="T22" fmla="*/ 17 w 114"/>
              <a:gd name="T23" fmla="*/ 44 h 114"/>
              <a:gd name="T24" fmla="*/ 35 w 114"/>
              <a:gd name="T25" fmla="*/ 44 h 114"/>
              <a:gd name="T26" fmla="*/ 35 w 114"/>
              <a:gd name="T27" fmla="*/ 96 h 114"/>
              <a:gd name="T28" fmla="*/ 26 w 114"/>
              <a:gd name="T29" fmla="*/ 37 h 114"/>
              <a:gd name="T30" fmla="*/ 26 w 114"/>
              <a:gd name="T31" fmla="*/ 37 h 114"/>
              <a:gd name="T32" fmla="*/ 16 w 114"/>
              <a:gd name="T33" fmla="*/ 28 h 114"/>
              <a:gd name="T34" fmla="*/ 26 w 114"/>
              <a:gd name="T35" fmla="*/ 19 h 114"/>
              <a:gd name="T36" fmla="*/ 36 w 114"/>
              <a:gd name="T37" fmla="*/ 28 h 114"/>
              <a:gd name="T38" fmla="*/ 26 w 114"/>
              <a:gd name="T39" fmla="*/ 37 h 114"/>
              <a:gd name="T40" fmla="*/ 97 w 114"/>
              <a:gd name="T41" fmla="*/ 96 h 114"/>
              <a:gd name="T42" fmla="*/ 80 w 114"/>
              <a:gd name="T43" fmla="*/ 96 h 114"/>
              <a:gd name="T44" fmla="*/ 80 w 114"/>
              <a:gd name="T45" fmla="*/ 68 h 114"/>
              <a:gd name="T46" fmla="*/ 71 w 114"/>
              <a:gd name="T47" fmla="*/ 56 h 114"/>
              <a:gd name="T48" fmla="*/ 62 w 114"/>
              <a:gd name="T49" fmla="*/ 63 h 114"/>
              <a:gd name="T50" fmla="*/ 61 w 114"/>
              <a:gd name="T51" fmla="*/ 67 h 114"/>
              <a:gd name="T52" fmla="*/ 61 w 114"/>
              <a:gd name="T53" fmla="*/ 96 h 114"/>
              <a:gd name="T54" fmla="*/ 44 w 114"/>
              <a:gd name="T55" fmla="*/ 96 h 114"/>
              <a:gd name="T56" fmla="*/ 44 w 114"/>
              <a:gd name="T57" fmla="*/ 44 h 114"/>
              <a:gd name="T58" fmla="*/ 61 w 114"/>
              <a:gd name="T59" fmla="*/ 44 h 114"/>
              <a:gd name="T60" fmla="*/ 61 w 114"/>
              <a:gd name="T61" fmla="*/ 51 h 114"/>
              <a:gd name="T62" fmla="*/ 77 w 114"/>
              <a:gd name="T63" fmla="*/ 43 h 114"/>
              <a:gd name="T64" fmla="*/ 97 w 114"/>
              <a:gd name="T65" fmla="*/ 66 h 114"/>
              <a:gd name="T66" fmla="*/ 97 w 114"/>
              <a:gd name="T67" fmla="*/ 96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4" h="114">
                <a:moveTo>
                  <a:pt x="106" y="0"/>
                </a:moveTo>
                <a:cubicBezTo>
                  <a:pt x="8" y="0"/>
                  <a:pt x="8" y="0"/>
                  <a:pt x="8" y="0"/>
                </a:cubicBezTo>
                <a:cubicBezTo>
                  <a:pt x="4" y="0"/>
                  <a:pt x="0" y="3"/>
                  <a:pt x="0" y="8"/>
                </a:cubicBezTo>
                <a:cubicBezTo>
                  <a:pt x="0" y="106"/>
                  <a:pt x="0" y="106"/>
                  <a:pt x="0" y="106"/>
                </a:cubicBezTo>
                <a:cubicBezTo>
                  <a:pt x="0" y="111"/>
                  <a:pt x="4" y="114"/>
                  <a:pt x="8" y="114"/>
                </a:cubicBezTo>
                <a:cubicBezTo>
                  <a:pt x="106" y="114"/>
                  <a:pt x="106" y="114"/>
                  <a:pt x="106" y="114"/>
                </a:cubicBezTo>
                <a:cubicBezTo>
                  <a:pt x="110" y="114"/>
                  <a:pt x="114" y="111"/>
                  <a:pt x="114" y="106"/>
                </a:cubicBezTo>
                <a:cubicBezTo>
                  <a:pt x="114" y="8"/>
                  <a:pt x="114" y="8"/>
                  <a:pt x="114" y="8"/>
                </a:cubicBezTo>
                <a:cubicBezTo>
                  <a:pt x="114" y="3"/>
                  <a:pt x="110" y="0"/>
                  <a:pt x="106" y="0"/>
                </a:cubicBezTo>
                <a:close/>
                <a:moveTo>
                  <a:pt x="35" y="96"/>
                </a:moveTo>
                <a:cubicBezTo>
                  <a:pt x="17" y="96"/>
                  <a:pt x="17" y="96"/>
                  <a:pt x="17" y="96"/>
                </a:cubicBezTo>
                <a:cubicBezTo>
                  <a:pt x="17" y="44"/>
                  <a:pt x="17" y="44"/>
                  <a:pt x="17" y="44"/>
                </a:cubicBezTo>
                <a:cubicBezTo>
                  <a:pt x="35" y="44"/>
                  <a:pt x="35" y="44"/>
                  <a:pt x="35" y="44"/>
                </a:cubicBezTo>
                <a:lnTo>
                  <a:pt x="35" y="96"/>
                </a:lnTo>
                <a:close/>
                <a:moveTo>
                  <a:pt x="26" y="37"/>
                </a:moveTo>
                <a:cubicBezTo>
                  <a:pt x="26" y="37"/>
                  <a:pt x="26" y="37"/>
                  <a:pt x="26" y="37"/>
                </a:cubicBezTo>
                <a:cubicBezTo>
                  <a:pt x="20" y="37"/>
                  <a:pt x="16" y="33"/>
                  <a:pt x="16" y="28"/>
                </a:cubicBezTo>
                <a:cubicBezTo>
                  <a:pt x="16" y="23"/>
                  <a:pt x="20" y="19"/>
                  <a:pt x="26" y="19"/>
                </a:cubicBezTo>
                <a:cubicBezTo>
                  <a:pt x="32" y="19"/>
                  <a:pt x="36" y="23"/>
                  <a:pt x="36" y="28"/>
                </a:cubicBezTo>
                <a:cubicBezTo>
                  <a:pt x="36" y="33"/>
                  <a:pt x="32" y="37"/>
                  <a:pt x="26" y="37"/>
                </a:cubicBezTo>
                <a:close/>
                <a:moveTo>
                  <a:pt x="97" y="96"/>
                </a:moveTo>
                <a:cubicBezTo>
                  <a:pt x="80" y="96"/>
                  <a:pt x="80" y="96"/>
                  <a:pt x="80" y="96"/>
                </a:cubicBezTo>
                <a:cubicBezTo>
                  <a:pt x="80" y="68"/>
                  <a:pt x="80" y="68"/>
                  <a:pt x="80" y="68"/>
                </a:cubicBezTo>
                <a:cubicBezTo>
                  <a:pt x="80" y="61"/>
                  <a:pt x="77" y="56"/>
                  <a:pt x="71" y="56"/>
                </a:cubicBezTo>
                <a:cubicBezTo>
                  <a:pt x="66" y="56"/>
                  <a:pt x="63" y="59"/>
                  <a:pt x="62" y="63"/>
                </a:cubicBezTo>
                <a:cubicBezTo>
                  <a:pt x="61" y="64"/>
                  <a:pt x="61" y="65"/>
                  <a:pt x="61" y="67"/>
                </a:cubicBezTo>
                <a:cubicBezTo>
                  <a:pt x="61" y="96"/>
                  <a:pt x="61" y="96"/>
                  <a:pt x="61" y="96"/>
                </a:cubicBezTo>
                <a:cubicBezTo>
                  <a:pt x="44" y="96"/>
                  <a:pt x="44" y="96"/>
                  <a:pt x="44" y="96"/>
                </a:cubicBezTo>
                <a:cubicBezTo>
                  <a:pt x="44" y="96"/>
                  <a:pt x="44" y="49"/>
                  <a:pt x="44" y="44"/>
                </a:cubicBezTo>
                <a:cubicBezTo>
                  <a:pt x="61" y="44"/>
                  <a:pt x="61" y="44"/>
                  <a:pt x="61" y="44"/>
                </a:cubicBezTo>
                <a:cubicBezTo>
                  <a:pt x="61" y="51"/>
                  <a:pt x="61" y="51"/>
                  <a:pt x="61" y="51"/>
                </a:cubicBezTo>
                <a:cubicBezTo>
                  <a:pt x="64" y="48"/>
                  <a:pt x="68" y="43"/>
                  <a:pt x="77" y="43"/>
                </a:cubicBezTo>
                <a:cubicBezTo>
                  <a:pt x="88" y="43"/>
                  <a:pt x="97" y="50"/>
                  <a:pt x="97" y="66"/>
                </a:cubicBezTo>
                <a:lnTo>
                  <a:pt x="97" y="96"/>
                </a:ln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nvGrpSpPr>
          <p:cNvPr id="34" name="Group 33"/>
          <p:cNvGrpSpPr/>
          <p:nvPr/>
        </p:nvGrpSpPr>
        <p:grpSpPr>
          <a:xfrm>
            <a:off x="10254709" y="4173364"/>
            <a:ext cx="872050" cy="872049"/>
            <a:chOff x="4127501" y="4194175"/>
            <a:chExt cx="909638" cy="909637"/>
          </a:xfrm>
          <a:solidFill>
            <a:schemeClr val="accent2"/>
          </a:solidFill>
        </p:grpSpPr>
        <p:sp>
          <p:nvSpPr>
            <p:cNvPr id="51" name="Freeform 11"/>
            <p:cNvSpPr>
              <a:spLocks/>
            </p:cNvSpPr>
            <p:nvPr/>
          </p:nvSpPr>
          <p:spPr bwMode="auto">
            <a:xfrm>
              <a:off x="4386263" y="4659313"/>
              <a:ext cx="96838" cy="192087"/>
            </a:xfrm>
            <a:custGeom>
              <a:avLst/>
              <a:gdLst>
                <a:gd name="T0" fmla="*/ 0 w 61"/>
                <a:gd name="T1" fmla="*/ 18 h 121"/>
                <a:gd name="T2" fmla="*/ 22 w 61"/>
                <a:gd name="T3" fmla="*/ 18 h 121"/>
                <a:gd name="T4" fmla="*/ 22 w 61"/>
                <a:gd name="T5" fmla="*/ 121 h 121"/>
                <a:gd name="T6" fmla="*/ 40 w 61"/>
                <a:gd name="T7" fmla="*/ 121 h 121"/>
                <a:gd name="T8" fmla="*/ 40 w 61"/>
                <a:gd name="T9" fmla="*/ 18 h 121"/>
                <a:gd name="T10" fmla="*/ 61 w 61"/>
                <a:gd name="T11" fmla="*/ 18 h 121"/>
                <a:gd name="T12" fmla="*/ 61 w 61"/>
                <a:gd name="T13" fmla="*/ 0 h 121"/>
                <a:gd name="T14" fmla="*/ 0 w 61"/>
                <a:gd name="T15" fmla="*/ 0 h 121"/>
                <a:gd name="T16" fmla="*/ 0 w 61"/>
                <a:gd name="T17" fmla="*/ 18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21">
                  <a:moveTo>
                    <a:pt x="0" y="18"/>
                  </a:moveTo>
                  <a:lnTo>
                    <a:pt x="22" y="18"/>
                  </a:lnTo>
                  <a:lnTo>
                    <a:pt x="22" y="121"/>
                  </a:lnTo>
                  <a:lnTo>
                    <a:pt x="40" y="121"/>
                  </a:lnTo>
                  <a:lnTo>
                    <a:pt x="40" y="18"/>
                  </a:lnTo>
                  <a:lnTo>
                    <a:pt x="61" y="18"/>
                  </a:lnTo>
                  <a:lnTo>
                    <a:pt x="61" y="0"/>
                  </a:lnTo>
                  <a:lnTo>
                    <a:pt x="0" y="0"/>
                  </a:lnTo>
                  <a:lnTo>
                    <a:pt x="0" y="1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52" name="Freeform 12"/>
            <p:cNvSpPr>
              <a:spLocks/>
            </p:cNvSpPr>
            <p:nvPr/>
          </p:nvSpPr>
          <p:spPr bwMode="auto">
            <a:xfrm>
              <a:off x="4572001" y="4440238"/>
              <a:ext cx="25400" cy="109537"/>
            </a:xfrm>
            <a:custGeom>
              <a:avLst/>
              <a:gdLst>
                <a:gd name="T0" fmla="*/ 3 w 6"/>
                <a:gd name="T1" fmla="*/ 26 h 26"/>
                <a:gd name="T2" fmla="*/ 5 w 6"/>
                <a:gd name="T3" fmla="*/ 25 h 26"/>
                <a:gd name="T4" fmla="*/ 6 w 6"/>
                <a:gd name="T5" fmla="*/ 23 h 26"/>
                <a:gd name="T6" fmla="*/ 6 w 6"/>
                <a:gd name="T7" fmla="*/ 3 h 26"/>
                <a:gd name="T8" fmla="*/ 5 w 6"/>
                <a:gd name="T9" fmla="*/ 1 h 26"/>
                <a:gd name="T10" fmla="*/ 3 w 6"/>
                <a:gd name="T11" fmla="*/ 0 h 26"/>
                <a:gd name="T12" fmla="*/ 0 w 6"/>
                <a:gd name="T13" fmla="*/ 1 h 26"/>
                <a:gd name="T14" fmla="*/ 0 w 6"/>
                <a:gd name="T15" fmla="*/ 3 h 26"/>
                <a:gd name="T16" fmla="*/ 0 w 6"/>
                <a:gd name="T17" fmla="*/ 23 h 26"/>
                <a:gd name="T18" fmla="*/ 0 w 6"/>
                <a:gd name="T19" fmla="*/ 25 h 26"/>
                <a:gd name="T20" fmla="*/ 3 w 6"/>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26">
                  <a:moveTo>
                    <a:pt x="3" y="26"/>
                  </a:moveTo>
                  <a:cubicBezTo>
                    <a:pt x="4" y="26"/>
                    <a:pt x="5" y="26"/>
                    <a:pt x="5" y="25"/>
                  </a:cubicBezTo>
                  <a:cubicBezTo>
                    <a:pt x="6" y="25"/>
                    <a:pt x="6" y="24"/>
                    <a:pt x="6" y="23"/>
                  </a:cubicBezTo>
                  <a:cubicBezTo>
                    <a:pt x="6" y="3"/>
                    <a:pt x="6" y="3"/>
                    <a:pt x="6" y="3"/>
                  </a:cubicBezTo>
                  <a:cubicBezTo>
                    <a:pt x="6" y="2"/>
                    <a:pt x="6" y="1"/>
                    <a:pt x="5" y="1"/>
                  </a:cubicBezTo>
                  <a:cubicBezTo>
                    <a:pt x="5" y="0"/>
                    <a:pt x="4" y="0"/>
                    <a:pt x="3" y="0"/>
                  </a:cubicBezTo>
                  <a:cubicBezTo>
                    <a:pt x="2" y="0"/>
                    <a:pt x="1" y="0"/>
                    <a:pt x="0" y="1"/>
                  </a:cubicBezTo>
                  <a:cubicBezTo>
                    <a:pt x="0" y="1"/>
                    <a:pt x="0" y="2"/>
                    <a:pt x="0" y="3"/>
                  </a:cubicBezTo>
                  <a:cubicBezTo>
                    <a:pt x="0" y="23"/>
                    <a:pt x="0" y="23"/>
                    <a:pt x="0" y="23"/>
                  </a:cubicBezTo>
                  <a:cubicBezTo>
                    <a:pt x="0" y="24"/>
                    <a:pt x="0" y="25"/>
                    <a:pt x="0" y="25"/>
                  </a:cubicBezTo>
                  <a:cubicBezTo>
                    <a:pt x="1" y="26"/>
                    <a:pt x="2" y="26"/>
                    <a:pt x="3" y="26"/>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53" name="Freeform 13"/>
            <p:cNvSpPr>
              <a:spLocks noEditPoints="1"/>
            </p:cNvSpPr>
            <p:nvPr/>
          </p:nvSpPr>
          <p:spPr bwMode="auto">
            <a:xfrm>
              <a:off x="4600576" y="4659313"/>
              <a:ext cx="79375" cy="192087"/>
            </a:xfrm>
            <a:custGeom>
              <a:avLst/>
              <a:gdLst>
                <a:gd name="T0" fmla="*/ 13 w 19"/>
                <a:gd name="T1" fmla="*/ 12 h 46"/>
                <a:gd name="T2" fmla="*/ 9 w 19"/>
                <a:gd name="T3" fmla="*/ 12 h 46"/>
                <a:gd name="T4" fmla="*/ 6 w 19"/>
                <a:gd name="T5" fmla="*/ 15 h 46"/>
                <a:gd name="T6" fmla="*/ 6 w 19"/>
                <a:gd name="T7" fmla="*/ 0 h 46"/>
                <a:gd name="T8" fmla="*/ 0 w 19"/>
                <a:gd name="T9" fmla="*/ 0 h 46"/>
                <a:gd name="T10" fmla="*/ 0 w 19"/>
                <a:gd name="T11" fmla="*/ 46 h 46"/>
                <a:gd name="T12" fmla="*/ 6 w 19"/>
                <a:gd name="T13" fmla="*/ 46 h 46"/>
                <a:gd name="T14" fmla="*/ 6 w 19"/>
                <a:gd name="T15" fmla="*/ 43 h 46"/>
                <a:gd name="T16" fmla="*/ 9 w 19"/>
                <a:gd name="T17" fmla="*/ 45 h 46"/>
                <a:gd name="T18" fmla="*/ 13 w 19"/>
                <a:gd name="T19" fmla="*/ 46 h 46"/>
                <a:gd name="T20" fmla="*/ 18 w 19"/>
                <a:gd name="T21" fmla="*/ 44 h 46"/>
                <a:gd name="T22" fmla="*/ 19 w 19"/>
                <a:gd name="T23" fmla="*/ 39 h 46"/>
                <a:gd name="T24" fmla="*/ 19 w 19"/>
                <a:gd name="T25" fmla="*/ 20 h 46"/>
                <a:gd name="T26" fmla="*/ 17 w 19"/>
                <a:gd name="T27" fmla="*/ 14 h 46"/>
                <a:gd name="T28" fmla="*/ 13 w 19"/>
                <a:gd name="T29" fmla="*/ 12 h 46"/>
                <a:gd name="T30" fmla="*/ 12 w 19"/>
                <a:gd name="T31" fmla="*/ 38 h 46"/>
                <a:gd name="T32" fmla="*/ 12 w 19"/>
                <a:gd name="T33" fmla="*/ 40 h 46"/>
                <a:gd name="T34" fmla="*/ 10 w 19"/>
                <a:gd name="T35" fmla="*/ 41 h 46"/>
                <a:gd name="T36" fmla="*/ 8 w 19"/>
                <a:gd name="T37" fmla="*/ 41 h 46"/>
                <a:gd name="T38" fmla="*/ 6 w 19"/>
                <a:gd name="T39" fmla="*/ 39 h 46"/>
                <a:gd name="T40" fmla="*/ 6 w 19"/>
                <a:gd name="T41" fmla="*/ 18 h 46"/>
                <a:gd name="T42" fmla="*/ 8 w 19"/>
                <a:gd name="T43" fmla="*/ 17 h 46"/>
                <a:gd name="T44" fmla="*/ 9 w 19"/>
                <a:gd name="T45" fmla="*/ 17 h 46"/>
                <a:gd name="T46" fmla="*/ 11 w 19"/>
                <a:gd name="T47" fmla="*/ 18 h 46"/>
                <a:gd name="T48" fmla="*/ 12 w 19"/>
                <a:gd name="T49" fmla="*/ 20 h 46"/>
                <a:gd name="T50" fmla="*/ 12 w 19"/>
                <a:gd name="T51" fmla="*/ 38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9" h="46">
                  <a:moveTo>
                    <a:pt x="13" y="12"/>
                  </a:moveTo>
                  <a:cubicBezTo>
                    <a:pt x="11" y="12"/>
                    <a:pt x="10" y="12"/>
                    <a:pt x="9" y="12"/>
                  </a:cubicBezTo>
                  <a:cubicBezTo>
                    <a:pt x="8" y="13"/>
                    <a:pt x="7" y="14"/>
                    <a:pt x="6" y="15"/>
                  </a:cubicBezTo>
                  <a:cubicBezTo>
                    <a:pt x="6" y="0"/>
                    <a:pt x="6" y="0"/>
                    <a:pt x="6" y="0"/>
                  </a:cubicBezTo>
                  <a:cubicBezTo>
                    <a:pt x="0" y="0"/>
                    <a:pt x="0" y="0"/>
                    <a:pt x="0" y="0"/>
                  </a:cubicBezTo>
                  <a:cubicBezTo>
                    <a:pt x="0" y="46"/>
                    <a:pt x="0" y="46"/>
                    <a:pt x="0" y="46"/>
                  </a:cubicBezTo>
                  <a:cubicBezTo>
                    <a:pt x="6" y="46"/>
                    <a:pt x="6" y="46"/>
                    <a:pt x="6" y="46"/>
                  </a:cubicBezTo>
                  <a:cubicBezTo>
                    <a:pt x="6" y="43"/>
                    <a:pt x="6" y="43"/>
                    <a:pt x="6" y="43"/>
                  </a:cubicBezTo>
                  <a:cubicBezTo>
                    <a:pt x="7" y="44"/>
                    <a:pt x="8" y="45"/>
                    <a:pt x="9" y="45"/>
                  </a:cubicBezTo>
                  <a:cubicBezTo>
                    <a:pt x="10" y="46"/>
                    <a:pt x="12" y="46"/>
                    <a:pt x="13" y="46"/>
                  </a:cubicBezTo>
                  <a:cubicBezTo>
                    <a:pt x="15" y="46"/>
                    <a:pt x="16" y="46"/>
                    <a:pt x="18" y="44"/>
                  </a:cubicBezTo>
                  <a:cubicBezTo>
                    <a:pt x="19" y="43"/>
                    <a:pt x="19" y="41"/>
                    <a:pt x="19" y="39"/>
                  </a:cubicBezTo>
                  <a:cubicBezTo>
                    <a:pt x="19" y="20"/>
                    <a:pt x="19" y="20"/>
                    <a:pt x="19" y="20"/>
                  </a:cubicBezTo>
                  <a:cubicBezTo>
                    <a:pt x="19" y="17"/>
                    <a:pt x="19" y="15"/>
                    <a:pt x="17" y="14"/>
                  </a:cubicBezTo>
                  <a:cubicBezTo>
                    <a:pt x="16" y="12"/>
                    <a:pt x="15" y="12"/>
                    <a:pt x="13" y="12"/>
                  </a:cubicBezTo>
                  <a:close/>
                  <a:moveTo>
                    <a:pt x="12" y="38"/>
                  </a:moveTo>
                  <a:cubicBezTo>
                    <a:pt x="12" y="39"/>
                    <a:pt x="12" y="40"/>
                    <a:pt x="12" y="40"/>
                  </a:cubicBezTo>
                  <a:cubicBezTo>
                    <a:pt x="11" y="41"/>
                    <a:pt x="11" y="41"/>
                    <a:pt x="10" y="41"/>
                  </a:cubicBezTo>
                  <a:cubicBezTo>
                    <a:pt x="9" y="41"/>
                    <a:pt x="9" y="41"/>
                    <a:pt x="8" y="41"/>
                  </a:cubicBezTo>
                  <a:cubicBezTo>
                    <a:pt x="8" y="40"/>
                    <a:pt x="7" y="40"/>
                    <a:pt x="6" y="39"/>
                  </a:cubicBezTo>
                  <a:cubicBezTo>
                    <a:pt x="6" y="18"/>
                    <a:pt x="6" y="18"/>
                    <a:pt x="6" y="18"/>
                  </a:cubicBezTo>
                  <a:cubicBezTo>
                    <a:pt x="7" y="18"/>
                    <a:pt x="7" y="17"/>
                    <a:pt x="8" y="17"/>
                  </a:cubicBezTo>
                  <a:cubicBezTo>
                    <a:pt x="8" y="17"/>
                    <a:pt x="9" y="17"/>
                    <a:pt x="9" y="17"/>
                  </a:cubicBezTo>
                  <a:cubicBezTo>
                    <a:pt x="10" y="17"/>
                    <a:pt x="11" y="17"/>
                    <a:pt x="11" y="18"/>
                  </a:cubicBezTo>
                  <a:cubicBezTo>
                    <a:pt x="12" y="18"/>
                    <a:pt x="12" y="19"/>
                    <a:pt x="12" y="20"/>
                  </a:cubicBezTo>
                  <a:lnTo>
                    <a:pt x="12" y="3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54" name="Freeform 14"/>
            <p:cNvSpPr>
              <a:spLocks/>
            </p:cNvSpPr>
            <p:nvPr/>
          </p:nvSpPr>
          <p:spPr bwMode="auto">
            <a:xfrm>
              <a:off x="4495801" y="4710113"/>
              <a:ext cx="84138" cy="141287"/>
            </a:xfrm>
            <a:custGeom>
              <a:avLst/>
              <a:gdLst>
                <a:gd name="T0" fmla="*/ 13 w 20"/>
                <a:gd name="T1" fmla="*/ 26 h 34"/>
                <a:gd name="T2" fmla="*/ 11 w 20"/>
                <a:gd name="T3" fmla="*/ 27 h 34"/>
                <a:gd name="T4" fmla="*/ 9 w 20"/>
                <a:gd name="T5" fmla="*/ 28 h 34"/>
                <a:gd name="T6" fmla="*/ 7 w 20"/>
                <a:gd name="T7" fmla="*/ 28 h 34"/>
                <a:gd name="T8" fmla="*/ 7 w 20"/>
                <a:gd name="T9" fmla="*/ 26 h 34"/>
                <a:gd name="T10" fmla="*/ 7 w 20"/>
                <a:gd name="T11" fmla="*/ 0 h 34"/>
                <a:gd name="T12" fmla="*/ 0 w 20"/>
                <a:gd name="T13" fmla="*/ 0 h 34"/>
                <a:gd name="T14" fmla="*/ 0 w 20"/>
                <a:gd name="T15" fmla="*/ 28 h 34"/>
                <a:gd name="T16" fmla="*/ 1 w 20"/>
                <a:gd name="T17" fmla="*/ 33 h 34"/>
                <a:gd name="T18" fmla="*/ 5 w 20"/>
                <a:gd name="T19" fmla="*/ 34 h 34"/>
                <a:gd name="T20" fmla="*/ 9 w 20"/>
                <a:gd name="T21" fmla="*/ 33 h 34"/>
                <a:gd name="T22" fmla="*/ 13 w 20"/>
                <a:gd name="T23" fmla="*/ 30 h 34"/>
                <a:gd name="T24" fmla="*/ 13 w 20"/>
                <a:gd name="T25" fmla="*/ 34 h 34"/>
                <a:gd name="T26" fmla="*/ 20 w 20"/>
                <a:gd name="T27" fmla="*/ 34 h 34"/>
                <a:gd name="T28" fmla="*/ 20 w 20"/>
                <a:gd name="T29" fmla="*/ 0 h 34"/>
                <a:gd name="T30" fmla="*/ 13 w 20"/>
                <a:gd name="T31" fmla="*/ 0 h 34"/>
                <a:gd name="T32" fmla="*/ 13 w 20"/>
                <a:gd name="T33" fmla="*/ 26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34">
                  <a:moveTo>
                    <a:pt x="13" y="26"/>
                  </a:moveTo>
                  <a:cubicBezTo>
                    <a:pt x="12" y="26"/>
                    <a:pt x="11" y="27"/>
                    <a:pt x="11" y="27"/>
                  </a:cubicBezTo>
                  <a:cubicBezTo>
                    <a:pt x="10" y="28"/>
                    <a:pt x="9" y="28"/>
                    <a:pt x="9" y="28"/>
                  </a:cubicBezTo>
                  <a:cubicBezTo>
                    <a:pt x="8" y="28"/>
                    <a:pt x="8" y="28"/>
                    <a:pt x="7" y="28"/>
                  </a:cubicBezTo>
                  <a:cubicBezTo>
                    <a:pt x="7" y="27"/>
                    <a:pt x="7" y="27"/>
                    <a:pt x="7" y="26"/>
                  </a:cubicBezTo>
                  <a:cubicBezTo>
                    <a:pt x="7" y="0"/>
                    <a:pt x="7" y="0"/>
                    <a:pt x="7" y="0"/>
                  </a:cubicBezTo>
                  <a:cubicBezTo>
                    <a:pt x="0" y="0"/>
                    <a:pt x="0" y="0"/>
                    <a:pt x="0" y="0"/>
                  </a:cubicBezTo>
                  <a:cubicBezTo>
                    <a:pt x="0" y="28"/>
                    <a:pt x="0" y="28"/>
                    <a:pt x="0" y="28"/>
                  </a:cubicBezTo>
                  <a:cubicBezTo>
                    <a:pt x="0" y="30"/>
                    <a:pt x="1" y="32"/>
                    <a:pt x="1" y="33"/>
                  </a:cubicBezTo>
                  <a:cubicBezTo>
                    <a:pt x="2" y="34"/>
                    <a:pt x="3" y="34"/>
                    <a:pt x="5" y="34"/>
                  </a:cubicBezTo>
                  <a:cubicBezTo>
                    <a:pt x="6" y="34"/>
                    <a:pt x="8" y="34"/>
                    <a:pt x="9" y="33"/>
                  </a:cubicBezTo>
                  <a:cubicBezTo>
                    <a:pt x="10" y="32"/>
                    <a:pt x="12" y="31"/>
                    <a:pt x="13" y="30"/>
                  </a:cubicBezTo>
                  <a:cubicBezTo>
                    <a:pt x="13" y="34"/>
                    <a:pt x="13" y="34"/>
                    <a:pt x="13" y="34"/>
                  </a:cubicBezTo>
                  <a:cubicBezTo>
                    <a:pt x="20" y="34"/>
                    <a:pt x="20" y="34"/>
                    <a:pt x="20" y="34"/>
                  </a:cubicBezTo>
                  <a:cubicBezTo>
                    <a:pt x="20" y="0"/>
                    <a:pt x="20" y="0"/>
                    <a:pt x="20" y="0"/>
                  </a:cubicBezTo>
                  <a:cubicBezTo>
                    <a:pt x="13" y="0"/>
                    <a:pt x="13" y="0"/>
                    <a:pt x="13" y="0"/>
                  </a:cubicBezTo>
                  <a:lnTo>
                    <a:pt x="13" y="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55" name="Freeform 15"/>
            <p:cNvSpPr>
              <a:spLocks noEditPoints="1"/>
            </p:cNvSpPr>
            <p:nvPr/>
          </p:nvSpPr>
          <p:spPr bwMode="auto">
            <a:xfrm>
              <a:off x="4127501" y="4194175"/>
              <a:ext cx="909638" cy="909637"/>
            </a:xfrm>
            <a:custGeom>
              <a:avLst/>
              <a:gdLst>
                <a:gd name="T0" fmla="*/ 108 w 217"/>
                <a:gd name="T1" fmla="*/ 0 h 217"/>
                <a:gd name="T2" fmla="*/ 0 w 217"/>
                <a:gd name="T3" fmla="*/ 108 h 217"/>
                <a:gd name="T4" fmla="*/ 108 w 217"/>
                <a:gd name="T5" fmla="*/ 217 h 217"/>
                <a:gd name="T6" fmla="*/ 217 w 217"/>
                <a:gd name="T7" fmla="*/ 108 h 217"/>
                <a:gd name="T8" fmla="*/ 108 w 217"/>
                <a:gd name="T9" fmla="*/ 0 h 217"/>
                <a:gd name="T10" fmla="*/ 126 w 217"/>
                <a:gd name="T11" fmla="*/ 53 h 217"/>
                <a:gd name="T12" fmla="*/ 134 w 217"/>
                <a:gd name="T13" fmla="*/ 53 h 217"/>
                <a:gd name="T14" fmla="*/ 134 w 217"/>
                <a:gd name="T15" fmla="*/ 82 h 217"/>
                <a:gd name="T16" fmla="*/ 134 w 217"/>
                <a:gd name="T17" fmla="*/ 84 h 217"/>
                <a:gd name="T18" fmla="*/ 136 w 217"/>
                <a:gd name="T19" fmla="*/ 84 h 217"/>
                <a:gd name="T20" fmla="*/ 138 w 217"/>
                <a:gd name="T21" fmla="*/ 84 h 217"/>
                <a:gd name="T22" fmla="*/ 140 w 217"/>
                <a:gd name="T23" fmla="*/ 82 h 217"/>
                <a:gd name="T24" fmla="*/ 140 w 217"/>
                <a:gd name="T25" fmla="*/ 53 h 217"/>
                <a:gd name="T26" fmla="*/ 148 w 217"/>
                <a:gd name="T27" fmla="*/ 53 h 217"/>
                <a:gd name="T28" fmla="*/ 148 w 217"/>
                <a:gd name="T29" fmla="*/ 91 h 217"/>
                <a:gd name="T30" fmla="*/ 140 w 217"/>
                <a:gd name="T31" fmla="*/ 91 h 217"/>
                <a:gd name="T32" fmla="*/ 140 w 217"/>
                <a:gd name="T33" fmla="*/ 86 h 217"/>
                <a:gd name="T34" fmla="*/ 136 w 217"/>
                <a:gd name="T35" fmla="*/ 90 h 217"/>
                <a:gd name="T36" fmla="*/ 131 w 217"/>
                <a:gd name="T37" fmla="*/ 91 h 217"/>
                <a:gd name="T38" fmla="*/ 127 w 217"/>
                <a:gd name="T39" fmla="*/ 89 h 217"/>
                <a:gd name="T40" fmla="*/ 126 w 217"/>
                <a:gd name="T41" fmla="*/ 84 h 217"/>
                <a:gd name="T42" fmla="*/ 126 w 217"/>
                <a:gd name="T43" fmla="*/ 53 h 217"/>
                <a:gd name="T44" fmla="*/ 98 w 217"/>
                <a:gd name="T45" fmla="*/ 62 h 217"/>
                <a:gd name="T46" fmla="*/ 101 w 217"/>
                <a:gd name="T47" fmla="*/ 55 h 217"/>
                <a:gd name="T48" fmla="*/ 109 w 217"/>
                <a:gd name="T49" fmla="*/ 52 h 217"/>
                <a:gd name="T50" fmla="*/ 117 w 217"/>
                <a:gd name="T51" fmla="*/ 55 h 217"/>
                <a:gd name="T52" fmla="*/ 120 w 217"/>
                <a:gd name="T53" fmla="*/ 62 h 217"/>
                <a:gd name="T54" fmla="*/ 120 w 217"/>
                <a:gd name="T55" fmla="*/ 81 h 217"/>
                <a:gd name="T56" fmla="*/ 117 w 217"/>
                <a:gd name="T57" fmla="*/ 89 h 217"/>
                <a:gd name="T58" fmla="*/ 109 w 217"/>
                <a:gd name="T59" fmla="*/ 91 h 217"/>
                <a:gd name="T60" fmla="*/ 101 w 217"/>
                <a:gd name="T61" fmla="*/ 89 h 217"/>
                <a:gd name="T62" fmla="*/ 98 w 217"/>
                <a:gd name="T63" fmla="*/ 81 h 217"/>
                <a:gd name="T64" fmla="*/ 98 w 217"/>
                <a:gd name="T65" fmla="*/ 62 h 217"/>
                <a:gd name="T66" fmla="*/ 77 w 217"/>
                <a:gd name="T67" fmla="*/ 40 h 217"/>
                <a:gd name="T68" fmla="*/ 83 w 217"/>
                <a:gd name="T69" fmla="*/ 60 h 217"/>
                <a:gd name="T70" fmla="*/ 83 w 217"/>
                <a:gd name="T71" fmla="*/ 60 h 217"/>
                <a:gd name="T72" fmla="*/ 88 w 217"/>
                <a:gd name="T73" fmla="*/ 40 h 217"/>
                <a:gd name="T74" fmla="*/ 97 w 217"/>
                <a:gd name="T75" fmla="*/ 40 h 217"/>
                <a:gd name="T76" fmla="*/ 87 w 217"/>
                <a:gd name="T77" fmla="*/ 70 h 217"/>
                <a:gd name="T78" fmla="*/ 87 w 217"/>
                <a:gd name="T79" fmla="*/ 91 h 217"/>
                <a:gd name="T80" fmla="*/ 79 w 217"/>
                <a:gd name="T81" fmla="*/ 91 h 217"/>
                <a:gd name="T82" fmla="*/ 79 w 217"/>
                <a:gd name="T83" fmla="*/ 71 h 217"/>
                <a:gd name="T84" fmla="*/ 68 w 217"/>
                <a:gd name="T85" fmla="*/ 40 h 217"/>
                <a:gd name="T86" fmla="*/ 77 w 217"/>
                <a:gd name="T87" fmla="*/ 40 h 217"/>
                <a:gd name="T88" fmla="*/ 177 w 217"/>
                <a:gd name="T89" fmla="*/ 146 h 217"/>
                <a:gd name="T90" fmla="*/ 152 w 217"/>
                <a:gd name="T91" fmla="*/ 171 h 217"/>
                <a:gd name="T92" fmla="*/ 68 w 217"/>
                <a:gd name="T93" fmla="*/ 171 h 217"/>
                <a:gd name="T94" fmla="*/ 43 w 217"/>
                <a:gd name="T95" fmla="*/ 146 h 217"/>
                <a:gd name="T96" fmla="*/ 43 w 217"/>
                <a:gd name="T97" fmla="*/ 127 h 217"/>
                <a:gd name="T98" fmla="*/ 68 w 217"/>
                <a:gd name="T99" fmla="*/ 102 h 217"/>
                <a:gd name="T100" fmla="*/ 152 w 217"/>
                <a:gd name="T101" fmla="*/ 102 h 217"/>
                <a:gd name="T102" fmla="*/ 177 w 217"/>
                <a:gd name="T103" fmla="*/ 127 h 217"/>
                <a:gd name="T104" fmla="*/ 177 w 217"/>
                <a:gd name="T105" fmla="*/ 146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17" h="217">
                  <a:moveTo>
                    <a:pt x="108" y="0"/>
                  </a:moveTo>
                  <a:cubicBezTo>
                    <a:pt x="48" y="0"/>
                    <a:pt x="0" y="48"/>
                    <a:pt x="0" y="108"/>
                  </a:cubicBezTo>
                  <a:cubicBezTo>
                    <a:pt x="0" y="169"/>
                    <a:pt x="48" y="217"/>
                    <a:pt x="108" y="217"/>
                  </a:cubicBezTo>
                  <a:cubicBezTo>
                    <a:pt x="169" y="217"/>
                    <a:pt x="217" y="169"/>
                    <a:pt x="217" y="108"/>
                  </a:cubicBezTo>
                  <a:cubicBezTo>
                    <a:pt x="217" y="48"/>
                    <a:pt x="169" y="0"/>
                    <a:pt x="108" y="0"/>
                  </a:cubicBezTo>
                  <a:close/>
                  <a:moveTo>
                    <a:pt x="126" y="53"/>
                  </a:moveTo>
                  <a:cubicBezTo>
                    <a:pt x="134" y="53"/>
                    <a:pt x="134" y="53"/>
                    <a:pt x="134" y="53"/>
                  </a:cubicBezTo>
                  <a:cubicBezTo>
                    <a:pt x="134" y="82"/>
                    <a:pt x="134" y="82"/>
                    <a:pt x="134" y="82"/>
                  </a:cubicBezTo>
                  <a:cubicBezTo>
                    <a:pt x="134" y="83"/>
                    <a:pt x="134" y="83"/>
                    <a:pt x="134" y="84"/>
                  </a:cubicBezTo>
                  <a:cubicBezTo>
                    <a:pt x="134" y="84"/>
                    <a:pt x="135" y="84"/>
                    <a:pt x="136" y="84"/>
                  </a:cubicBezTo>
                  <a:cubicBezTo>
                    <a:pt x="136" y="84"/>
                    <a:pt x="137" y="84"/>
                    <a:pt x="138" y="84"/>
                  </a:cubicBezTo>
                  <a:cubicBezTo>
                    <a:pt x="139" y="83"/>
                    <a:pt x="139" y="82"/>
                    <a:pt x="140" y="82"/>
                  </a:cubicBezTo>
                  <a:cubicBezTo>
                    <a:pt x="140" y="53"/>
                    <a:pt x="140" y="53"/>
                    <a:pt x="140" y="53"/>
                  </a:cubicBezTo>
                  <a:cubicBezTo>
                    <a:pt x="148" y="53"/>
                    <a:pt x="148" y="53"/>
                    <a:pt x="148" y="53"/>
                  </a:cubicBezTo>
                  <a:cubicBezTo>
                    <a:pt x="148" y="91"/>
                    <a:pt x="148" y="91"/>
                    <a:pt x="148" y="91"/>
                  </a:cubicBezTo>
                  <a:cubicBezTo>
                    <a:pt x="140" y="91"/>
                    <a:pt x="140" y="91"/>
                    <a:pt x="140" y="91"/>
                  </a:cubicBezTo>
                  <a:cubicBezTo>
                    <a:pt x="140" y="86"/>
                    <a:pt x="140" y="86"/>
                    <a:pt x="140" y="86"/>
                  </a:cubicBezTo>
                  <a:cubicBezTo>
                    <a:pt x="139" y="88"/>
                    <a:pt x="137" y="89"/>
                    <a:pt x="136" y="90"/>
                  </a:cubicBezTo>
                  <a:cubicBezTo>
                    <a:pt x="134" y="91"/>
                    <a:pt x="133" y="91"/>
                    <a:pt x="131" y="91"/>
                  </a:cubicBezTo>
                  <a:cubicBezTo>
                    <a:pt x="130" y="91"/>
                    <a:pt x="128" y="91"/>
                    <a:pt x="127" y="89"/>
                  </a:cubicBezTo>
                  <a:cubicBezTo>
                    <a:pt x="126" y="88"/>
                    <a:pt x="126" y="87"/>
                    <a:pt x="126" y="84"/>
                  </a:cubicBezTo>
                  <a:lnTo>
                    <a:pt x="126" y="53"/>
                  </a:lnTo>
                  <a:close/>
                  <a:moveTo>
                    <a:pt x="98" y="62"/>
                  </a:moveTo>
                  <a:cubicBezTo>
                    <a:pt x="98" y="59"/>
                    <a:pt x="99" y="57"/>
                    <a:pt x="101" y="55"/>
                  </a:cubicBezTo>
                  <a:cubicBezTo>
                    <a:pt x="103" y="53"/>
                    <a:pt x="106" y="52"/>
                    <a:pt x="109" y="52"/>
                  </a:cubicBezTo>
                  <a:cubicBezTo>
                    <a:pt x="112" y="52"/>
                    <a:pt x="115" y="53"/>
                    <a:pt x="117" y="55"/>
                  </a:cubicBezTo>
                  <a:cubicBezTo>
                    <a:pt x="119" y="57"/>
                    <a:pt x="120" y="59"/>
                    <a:pt x="120" y="62"/>
                  </a:cubicBezTo>
                  <a:cubicBezTo>
                    <a:pt x="120" y="81"/>
                    <a:pt x="120" y="81"/>
                    <a:pt x="120" y="81"/>
                  </a:cubicBezTo>
                  <a:cubicBezTo>
                    <a:pt x="120" y="84"/>
                    <a:pt x="119" y="87"/>
                    <a:pt x="117" y="89"/>
                  </a:cubicBezTo>
                  <a:cubicBezTo>
                    <a:pt x="115" y="91"/>
                    <a:pt x="112" y="91"/>
                    <a:pt x="109" y="91"/>
                  </a:cubicBezTo>
                  <a:cubicBezTo>
                    <a:pt x="105" y="91"/>
                    <a:pt x="103" y="91"/>
                    <a:pt x="101" y="89"/>
                  </a:cubicBezTo>
                  <a:cubicBezTo>
                    <a:pt x="99" y="87"/>
                    <a:pt x="98" y="84"/>
                    <a:pt x="98" y="81"/>
                  </a:cubicBezTo>
                  <a:lnTo>
                    <a:pt x="98" y="62"/>
                  </a:lnTo>
                  <a:close/>
                  <a:moveTo>
                    <a:pt x="77" y="40"/>
                  </a:moveTo>
                  <a:cubicBezTo>
                    <a:pt x="83" y="60"/>
                    <a:pt x="83" y="60"/>
                    <a:pt x="83" y="60"/>
                  </a:cubicBezTo>
                  <a:cubicBezTo>
                    <a:pt x="83" y="60"/>
                    <a:pt x="83" y="60"/>
                    <a:pt x="83" y="60"/>
                  </a:cubicBezTo>
                  <a:cubicBezTo>
                    <a:pt x="88" y="40"/>
                    <a:pt x="88" y="40"/>
                    <a:pt x="88" y="40"/>
                  </a:cubicBezTo>
                  <a:cubicBezTo>
                    <a:pt x="97" y="40"/>
                    <a:pt x="97" y="40"/>
                    <a:pt x="97" y="40"/>
                  </a:cubicBezTo>
                  <a:cubicBezTo>
                    <a:pt x="87" y="70"/>
                    <a:pt x="87" y="70"/>
                    <a:pt x="87" y="70"/>
                  </a:cubicBezTo>
                  <a:cubicBezTo>
                    <a:pt x="87" y="91"/>
                    <a:pt x="87" y="91"/>
                    <a:pt x="87" y="91"/>
                  </a:cubicBezTo>
                  <a:cubicBezTo>
                    <a:pt x="79" y="91"/>
                    <a:pt x="79" y="91"/>
                    <a:pt x="79" y="91"/>
                  </a:cubicBezTo>
                  <a:cubicBezTo>
                    <a:pt x="79" y="71"/>
                    <a:pt x="79" y="71"/>
                    <a:pt x="79" y="71"/>
                  </a:cubicBezTo>
                  <a:cubicBezTo>
                    <a:pt x="68" y="40"/>
                    <a:pt x="68" y="40"/>
                    <a:pt x="68" y="40"/>
                  </a:cubicBezTo>
                  <a:lnTo>
                    <a:pt x="77" y="40"/>
                  </a:lnTo>
                  <a:close/>
                  <a:moveTo>
                    <a:pt x="177" y="146"/>
                  </a:moveTo>
                  <a:cubicBezTo>
                    <a:pt x="177" y="160"/>
                    <a:pt x="166" y="171"/>
                    <a:pt x="152" y="171"/>
                  </a:cubicBezTo>
                  <a:cubicBezTo>
                    <a:pt x="68" y="171"/>
                    <a:pt x="68" y="171"/>
                    <a:pt x="68" y="171"/>
                  </a:cubicBezTo>
                  <a:cubicBezTo>
                    <a:pt x="54" y="171"/>
                    <a:pt x="43" y="160"/>
                    <a:pt x="43" y="146"/>
                  </a:cubicBezTo>
                  <a:cubicBezTo>
                    <a:pt x="43" y="127"/>
                    <a:pt x="43" y="127"/>
                    <a:pt x="43" y="127"/>
                  </a:cubicBezTo>
                  <a:cubicBezTo>
                    <a:pt x="43" y="113"/>
                    <a:pt x="54" y="102"/>
                    <a:pt x="68" y="102"/>
                  </a:cubicBezTo>
                  <a:cubicBezTo>
                    <a:pt x="152" y="102"/>
                    <a:pt x="152" y="102"/>
                    <a:pt x="152" y="102"/>
                  </a:cubicBezTo>
                  <a:cubicBezTo>
                    <a:pt x="166" y="102"/>
                    <a:pt x="177" y="113"/>
                    <a:pt x="177" y="127"/>
                  </a:cubicBezTo>
                  <a:lnTo>
                    <a:pt x="177" y="14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56" name="Freeform 16"/>
            <p:cNvSpPr>
              <a:spLocks noEditPoints="1"/>
            </p:cNvSpPr>
            <p:nvPr/>
          </p:nvSpPr>
          <p:spPr bwMode="auto">
            <a:xfrm>
              <a:off x="4697413" y="4705350"/>
              <a:ext cx="84138" cy="150812"/>
            </a:xfrm>
            <a:custGeom>
              <a:avLst/>
              <a:gdLst>
                <a:gd name="T0" fmla="*/ 10 w 20"/>
                <a:gd name="T1" fmla="*/ 0 h 36"/>
                <a:gd name="T2" fmla="*/ 3 w 20"/>
                <a:gd name="T3" fmla="*/ 3 h 36"/>
                <a:gd name="T4" fmla="*/ 0 w 20"/>
                <a:gd name="T5" fmla="*/ 10 h 36"/>
                <a:gd name="T6" fmla="*/ 0 w 20"/>
                <a:gd name="T7" fmla="*/ 25 h 36"/>
                <a:gd name="T8" fmla="*/ 2 w 20"/>
                <a:gd name="T9" fmla="*/ 33 h 36"/>
                <a:gd name="T10" fmla="*/ 9 w 20"/>
                <a:gd name="T11" fmla="*/ 36 h 36"/>
                <a:gd name="T12" fmla="*/ 17 w 20"/>
                <a:gd name="T13" fmla="*/ 33 h 36"/>
                <a:gd name="T14" fmla="*/ 20 w 20"/>
                <a:gd name="T15" fmla="*/ 25 h 36"/>
                <a:gd name="T16" fmla="*/ 20 w 20"/>
                <a:gd name="T17" fmla="*/ 23 h 36"/>
                <a:gd name="T18" fmla="*/ 13 w 20"/>
                <a:gd name="T19" fmla="*/ 23 h 36"/>
                <a:gd name="T20" fmla="*/ 13 w 20"/>
                <a:gd name="T21" fmla="*/ 25 h 36"/>
                <a:gd name="T22" fmla="*/ 12 w 20"/>
                <a:gd name="T23" fmla="*/ 29 h 36"/>
                <a:gd name="T24" fmla="*/ 10 w 20"/>
                <a:gd name="T25" fmla="*/ 30 h 36"/>
                <a:gd name="T26" fmla="*/ 7 w 20"/>
                <a:gd name="T27" fmla="*/ 29 h 36"/>
                <a:gd name="T28" fmla="*/ 7 w 20"/>
                <a:gd name="T29" fmla="*/ 25 h 36"/>
                <a:gd name="T30" fmla="*/ 7 w 20"/>
                <a:gd name="T31" fmla="*/ 19 h 36"/>
                <a:gd name="T32" fmla="*/ 20 w 20"/>
                <a:gd name="T33" fmla="*/ 19 h 36"/>
                <a:gd name="T34" fmla="*/ 20 w 20"/>
                <a:gd name="T35" fmla="*/ 10 h 36"/>
                <a:gd name="T36" fmla="*/ 17 w 20"/>
                <a:gd name="T37" fmla="*/ 3 h 36"/>
                <a:gd name="T38" fmla="*/ 10 w 20"/>
                <a:gd name="T39" fmla="*/ 0 h 36"/>
                <a:gd name="T40" fmla="*/ 13 w 20"/>
                <a:gd name="T41" fmla="*/ 13 h 36"/>
                <a:gd name="T42" fmla="*/ 7 w 20"/>
                <a:gd name="T43" fmla="*/ 13 h 36"/>
                <a:gd name="T44" fmla="*/ 7 w 20"/>
                <a:gd name="T45" fmla="*/ 10 h 36"/>
                <a:gd name="T46" fmla="*/ 7 w 20"/>
                <a:gd name="T47" fmla="*/ 7 h 36"/>
                <a:gd name="T48" fmla="*/ 10 w 20"/>
                <a:gd name="T49" fmla="*/ 6 h 36"/>
                <a:gd name="T50" fmla="*/ 12 w 20"/>
                <a:gd name="T51" fmla="*/ 7 h 36"/>
                <a:gd name="T52" fmla="*/ 13 w 20"/>
                <a:gd name="T53" fmla="*/ 10 h 36"/>
                <a:gd name="T54" fmla="*/ 13 w 20"/>
                <a:gd name="T55" fmla="*/ 13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0" h="36">
                  <a:moveTo>
                    <a:pt x="10" y="0"/>
                  </a:moveTo>
                  <a:cubicBezTo>
                    <a:pt x="7" y="0"/>
                    <a:pt x="4" y="1"/>
                    <a:pt x="3" y="3"/>
                  </a:cubicBezTo>
                  <a:cubicBezTo>
                    <a:pt x="1" y="5"/>
                    <a:pt x="0" y="7"/>
                    <a:pt x="0" y="10"/>
                  </a:cubicBezTo>
                  <a:cubicBezTo>
                    <a:pt x="0" y="25"/>
                    <a:pt x="0" y="25"/>
                    <a:pt x="0" y="25"/>
                  </a:cubicBezTo>
                  <a:cubicBezTo>
                    <a:pt x="0" y="28"/>
                    <a:pt x="1" y="31"/>
                    <a:pt x="2" y="33"/>
                  </a:cubicBezTo>
                  <a:cubicBezTo>
                    <a:pt x="4" y="35"/>
                    <a:pt x="6" y="36"/>
                    <a:pt x="9" y="36"/>
                  </a:cubicBezTo>
                  <a:cubicBezTo>
                    <a:pt x="13" y="36"/>
                    <a:pt x="15" y="35"/>
                    <a:pt x="17" y="33"/>
                  </a:cubicBezTo>
                  <a:cubicBezTo>
                    <a:pt x="19" y="31"/>
                    <a:pt x="20" y="29"/>
                    <a:pt x="20" y="25"/>
                  </a:cubicBezTo>
                  <a:cubicBezTo>
                    <a:pt x="20" y="23"/>
                    <a:pt x="20" y="23"/>
                    <a:pt x="20" y="23"/>
                  </a:cubicBezTo>
                  <a:cubicBezTo>
                    <a:pt x="13" y="23"/>
                    <a:pt x="13" y="23"/>
                    <a:pt x="13" y="23"/>
                  </a:cubicBezTo>
                  <a:cubicBezTo>
                    <a:pt x="13" y="25"/>
                    <a:pt x="13" y="25"/>
                    <a:pt x="13" y="25"/>
                  </a:cubicBezTo>
                  <a:cubicBezTo>
                    <a:pt x="13" y="27"/>
                    <a:pt x="12" y="28"/>
                    <a:pt x="12" y="29"/>
                  </a:cubicBezTo>
                  <a:cubicBezTo>
                    <a:pt x="11" y="29"/>
                    <a:pt x="11" y="30"/>
                    <a:pt x="10" y="30"/>
                  </a:cubicBezTo>
                  <a:cubicBezTo>
                    <a:pt x="8" y="30"/>
                    <a:pt x="8" y="29"/>
                    <a:pt x="7" y="29"/>
                  </a:cubicBezTo>
                  <a:cubicBezTo>
                    <a:pt x="7" y="28"/>
                    <a:pt x="7" y="27"/>
                    <a:pt x="7" y="25"/>
                  </a:cubicBezTo>
                  <a:cubicBezTo>
                    <a:pt x="7" y="19"/>
                    <a:pt x="7" y="19"/>
                    <a:pt x="7" y="19"/>
                  </a:cubicBezTo>
                  <a:cubicBezTo>
                    <a:pt x="20" y="19"/>
                    <a:pt x="20" y="19"/>
                    <a:pt x="20" y="19"/>
                  </a:cubicBezTo>
                  <a:cubicBezTo>
                    <a:pt x="20" y="10"/>
                    <a:pt x="20" y="10"/>
                    <a:pt x="20" y="10"/>
                  </a:cubicBezTo>
                  <a:cubicBezTo>
                    <a:pt x="20" y="7"/>
                    <a:pt x="19" y="4"/>
                    <a:pt x="17" y="3"/>
                  </a:cubicBezTo>
                  <a:cubicBezTo>
                    <a:pt x="15" y="1"/>
                    <a:pt x="13" y="0"/>
                    <a:pt x="10" y="0"/>
                  </a:cubicBezTo>
                  <a:close/>
                  <a:moveTo>
                    <a:pt x="13" y="13"/>
                  </a:moveTo>
                  <a:cubicBezTo>
                    <a:pt x="7" y="13"/>
                    <a:pt x="7" y="13"/>
                    <a:pt x="7" y="13"/>
                  </a:cubicBezTo>
                  <a:cubicBezTo>
                    <a:pt x="7" y="10"/>
                    <a:pt x="7" y="10"/>
                    <a:pt x="7" y="10"/>
                  </a:cubicBezTo>
                  <a:cubicBezTo>
                    <a:pt x="7" y="9"/>
                    <a:pt x="7" y="8"/>
                    <a:pt x="7" y="7"/>
                  </a:cubicBezTo>
                  <a:cubicBezTo>
                    <a:pt x="8" y="6"/>
                    <a:pt x="9" y="6"/>
                    <a:pt x="10" y="6"/>
                  </a:cubicBezTo>
                  <a:cubicBezTo>
                    <a:pt x="11" y="6"/>
                    <a:pt x="11" y="6"/>
                    <a:pt x="12" y="7"/>
                  </a:cubicBezTo>
                  <a:cubicBezTo>
                    <a:pt x="12" y="8"/>
                    <a:pt x="13" y="9"/>
                    <a:pt x="13" y="10"/>
                  </a:cubicBezTo>
                  <a:lnTo>
                    <a:pt x="13" y="1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grpSp>
        <p:nvGrpSpPr>
          <p:cNvPr id="35" name="Group 34"/>
          <p:cNvGrpSpPr/>
          <p:nvPr/>
        </p:nvGrpSpPr>
        <p:grpSpPr>
          <a:xfrm>
            <a:off x="10861947" y="1773325"/>
            <a:ext cx="534188" cy="534188"/>
            <a:chOff x="11395868" y="1690688"/>
            <a:chExt cx="557213" cy="557212"/>
          </a:xfrm>
          <a:solidFill>
            <a:schemeClr val="accent2"/>
          </a:solidFill>
        </p:grpSpPr>
        <p:sp>
          <p:nvSpPr>
            <p:cNvPr id="48" name="Freeform 17"/>
            <p:cNvSpPr>
              <a:spLocks/>
            </p:cNvSpPr>
            <p:nvPr/>
          </p:nvSpPr>
          <p:spPr bwMode="auto">
            <a:xfrm>
              <a:off x="11580018" y="1857375"/>
              <a:ext cx="71438" cy="93662"/>
            </a:xfrm>
            <a:custGeom>
              <a:avLst/>
              <a:gdLst>
                <a:gd name="T0" fmla="*/ 10 w 17"/>
                <a:gd name="T1" fmla="*/ 22 h 22"/>
                <a:gd name="T2" fmla="*/ 14 w 17"/>
                <a:gd name="T3" fmla="*/ 20 h 22"/>
                <a:gd name="T4" fmla="*/ 16 w 17"/>
                <a:gd name="T5" fmla="*/ 11 h 22"/>
                <a:gd name="T6" fmla="*/ 6 w 17"/>
                <a:gd name="T7" fmla="*/ 0 h 22"/>
                <a:gd name="T8" fmla="*/ 6 w 17"/>
                <a:gd name="T9" fmla="*/ 0 h 22"/>
                <a:gd name="T10" fmla="*/ 2 w 17"/>
                <a:gd name="T11" fmla="*/ 2 h 22"/>
                <a:gd name="T12" fmla="*/ 0 w 17"/>
                <a:gd name="T13" fmla="*/ 10 h 22"/>
                <a:gd name="T14" fmla="*/ 10 w 17"/>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22">
                  <a:moveTo>
                    <a:pt x="10" y="22"/>
                  </a:moveTo>
                  <a:cubicBezTo>
                    <a:pt x="12" y="22"/>
                    <a:pt x="13" y="21"/>
                    <a:pt x="14" y="20"/>
                  </a:cubicBezTo>
                  <a:cubicBezTo>
                    <a:pt x="16" y="18"/>
                    <a:pt x="17" y="15"/>
                    <a:pt x="16" y="11"/>
                  </a:cubicBezTo>
                  <a:cubicBezTo>
                    <a:pt x="15" y="5"/>
                    <a:pt x="11" y="0"/>
                    <a:pt x="6" y="0"/>
                  </a:cubicBezTo>
                  <a:cubicBezTo>
                    <a:pt x="6" y="0"/>
                    <a:pt x="6" y="0"/>
                    <a:pt x="6" y="0"/>
                  </a:cubicBezTo>
                  <a:cubicBezTo>
                    <a:pt x="5" y="0"/>
                    <a:pt x="3" y="0"/>
                    <a:pt x="2" y="2"/>
                  </a:cubicBezTo>
                  <a:cubicBezTo>
                    <a:pt x="0" y="4"/>
                    <a:pt x="0" y="7"/>
                    <a:pt x="0" y="10"/>
                  </a:cubicBezTo>
                  <a:cubicBezTo>
                    <a:pt x="1" y="16"/>
                    <a:pt x="5" y="22"/>
                    <a:pt x="10" y="22"/>
                  </a:cubicBezTo>
                  <a:close/>
                </a:path>
              </a:pathLst>
            </a:custGeom>
            <a:grpFill/>
            <a:ln>
              <a:noFill/>
            </a:ln>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49" name="Freeform 18"/>
            <p:cNvSpPr>
              <a:spLocks/>
            </p:cNvSpPr>
            <p:nvPr/>
          </p:nvSpPr>
          <p:spPr bwMode="auto">
            <a:xfrm>
              <a:off x="11559381" y="2020888"/>
              <a:ext cx="107950" cy="76200"/>
            </a:xfrm>
            <a:custGeom>
              <a:avLst/>
              <a:gdLst>
                <a:gd name="T0" fmla="*/ 20 w 26"/>
                <a:gd name="T1" fmla="*/ 1 h 18"/>
                <a:gd name="T2" fmla="*/ 19 w 26"/>
                <a:gd name="T3" fmla="*/ 0 h 18"/>
                <a:gd name="T4" fmla="*/ 14 w 26"/>
                <a:gd name="T5" fmla="*/ 0 h 18"/>
                <a:gd name="T6" fmla="*/ 14 w 26"/>
                <a:gd name="T7" fmla="*/ 0 h 18"/>
                <a:gd name="T8" fmla="*/ 0 w 26"/>
                <a:gd name="T9" fmla="*/ 9 h 18"/>
                <a:gd name="T10" fmla="*/ 13 w 26"/>
                <a:gd name="T11" fmla="*/ 18 h 18"/>
                <a:gd name="T12" fmla="*/ 26 w 26"/>
                <a:gd name="T13" fmla="*/ 9 h 18"/>
                <a:gd name="T14" fmla="*/ 26 w 26"/>
                <a:gd name="T15" fmla="*/ 7 h 18"/>
                <a:gd name="T16" fmla="*/ 20 w 26"/>
                <a:gd name="T17"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18">
                  <a:moveTo>
                    <a:pt x="20" y="1"/>
                  </a:moveTo>
                  <a:cubicBezTo>
                    <a:pt x="19" y="1"/>
                    <a:pt x="19" y="1"/>
                    <a:pt x="19" y="0"/>
                  </a:cubicBezTo>
                  <a:cubicBezTo>
                    <a:pt x="17" y="0"/>
                    <a:pt x="16" y="0"/>
                    <a:pt x="14" y="0"/>
                  </a:cubicBezTo>
                  <a:cubicBezTo>
                    <a:pt x="14" y="0"/>
                    <a:pt x="14" y="0"/>
                    <a:pt x="14" y="0"/>
                  </a:cubicBezTo>
                  <a:cubicBezTo>
                    <a:pt x="7" y="0"/>
                    <a:pt x="0" y="4"/>
                    <a:pt x="0" y="9"/>
                  </a:cubicBezTo>
                  <a:cubicBezTo>
                    <a:pt x="0" y="14"/>
                    <a:pt x="6" y="18"/>
                    <a:pt x="13" y="18"/>
                  </a:cubicBezTo>
                  <a:cubicBezTo>
                    <a:pt x="22" y="18"/>
                    <a:pt x="26" y="15"/>
                    <a:pt x="26" y="9"/>
                  </a:cubicBezTo>
                  <a:cubicBezTo>
                    <a:pt x="26" y="9"/>
                    <a:pt x="26" y="8"/>
                    <a:pt x="26" y="7"/>
                  </a:cubicBezTo>
                  <a:cubicBezTo>
                    <a:pt x="25" y="5"/>
                    <a:pt x="23" y="4"/>
                    <a:pt x="20" y="1"/>
                  </a:cubicBezTo>
                  <a:close/>
                </a:path>
              </a:pathLst>
            </a:custGeom>
            <a:grpFill/>
            <a:ln>
              <a:noFill/>
            </a:ln>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50" name="Freeform 19"/>
            <p:cNvSpPr>
              <a:spLocks noEditPoints="1"/>
            </p:cNvSpPr>
            <p:nvPr/>
          </p:nvSpPr>
          <p:spPr bwMode="auto">
            <a:xfrm>
              <a:off x="11395868" y="1690688"/>
              <a:ext cx="557213" cy="557212"/>
            </a:xfrm>
            <a:custGeom>
              <a:avLst/>
              <a:gdLst>
                <a:gd name="T0" fmla="*/ 66 w 133"/>
                <a:gd name="T1" fmla="*/ 0 h 133"/>
                <a:gd name="T2" fmla="*/ 0 w 133"/>
                <a:gd name="T3" fmla="*/ 67 h 133"/>
                <a:gd name="T4" fmla="*/ 66 w 133"/>
                <a:gd name="T5" fmla="*/ 133 h 133"/>
                <a:gd name="T6" fmla="*/ 133 w 133"/>
                <a:gd name="T7" fmla="*/ 67 h 133"/>
                <a:gd name="T8" fmla="*/ 66 w 133"/>
                <a:gd name="T9" fmla="*/ 0 h 133"/>
                <a:gd name="T10" fmla="*/ 60 w 133"/>
                <a:gd name="T11" fmla="*/ 103 h 133"/>
                <a:gd name="T12" fmla="*/ 52 w 133"/>
                <a:gd name="T13" fmla="*/ 104 h 133"/>
                <a:gd name="T14" fmla="*/ 42 w 133"/>
                <a:gd name="T15" fmla="*/ 103 h 133"/>
                <a:gd name="T16" fmla="*/ 30 w 133"/>
                <a:gd name="T17" fmla="*/ 95 h 133"/>
                <a:gd name="T18" fmla="*/ 29 w 133"/>
                <a:gd name="T19" fmla="*/ 90 h 133"/>
                <a:gd name="T20" fmla="*/ 30 w 133"/>
                <a:gd name="T21" fmla="*/ 85 h 133"/>
                <a:gd name="T22" fmla="*/ 51 w 133"/>
                <a:gd name="T23" fmla="*/ 74 h 133"/>
                <a:gd name="T24" fmla="*/ 51 w 133"/>
                <a:gd name="T25" fmla="*/ 74 h 133"/>
                <a:gd name="T26" fmla="*/ 50 w 133"/>
                <a:gd name="T27" fmla="*/ 69 h 133"/>
                <a:gd name="T28" fmla="*/ 50 w 133"/>
                <a:gd name="T29" fmla="*/ 67 h 133"/>
                <a:gd name="T30" fmla="*/ 33 w 133"/>
                <a:gd name="T31" fmla="*/ 50 h 133"/>
                <a:gd name="T32" fmla="*/ 46 w 133"/>
                <a:gd name="T33" fmla="*/ 35 h 133"/>
                <a:gd name="T34" fmla="*/ 53 w 133"/>
                <a:gd name="T35" fmla="*/ 33 h 133"/>
                <a:gd name="T36" fmla="*/ 74 w 133"/>
                <a:gd name="T37" fmla="*/ 33 h 133"/>
                <a:gd name="T38" fmla="*/ 75 w 133"/>
                <a:gd name="T39" fmla="*/ 35 h 133"/>
                <a:gd name="T40" fmla="*/ 75 w 133"/>
                <a:gd name="T41" fmla="*/ 36 h 133"/>
                <a:gd name="T42" fmla="*/ 70 w 133"/>
                <a:gd name="T43" fmla="*/ 40 h 133"/>
                <a:gd name="T44" fmla="*/ 69 w 133"/>
                <a:gd name="T45" fmla="*/ 40 h 133"/>
                <a:gd name="T46" fmla="*/ 68 w 133"/>
                <a:gd name="T47" fmla="*/ 40 h 133"/>
                <a:gd name="T48" fmla="*/ 71 w 133"/>
                <a:gd name="T49" fmla="*/ 50 h 133"/>
                <a:gd name="T50" fmla="*/ 64 w 133"/>
                <a:gd name="T51" fmla="*/ 63 h 133"/>
                <a:gd name="T52" fmla="*/ 61 w 133"/>
                <a:gd name="T53" fmla="*/ 67 h 133"/>
                <a:gd name="T54" fmla="*/ 66 w 133"/>
                <a:gd name="T55" fmla="*/ 73 h 133"/>
                <a:gd name="T56" fmla="*/ 74 w 133"/>
                <a:gd name="T57" fmla="*/ 87 h 133"/>
                <a:gd name="T58" fmla="*/ 60 w 133"/>
                <a:gd name="T59" fmla="*/ 103 h 133"/>
                <a:gd name="T60" fmla="*/ 107 w 133"/>
                <a:gd name="T61" fmla="*/ 67 h 133"/>
                <a:gd name="T62" fmla="*/ 106 w 133"/>
                <a:gd name="T63" fmla="*/ 69 h 133"/>
                <a:gd name="T64" fmla="*/ 94 w 133"/>
                <a:gd name="T65" fmla="*/ 69 h 133"/>
                <a:gd name="T66" fmla="*/ 94 w 133"/>
                <a:gd name="T67" fmla="*/ 81 h 133"/>
                <a:gd name="T68" fmla="*/ 92 w 133"/>
                <a:gd name="T69" fmla="*/ 82 h 133"/>
                <a:gd name="T70" fmla="*/ 89 w 133"/>
                <a:gd name="T71" fmla="*/ 82 h 133"/>
                <a:gd name="T72" fmla="*/ 87 w 133"/>
                <a:gd name="T73" fmla="*/ 81 h 133"/>
                <a:gd name="T74" fmla="*/ 87 w 133"/>
                <a:gd name="T75" fmla="*/ 69 h 133"/>
                <a:gd name="T76" fmla="*/ 75 w 133"/>
                <a:gd name="T77" fmla="*/ 69 h 133"/>
                <a:gd name="T78" fmla="*/ 74 w 133"/>
                <a:gd name="T79" fmla="*/ 67 h 133"/>
                <a:gd name="T80" fmla="*/ 74 w 133"/>
                <a:gd name="T81" fmla="*/ 64 h 133"/>
                <a:gd name="T82" fmla="*/ 75 w 133"/>
                <a:gd name="T83" fmla="*/ 62 h 133"/>
                <a:gd name="T84" fmla="*/ 87 w 133"/>
                <a:gd name="T85" fmla="*/ 62 h 133"/>
                <a:gd name="T86" fmla="*/ 87 w 133"/>
                <a:gd name="T87" fmla="*/ 50 h 133"/>
                <a:gd name="T88" fmla="*/ 89 w 133"/>
                <a:gd name="T89" fmla="*/ 49 h 133"/>
                <a:gd name="T90" fmla="*/ 92 w 133"/>
                <a:gd name="T91" fmla="*/ 49 h 133"/>
                <a:gd name="T92" fmla="*/ 94 w 133"/>
                <a:gd name="T93" fmla="*/ 50 h 133"/>
                <a:gd name="T94" fmla="*/ 94 w 133"/>
                <a:gd name="T95" fmla="*/ 62 h 133"/>
                <a:gd name="T96" fmla="*/ 106 w 133"/>
                <a:gd name="T97" fmla="*/ 62 h 133"/>
                <a:gd name="T98" fmla="*/ 107 w 133"/>
                <a:gd name="T99" fmla="*/ 64 h 133"/>
                <a:gd name="T100" fmla="*/ 107 w 133"/>
                <a:gd name="T101" fmla="*/ 67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33" h="133">
                  <a:moveTo>
                    <a:pt x="66" y="0"/>
                  </a:moveTo>
                  <a:cubicBezTo>
                    <a:pt x="29" y="0"/>
                    <a:pt x="0" y="30"/>
                    <a:pt x="0" y="67"/>
                  </a:cubicBezTo>
                  <a:cubicBezTo>
                    <a:pt x="0" y="103"/>
                    <a:pt x="29" y="133"/>
                    <a:pt x="66" y="133"/>
                  </a:cubicBezTo>
                  <a:cubicBezTo>
                    <a:pt x="103" y="133"/>
                    <a:pt x="133" y="103"/>
                    <a:pt x="133" y="67"/>
                  </a:cubicBezTo>
                  <a:cubicBezTo>
                    <a:pt x="133" y="30"/>
                    <a:pt x="103" y="0"/>
                    <a:pt x="66" y="0"/>
                  </a:cubicBezTo>
                  <a:close/>
                  <a:moveTo>
                    <a:pt x="60" y="103"/>
                  </a:moveTo>
                  <a:cubicBezTo>
                    <a:pt x="58" y="104"/>
                    <a:pt x="55" y="104"/>
                    <a:pt x="52" y="104"/>
                  </a:cubicBezTo>
                  <a:cubicBezTo>
                    <a:pt x="48" y="104"/>
                    <a:pt x="45" y="104"/>
                    <a:pt x="42" y="103"/>
                  </a:cubicBezTo>
                  <a:cubicBezTo>
                    <a:pt x="36" y="101"/>
                    <a:pt x="32" y="99"/>
                    <a:pt x="30" y="95"/>
                  </a:cubicBezTo>
                  <a:cubicBezTo>
                    <a:pt x="29" y="94"/>
                    <a:pt x="29" y="92"/>
                    <a:pt x="29" y="90"/>
                  </a:cubicBezTo>
                  <a:cubicBezTo>
                    <a:pt x="29" y="88"/>
                    <a:pt x="29" y="87"/>
                    <a:pt x="30" y="85"/>
                  </a:cubicBezTo>
                  <a:cubicBezTo>
                    <a:pt x="33" y="78"/>
                    <a:pt x="42" y="74"/>
                    <a:pt x="51" y="74"/>
                  </a:cubicBezTo>
                  <a:cubicBezTo>
                    <a:pt x="51" y="74"/>
                    <a:pt x="51" y="74"/>
                    <a:pt x="51" y="74"/>
                  </a:cubicBezTo>
                  <a:cubicBezTo>
                    <a:pt x="50" y="72"/>
                    <a:pt x="50" y="71"/>
                    <a:pt x="50" y="69"/>
                  </a:cubicBezTo>
                  <a:cubicBezTo>
                    <a:pt x="50" y="69"/>
                    <a:pt x="50" y="68"/>
                    <a:pt x="50" y="67"/>
                  </a:cubicBezTo>
                  <a:cubicBezTo>
                    <a:pt x="40" y="67"/>
                    <a:pt x="33" y="60"/>
                    <a:pt x="33" y="50"/>
                  </a:cubicBezTo>
                  <a:cubicBezTo>
                    <a:pt x="33" y="44"/>
                    <a:pt x="39" y="37"/>
                    <a:pt x="46" y="35"/>
                  </a:cubicBezTo>
                  <a:cubicBezTo>
                    <a:pt x="48" y="34"/>
                    <a:pt x="51" y="33"/>
                    <a:pt x="53" y="33"/>
                  </a:cubicBezTo>
                  <a:cubicBezTo>
                    <a:pt x="74" y="33"/>
                    <a:pt x="74" y="33"/>
                    <a:pt x="74" y="33"/>
                  </a:cubicBezTo>
                  <a:cubicBezTo>
                    <a:pt x="75" y="33"/>
                    <a:pt x="75" y="34"/>
                    <a:pt x="75" y="35"/>
                  </a:cubicBezTo>
                  <a:cubicBezTo>
                    <a:pt x="76" y="35"/>
                    <a:pt x="75" y="36"/>
                    <a:pt x="75" y="36"/>
                  </a:cubicBezTo>
                  <a:cubicBezTo>
                    <a:pt x="70" y="40"/>
                    <a:pt x="70" y="40"/>
                    <a:pt x="70" y="40"/>
                  </a:cubicBezTo>
                  <a:cubicBezTo>
                    <a:pt x="70" y="40"/>
                    <a:pt x="70" y="40"/>
                    <a:pt x="69" y="40"/>
                  </a:cubicBezTo>
                  <a:cubicBezTo>
                    <a:pt x="68" y="40"/>
                    <a:pt x="68" y="40"/>
                    <a:pt x="68" y="40"/>
                  </a:cubicBezTo>
                  <a:cubicBezTo>
                    <a:pt x="70" y="43"/>
                    <a:pt x="71" y="46"/>
                    <a:pt x="71" y="50"/>
                  </a:cubicBezTo>
                  <a:cubicBezTo>
                    <a:pt x="71" y="55"/>
                    <a:pt x="69" y="59"/>
                    <a:pt x="64" y="63"/>
                  </a:cubicBezTo>
                  <a:cubicBezTo>
                    <a:pt x="61" y="65"/>
                    <a:pt x="61" y="66"/>
                    <a:pt x="61" y="67"/>
                  </a:cubicBezTo>
                  <a:cubicBezTo>
                    <a:pt x="61" y="68"/>
                    <a:pt x="63" y="71"/>
                    <a:pt x="66" y="73"/>
                  </a:cubicBezTo>
                  <a:cubicBezTo>
                    <a:pt x="72" y="77"/>
                    <a:pt x="74" y="81"/>
                    <a:pt x="74" y="87"/>
                  </a:cubicBezTo>
                  <a:cubicBezTo>
                    <a:pt x="74" y="94"/>
                    <a:pt x="69" y="101"/>
                    <a:pt x="60" y="103"/>
                  </a:cubicBezTo>
                  <a:close/>
                  <a:moveTo>
                    <a:pt x="107" y="67"/>
                  </a:moveTo>
                  <a:cubicBezTo>
                    <a:pt x="107" y="68"/>
                    <a:pt x="107" y="69"/>
                    <a:pt x="106" y="69"/>
                  </a:cubicBezTo>
                  <a:cubicBezTo>
                    <a:pt x="94" y="69"/>
                    <a:pt x="94" y="69"/>
                    <a:pt x="94" y="69"/>
                  </a:cubicBezTo>
                  <a:cubicBezTo>
                    <a:pt x="94" y="81"/>
                    <a:pt x="94" y="81"/>
                    <a:pt x="94" y="81"/>
                  </a:cubicBezTo>
                  <a:cubicBezTo>
                    <a:pt x="94" y="82"/>
                    <a:pt x="93" y="82"/>
                    <a:pt x="92" y="82"/>
                  </a:cubicBezTo>
                  <a:cubicBezTo>
                    <a:pt x="89" y="82"/>
                    <a:pt x="89" y="82"/>
                    <a:pt x="89" y="82"/>
                  </a:cubicBezTo>
                  <a:cubicBezTo>
                    <a:pt x="88" y="82"/>
                    <a:pt x="87" y="82"/>
                    <a:pt x="87" y="81"/>
                  </a:cubicBezTo>
                  <a:cubicBezTo>
                    <a:pt x="87" y="69"/>
                    <a:pt x="87" y="69"/>
                    <a:pt x="87" y="69"/>
                  </a:cubicBezTo>
                  <a:cubicBezTo>
                    <a:pt x="75" y="69"/>
                    <a:pt x="75" y="69"/>
                    <a:pt x="75" y="69"/>
                  </a:cubicBezTo>
                  <a:cubicBezTo>
                    <a:pt x="74" y="69"/>
                    <a:pt x="74" y="68"/>
                    <a:pt x="74" y="67"/>
                  </a:cubicBezTo>
                  <a:cubicBezTo>
                    <a:pt x="74" y="64"/>
                    <a:pt x="74" y="64"/>
                    <a:pt x="74" y="64"/>
                  </a:cubicBezTo>
                  <a:cubicBezTo>
                    <a:pt x="74" y="63"/>
                    <a:pt x="74" y="62"/>
                    <a:pt x="75" y="62"/>
                  </a:cubicBezTo>
                  <a:cubicBezTo>
                    <a:pt x="87" y="62"/>
                    <a:pt x="87" y="62"/>
                    <a:pt x="87" y="62"/>
                  </a:cubicBezTo>
                  <a:cubicBezTo>
                    <a:pt x="87" y="50"/>
                    <a:pt x="87" y="50"/>
                    <a:pt x="87" y="50"/>
                  </a:cubicBezTo>
                  <a:cubicBezTo>
                    <a:pt x="87" y="49"/>
                    <a:pt x="88" y="49"/>
                    <a:pt x="89" y="49"/>
                  </a:cubicBezTo>
                  <a:cubicBezTo>
                    <a:pt x="92" y="49"/>
                    <a:pt x="92" y="49"/>
                    <a:pt x="92" y="49"/>
                  </a:cubicBezTo>
                  <a:cubicBezTo>
                    <a:pt x="93" y="49"/>
                    <a:pt x="94" y="49"/>
                    <a:pt x="94" y="50"/>
                  </a:cubicBezTo>
                  <a:cubicBezTo>
                    <a:pt x="94" y="62"/>
                    <a:pt x="94" y="62"/>
                    <a:pt x="94" y="62"/>
                  </a:cubicBezTo>
                  <a:cubicBezTo>
                    <a:pt x="106" y="62"/>
                    <a:pt x="106" y="62"/>
                    <a:pt x="106" y="62"/>
                  </a:cubicBezTo>
                  <a:cubicBezTo>
                    <a:pt x="107" y="62"/>
                    <a:pt x="107" y="63"/>
                    <a:pt x="107" y="64"/>
                  </a:cubicBezTo>
                  <a:lnTo>
                    <a:pt x="107" y="67"/>
                  </a:lnTo>
                  <a:close/>
                </a:path>
              </a:pathLst>
            </a:custGeom>
            <a:grpFill/>
            <a:ln>
              <a:noFill/>
            </a:ln>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sp>
        <p:nvSpPr>
          <p:cNvPr id="36" name="Freeform 32"/>
          <p:cNvSpPr>
            <a:spLocks noEditPoints="1"/>
          </p:cNvSpPr>
          <p:nvPr/>
        </p:nvSpPr>
        <p:spPr bwMode="auto">
          <a:xfrm>
            <a:off x="8002294" y="2797565"/>
            <a:ext cx="957277" cy="479399"/>
          </a:xfrm>
          <a:custGeom>
            <a:avLst/>
            <a:gdLst>
              <a:gd name="T0" fmla="*/ 101 w 238"/>
              <a:gd name="T1" fmla="*/ 35 h 119"/>
              <a:gd name="T2" fmla="*/ 190 w 238"/>
              <a:gd name="T3" fmla="*/ 50 h 119"/>
              <a:gd name="T4" fmla="*/ 157 w 238"/>
              <a:gd name="T5" fmla="*/ 59 h 119"/>
              <a:gd name="T6" fmla="*/ 147 w 238"/>
              <a:gd name="T7" fmla="*/ 41 h 119"/>
              <a:gd name="T8" fmla="*/ 116 w 238"/>
              <a:gd name="T9" fmla="*/ 41 h 119"/>
              <a:gd name="T10" fmla="*/ 139 w 238"/>
              <a:gd name="T11" fmla="*/ 87 h 119"/>
              <a:gd name="T12" fmla="*/ 238 w 238"/>
              <a:gd name="T13" fmla="*/ 59 h 119"/>
              <a:gd name="T14" fmla="*/ 95 w 238"/>
              <a:gd name="T15" fmla="*/ 21 h 119"/>
              <a:gd name="T16" fmla="*/ 93 w 238"/>
              <a:gd name="T17" fmla="*/ 21 h 119"/>
              <a:gd name="T18" fmla="*/ 83 w 238"/>
              <a:gd name="T19" fmla="*/ 0 h 119"/>
              <a:gd name="T20" fmla="*/ 52 w 238"/>
              <a:gd name="T21" fmla="*/ 4 h 119"/>
              <a:gd name="T22" fmla="*/ 65 w 238"/>
              <a:gd name="T23" fmla="*/ 29 h 119"/>
              <a:gd name="T24" fmla="*/ 29 w 238"/>
              <a:gd name="T25" fmla="*/ 119 h 119"/>
              <a:gd name="T26" fmla="*/ 128 w 238"/>
              <a:gd name="T27" fmla="*/ 91 h 119"/>
              <a:gd name="T28" fmla="*/ 101 w 238"/>
              <a:gd name="T29" fmla="*/ 35 h 119"/>
              <a:gd name="T30" fmla="*/ 56 w 238"/>
              <a:gd name="T31" fmla="*/ 86 h 119"/>
              <a:gd name="T32" fmla="*/ 74 w 238"/>
              <a:gd name="T33" fmla="*/ 47 h 119"/>
              <a:gd name="T34" fmla="*/ 89 w 238"/>
              <a:gd name="T35" fmla="*/ 78 h 119"/>
              <a:gd name="T36" fmla="*/ 56 w 238"/>
              <a:gd name="T37" fmla="*/ 86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38" h="119">
                <a:moveTo>
                  <a:pt x="101" y="35"/>
                </a:moveTo>
                <a:cubicBezTo>
                  <a:pt x="149" y="21"/>
                  <a:pt x="190" y="50"/>
                  <a:pt x="190" y="50"/>
                </a:cubicBezTo>
                <a:cubicBezTo>
                  <a:pt x="157" y="59"/>
                  <a:pt x="157" y="59"/>
                  <a:pt x="157" y="59"/>
                </a:cubicBezTo>
                <a:cubicBezTo>
                  <a:pt x="147" y="41"/>
                  <a:pt x="147" y="41"/>
                  <a:pt x="147" y="41"/>
                </a:cubicBezTo>
                <a:cubicBezTo>
                  <a:pt x="138" y="40"/>
                  <a:pt x="127" y="39"/>
                  <a:pt x="116" y="41"/>
                </a:cubicBezTo>
                <a:cubicBezTo>
                  <a:pt x="139" y="87"/>
                  <a:pt x="139" y="87"/>
                  <a:pt x="139" y="87"/>
                </a:cubicBezTo>
                <a:cubicBezTo>
                  <a:pt x="238" y="59"/>
                  <a:pt x="238" y="59"/>
                  <a:pt x="238" y="59"/>
                </a:cubicBezTo>
                <a:cubicBezTo>
                  <a:pt x="238" y="59"/>
                  <a:pt x="202" y="3"/>
                  <a:pt x="95" y="21"/>
                </a:cubicBezTo>
                <a:cubicBezTo>
                  <a:pt x="95" y="21"/>
                  <a:pt x="94" y="21"/>
                  <a:pt x="93" y="21"/>
                </a:cubicBezTo>
                <a:cubicBezTo>
                  <a:pt x="83" y="0"/>
                  <a:pt x="83" y="0"/>
                  <a:pt x="83" y="0"/>
                </a:cubicBezTo>
                <a:cubicBezTo>
                  <a:pt x="52" y="4"/>
                  <a:pt x="52" y="4"/>
                  <a:pt x="52" y="4"/>
                </a:cubicBezTo>
                <a:cubicBezTo>
                  <a:pt x="65" y="29"/>
                  <a:pt x="65" y="29"/>
                  <a:pt x="65" y="29"/>
                </a:cubicBezTo>
                <a:cubicBezTo>
                  <a:pt x="0" y="56"/>
                  <a:pt x="29" y="119"/>
                  <a:pt x="29" y="119"/>
                </a:cubicBezTo>
                <a:cubicBezTo>
                  <a:pt x="128" y="91"/>
                  <a:pt x="128" y="91"/>
                  <a:pt x="128" y="91"/>
                </a:cubicBezTo>
                <a:lnTo>
                  <a:pt x="101" y="35"/>
                </a:lnTo>
                <a:close/>
                <a:moveTo>
                  <a:pt x="56" y="86"/>
                </a:moveTo>
                <a:cubicBezTo>
                  <a:pt x="56" y="86"/>
                  <a:pt x="46" y="65"/>
                  <a:pt x="74" y="47"/>
                </a:cubicBezTo>
                <a:cubicBezTo>
                  <a:pt x="89" y="78"/>
                  <a:pt x="89" y="78"/>
                  <a:pt x="89" y="78"/>
                </a:cubicBezTo>
                <a:lnTo>
                  <a:pt x="56" y="86"/>
                </a:ln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nvGrpSpPr>
          <p:cNvPr id="37" name="Group 36"/>
          <p:cNvGrpSpPr/>
          <p:nvPr/>
        </p:nvGrpSpPr>
        <p:grpSpPr>
          <a:xfrm>
            <a:off x="10049252" y="3710706"/>
            <a:ext cx="590498" cy="369823"/>
            <a:chOff x="3913188" y="3711575"/>
            <a:chExt cx="615950" cy="385763"/>
          </a:xfrm>
          <a:solidFill>
            <a:schemeClr val="accent2"/>
          </a:solidFill>
        </p:grpSpPr>
        <p:sp>
          <p:nvSpPr>
            <p:cNvPr id="45" name="Freeform 33"/>
            <p:cNvSpPr>
              <a:spLocks noEditPoints="1"/>
            </p:cNvSpPr>
            <p:nvPr/>
          </p:nvSpPr>
          <p:spPr bwMode="auto">
            <a:xfrm>
              <a:off x="3913188" y="3711575"/>
              <a:ext cx="314325" cy="377825"/>
            </a:xfrm>
            <a:custGeom>
              <a:avLst/>
              <a:gdLst>
                <a:gd name="T0" fmla="*/ 57 w 75"/>
                <a:gd name="T1" fmla="*/ 41 h 90"/>
                <a:gd name="T2" fmla="*/ 71 w 75"/>
                <a:gd name="T3" fmla="*/ 24 h 90"/>
                <a:gd name="T4" fmla="*/ 46 w 75"/>
                <a:gd name="T5" fmla="*/ 0 h 90"/>
                <a:gd name="T6" fmla="*/ 20 w 75"/>
                <a:gd name="T7" fmla="*/ 0 h 90"/>
                <a:gd name="T8" fmla="*/ 19 w 75"/>
                <a:gd name="T9" fmla="*/ 0 h 90"/>
                <a:gd name="T10" fmla="*/ 0 w 75"/>
                <a:gd name="T11" fmla="*/ 0 h 90"/>
                <a:gd name="T12" fmla="*/ 0 w 75"/>
                <a:gd name="T13" fmla="*/ 89 h 90"/>
                <a:gd name="T14" fmla="*/ 19 w 75"/>
                <a:gd name="T15" fmla="*/ 89 h 90"/>
                <a:gd name="T16" fmla="*/ 20 w 75"/>
                <a:gd name="T17" fmla="*/ 89 h 90"/>
                <a:gd name="T18" fmla="*/ 46 w 75"/>
                <a:gd name="T19" fmla="*/ 89 h 90"/>
                <a:gd name="T20" fmla="*/ 74 w 75"/>
                <a:gd name="T21" fmla="*/ 63 h 90"/>
                <a:gd name="T22" fmla="*/ 57 w 75"/>
                <a:gd name="T23" fmla="*/ 41 h 90"/>
                <a:gd name="T24" fmla="*/ 20 w 75"/>
                <a:gd name="T25" fmla="*/ 16 h 90"/>
                <a:gd name="T26" fmla="*/ 42 w 75"/>
                <a:gd name="T27" fmla="*/ 16 h 90"/>
                <a:gd name="T28" fmla="*/ 46 w 75"/>
                <a:gd name="T29" fmla="*/ 16 h 90"/>
                <a:gd name="T30" fmla="*/ 52 w 75"/>
                <a:gd name="T31" fmla="*/ 25 h 90"/>
                <a:gd name="T32" fmla="*/ 44 w 75"/>
                <a:gd name="T33" fmla="*/ 36 h 90"/>
                <a:gd name="T34" fmla="*/ 20 w 75"/>
                <a:gd name="T35" fmla="*/ 36 h 90"/>
                <a:gd name="T36" fmla="*/ 20 w 75"/>
                <a:gd name="T37" fmla="*/ 16 h 90"/>
                <a:gd name="T38" fmla="*/ 44 w 75"/>
                <a:gd name="T39" fmla="*/ 73 h 90"/>
                <a:gd name="T40" fmla="*/ 43 w 75"/>
                <a:gd name="T41" fmla="*/ 73 h 90"/>
                <a:gd name="T42" fmla="*/ 20 w 75"/>
                <a:gd name="T43" fmla="*/ 73 h 90"/>
                <a:gd name="T44" fmla="*/ 20 w 75"/>
                <a:gd name="T45" fmla="*/ 49 h 90"/>
                <a:gd name="T46" fmla="*/ 46 w 75"/>
                <a:gd name="T47" fmla="*/ 49 h 90"/>
                <a:gd name="T48" fmla="*/ 55 w 75"/>
                <a:gd name="T49" fmla="*/ 62 h 90"/>
                <a:gd name="T50" fmla="*/ 44 w 75"/>
                <a:gd name="T51" fmla="*/ 73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5" h="90">
                  <a:moveTo>
                    <a:pt x="57" y="41"/>
                  </a:moveTo>
                  <a:cubicBezTo>
                    <a:pt x="57" y="41"/>
                    <a:pt x="71" y="40"/>
                    <a:pt x="71" y="24"/>
                  </a:cubicBezTo>
                  <a:cubicBezTo>
                    <a:pt x="71" y="8"/>
                    <a:pt x="60" y="0"/>
                    <a:pt x="46" y="0"/>
                  </a:cubicBezTo>
                  <a:cubicBezTo>
                    <a:pt x="20" y="0"/>
                    <a:pt x="20" y="0"/>
                    <a:pt x="20" y="0"/>
                  </a:cubicBezTo>
                  <a:cubicBezTo>
                    <a:pt x="19" y="0"/>
                    <a:pt x="19" y="0"/>
                    <a:pt x="19" y="0"/>
                  </a:cubicBezTo>
                  <a:cubicBezTo>
                    <a:pt x="0" y="0"/>
                    <a:pt x="0" y="0"/>
                    <a:pt x="0" y="0"/>
                  </a:cubicBezTo>
                  <a:cubicBezTo>
                    <a:pt x="0" y="89"/>
                    <a:pt x="0" y="89"/>
                    <a:pt x="0" y="89"/>
                  </a:cubicBezTo>
                  <a:cubicBezTo>
                    <a:pt x="19" y="89"/>
                    <a:pt x="19" y="89"/>
                    <a:pt x="19" y="89"/>
                  </a:cubicBezTo>
                  <a:cubicBezTo>
                    <a:pt x="20" y="89"/>
                    <a:pt x="20" y="89"/>
                    <a:pt x="20" y="89"/>
                  </a:cubicBezTo>
                  <a:cubicBezTo>
                    <a:pt x="46" y="89"/>
                    <a:pt x="46" y="89"/>
                    <a:pt x="46" y="89"/>
                  </a:cubicBezTo>
                  <a:cubicBezTo>
                    <a:pt x="46" y="89"/>
                    <a:pt x="74" y="90"/>
                    <a:pt x="74" y="63"/>
                  </a:cubicBezTo>
                  <a:cubicBezTo>
                    <a:pt x="74" y="63"/>
                    <a:pt x="75" y="41"/>
                    <a:pt x="57" y="41"/>
                  </a:cubicBezTo>
                  <a:close/>
                  <a:moveTo>
                    <a:pt x="20" y="16"/>
                  </a:moveTo>
                  <a:cubicBezTo>
                    <a:pt x="42" y="16"/>
                    <a:pt x="42" y="16"/>
                    <a:pt x="42" y="16"/>
                  </a:cubicBezTo>
                  <a:cubicBezTo>
                    <a:pt x="46" y="16"/>
                    <a:pt x="46" y="16"/>
                    <a:pt x="46" y="16"/>
                  </a:cubicBezTo>
                  <a:cubicBezTo>
                    <a:pt x="46" y="16"/>
                    <a:pt x="52" y="16"/>
                    <a:pt x="52" y="25"/>
                  </a:cubicBezTo>
                  <a:cubicBezTo>
                    <a:pt x="52" y="34"/>
                    <a:pt x="48" y="36"/>
                    <a:pt x="44" y="36"/>
                  </a:cubicBezTo>
                  <a:cubicBezTo>
                    <a:pt x="20" y="36"/>
                    <a:pt x="20" y="36"/>
                    <a:pt x="20" y="36"/>
                  </a:cubicBezTo>
                  <a:lnTo>
                    <a:pt x="20" y="16"/>
                  </a:lnTo>
                  <a:close/>
                  <a:moveTo>
                    <a:pt x="44" y="73"/>
                  </a:moveTo>
                  <a:cubicBezTo>
                    <a:pt x="44" y="73"/>
                    <a:pt x="43" y="73"/>
                    <a:pt x="43" y="73"/>
                  </a:cubicBezTo>
                  <a:cubicBezTo>
                    <a:pt x="20" y="73"/>
                    <a:pt x="20" y="73"/>
                    <a:pt x="20" y="73"/>
                  </a:cubicBezTo>
                  <a:cubicBezTo>
                    <a:pt x="20" y="49"/>
                    <a:pt x="20" y="49"/>
                    <a:pt x="20" y="49"/>
                  </a:cubicBezTo>
                  <a:cubicBezTo>
                    <a:pt x="46" y="49"/>
                    <a:pt x="46" y="49"/>
                    <a:pt x="46" y="49"/>
                  </a:cubicBezTo>
                  <a:cubicBezTo>
                    <a:pt x="46" y="49"/>
                    <a:pt x="55" y="49"/>
                    <a:pt x="55" y="62"/>
                  </a:cubicBezTo>
                  <a:cubicBezTo>
                    <a:pt x="55" y="72"/>
                    <a:pt x="48" y="73"/>
                    <a:pt x="44" y="73"/>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46" name="Freeform 34"/>
            <p:cNvSpPr>
              <a:spLocks noEditPoints="1"/>
            </p:cNvSpPr>
            <p:nvPr/>
          </p:nvSpPr>
          <p:spPr bwMode="auto">
            <a:xfrm>
              <a:off x="4227513" y="3808413"/>
              <a:ext cx="301625" cy="288925"/>
            </a:xfrm>
            <a:custGeom>
              <a:avLst/>
              <a:gdLst>
                <a:gd name="T0" fmla="*/ 36 w 72"/>
                <a:gd name="T1" fmla="*/ 0 h 69"/>
                <a:gd name="T2" fmla="*/ 2 w 72"/>
                <a:gd name="T3" fmla="*/ 34 h 69"/>
                <a:gd name="T4" fmla="*/ 36 w 72"/>
                <a:gd name="T5" fmla="*/ 68 h 69"/>
                <a:gd name="T6" fmla="*/ 66 w 72"/>
                <a:gd name="T7" fmla="*/ 44 h 69"/>
                <a:gd name="T8" fmla="*/ 51 w 72"/>
                <a:gd name="T9" fmla="*/ 44 h 69"/>
                <a:gd name="T10" fmla="*/ 37 w 72"/>
                <a:gd name="T11" fmla="*/ 54 h 69"/>
                <a:gd name="T12" fmla="*/ 21 w 72"/>
                <a:gd name="T13" fmla="*/ 38 h 69"/>
                <a:gd name="T14" fmla="*/ 67 w 72"/>
                <a:gd name="T15" fmla="*/ 38 h 69"/>
                <a:gd name="T16" fmla="*/ 36 w 72"/>
                <a:gd name="T17" fmla="*/ 0 h 69"/>
                <a:gd name="T18" fmla="*/ 21 w 72"/>
                <a:gd name="T19" fmla="*/ 26 h 69"/>
                <a:gd name="T20" fmla="*/ 37 w 72"/>
                <a:gd name="T21" fmla="*/ 13 h 69"/>
                <a:gd name="T22" fmla="*/ 50 w 72"/>
                <a:gd name="T23" fmla="*/ 26 h 69"/>
                <a:gd name="T24" fmla="*/ 21 w 72"/>
                <a:gd name="T25" fmla="*/ 26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2" h="69">
                  <a:moveTo>
                    <a:pt x="36" y="0"/>
                  </a:moveTo>
                  <a:cubicBezTo>
                    <a:pt x="2" y="0"/>
                    <a:pt x="2" y="34"/>
                    <a:pt x="2" y="34"/>
                  </a:cubicBezTo>
                  <a:cubicBezTo>
                    <a:pt x="2" y="34"/>
                    <a:pt x="0" y="68"/>
                    <a:pt x="36" y="68"/>
                  </a:cubicBezTo>
                  <a:cubicBezTo>
                    <a:pt x="36" y="68"/>
                    <a:pt x="66" y="69"/>
                    <a:pt x="66" y="44"/>
                  </a:cubicBezTo>
                  <a:cubicBezTo>
                    <a:pt x="51" y="44"/>
                    <a:pt x="51" y="44"/>
                    <a:pt x="51" y="44"/>
                  </a:cubicBezTo>
                  <a:cubicBezTo>
                    <a:pt x="51" y="44"/>
                    <a:pt x="51" y="54"/>
                    <a:pt x="37" y="54"/>
                  </a:cubicBezTo>
                  <a:cubicBezTo>
                    <a:pt x="37" y="54"/>
                    <a:pt x="21" y="55"/>
                    <a:pt x="21" y="38"/>
                  </a:cubicBezTo>
                  <a:cubicBezTo>
                    <a:pt x="67" y="38"/>
                    <a:pt x="67" y="38"/>
                    <a:pt x="67" y="38"/>
                  </a:cubicBezTo>
                  <a:cubicBezTo>
                    <a:pt x="67" y="38"/>
                    <a:pt x="72" y="0"/>
                    <a:pt x="36" y="0"/>
                  </a:cubicBezTo>
                  <a:close/>
                  <a:moveTo>
                    <a:pt x="21" y="26"/>
                  </a:moveTo>
                  <a:cubicBezTo>
                    <a:pt x="21" y="26"/>
                    <a:pt x="23" y="13"/>
                    <a:pt x="37" y="13"/>
                  </a:cubicBezTo>
                  <a:cubicBezTo>
                    <a:pt x="50" y="13"/>
                    <a:pt x="50" y="26"/>
                    <a:pt x="50" y="26"/>
                  </a:cubicBezTo>
                  <a:lnTo>
                    <a:pt x="21" y="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47" name="Rectangle 35"/>
            <p:cNvSpPr>
              <a:spLocks noChangeArrowheads="1"/>
            </p:cNvSpPr>
            <p:nvPr/>
          </p:nvSpPr>
          <p:spPr bwMode="auto">
            <a:xfrm>
              <a:off x="4298951" y="3736975"/>
              <a:ext cx="155575" cy="4127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sp>
        <p:nvSpPr>
          <p:cNvPr id="38" name="Freeform 37"/>
          <p:cNvSpPr>
            <a:spLocks/>
          </p:cNvSpPr>
          <p:nvPr/>
        </p:nvSpPr>
        <p:spPr bwMode="auto">
          <a:xfrm>
            <a:off x="9329393" y="2449050"/>
            <a:ext cx="837046" cy="806608"/>
          </a:xfrm>
          <a:custGeom>
            <a:avLst/>
            <a:gdLst>
              <a:gd name="T0" fmla="*/ 0 w 208"/>
              <a:gd name="T1" fmla="*/ 68 h 201"/>
              <a:gd name="T2" fmla="*/ 8 w 208"/>
              <a:gd name="T3" fmla="*/ 78 h 201"/>
              <a:gd name="T4" fmla="*/ 31 w 208"/>
              <a:gd name="T5" fmla="*/ 72 h 201"/>
              <a:gd name="T6" fmla="*/ 64 w 208"/>
              <a:gd name="T7" fmla="*/ 172 h 201"/>
              <a:gd name="T8" fmla="*/ 106 w 208"/>
              <a:gd name="T9" fmla="*/ 189 h 201"/>
              <a:gd name="T10" fmla="*/ 197 w 208"/>
              <a:gd name="T11" fmla="*/ 62 h 201"/>
              <a:gd name="T12" fmla="*/ 114 w 208"/>
              <a:gd name="T13" fmla="*/ 67 h 201"/>
              <a:gd name="T14" fmla="*/ 137 w 208"/>
              <a:gd name="T15" fmla="*/ 94 h 201"/>
              <a:gd name="T16" fmla="*/ 109 w 208"/>
              <a:gd name="T17" fmla="*/ 130 h 201"/>
              <a:gd name="T18" fmla="*/ 93 w 208"/>
              <a:gd name="T19" fmla="*/ 90 h 201"/>
              <a:gd name="T20" fmla="*/ 60 w 208"/>
              <a:gd name="T21" fmla="*/ 22 h 201"/>
              <a:gd name="T22" fmla="*/ 0 w 208"/>
              <a:gd name="T23" fmla="*/ 68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8" h="201">
                <a:moveTo>
                  <a:pt x="0" y="68"/>
                </a:moveTo>
                <a:cubicBezTo>
                  <a:pt x="8" y="78"/>
                  <a:pt x="8" y="78"/>
                  <a:pt x="8" y="78"/>
                </a:cubicBezTo>
                <a:cubicBezTo>
                  <a:pt x="8" y="78"/>
                  <a:pt x="25" y="65"/>
                  <a:pt x="31" y="72"/>
                </a:cubicBezTo>
                <a:cubicBezTo>
                  <a:pt x="36" y="78"/>
                  <a:pt x="57" y="157"/>
                  <a:pt x="64" y="172"/>
                </a:cubicBezTo>
                <a:cubicBezTo>
                  <a:pt x="70" y="184"/>
                  <a:pt x="87" y="201"/>
                  <a:pt x="106" y="189"/>
                </a:cubicBezTo>
                <a:cubicBezTo>
                  <a:pt x="125" y="177"/>
                  <a:pt x="186" y="124"/>
                  <a:pt x="197" y="62"/>
                </a:cubicBezTo>
                <a:cubicBezTo>
                  <a:pt x="208" y="0"/>
                  <a:pt x="123" y="13"/>
                  <a:pt x="114" y="67"/>
                </a:cubicBezTo>
                <a:cubicBezTo>
                  <a:pt x="137" y="54"/>
                  <a:pt x="149" y="73"/>
                  <a:pt x="137" y="94"/>
                </a:cubicBezTo>
                <a:cubicBezTo>
                  <a:pt x="126" y="116"/>
                  <a:pt x="115" y="130"/>
                  <a:pt x="109" y="130"/>
                </a:cubicBezTo>
                <a:cubicBezTo>
                  <a:pt x="104" y="130"/>
                  <a:pt x="100" y="116"/>
                  <a:pt x="93" y="90"/>
                </a:cubicBezTo>
                <a:cubicBezTo>
                  <a:pt x="87" y="64"/>
                  <a:pt x="87" y="17"/>
                  <a:pt x="60" y="22"/>
                </a:cubicBezTo>
                <a:cubicBezTo>
                  <a:pt x="34" y="27"/>
                  <a:pt x="0" y="68"/>
                  <a:pt x="0" y="68"/>
                </a:cubicBez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nvGrpSpPr>
          <p:cNvPr id="39" name="Group 38"/>
          <p:cNvGrpSpPr/>
          <p:nvPr/>
        </p:nvGrpSpPr>
        <p:grpSpPr>
          <a:xfrm>
            <a:off x="7407230" y="1217830"/>
            <a:ext cx="905533" cy="905531"/>
            <a:chOff x="1157288" y="1111250"/>
            <a:chExt cx="944563" cy="944562"/>
          </a:xfrm>
          <a:solidFill>
            <a:schemeClr val="accent2"/>
          </a:solidFill>
        </p:grpSpPr>
        <p:sp>
          <p:nvSpPr>
            <p:cNvPr id="40" name="Freeform 45"/>
            <p:cNvSpPr>
              <a:spLocks/>
            </p:cNvSpPr>
            <p:nvPr/>
          </p:nvSpPr>
          <p:spPr bwMode="auto">
            <a:xfrm>
              <a:off x="1463676" y="1111250"/>
              <a:ext cx="360363" cy="357187"/>
            </a:xfrm>
            <a:custGeom>
              <a:avLst/>
              <a:gdLst>
                <a:gd name="T0" fmla="*/ 86 w 86"/>
                <a:gd name="T1" fmla="*/ 10 h 85"/>
                <a:gd name="T2" fmla="*/ 40 w 86"/>
                <a:gd name="T3" fmla="*/ 0 h 85"/>
                <a:gd name="T4" fmla="*/ 0 w 86"/>
                <a:gd name="T5" fmla="*/ 8 h 85"/>
                <a:gd name="T6" fmla="*/ 86 w 86"/>
                <a:gd name="T7" fmla="*/ 85 h 85"/>
                <a:gd name="T8" fmla="*/ 86 w 86"/>
                <a:gd name="T9" fmla="*/ 10 h 85"/>
              </a:gdLst>
              <a:ahLst/>
              <a:cxnLst>
                <a:cxn ang="0">
                  <a:pos x="T0" y="T1"/>
                </a:cxn>
                <a:cxn ang="0">
                  <a:pos x="T2" y="T3"/>
                </a:cxn>
                <a:cxn ang="0">
                  <a:pos x="T4" y="T5"/>
                </a:cxn>
                <a:cxn ang="0">
                  <a:pos x="T6" y="T7"/>
                </a:cxn>
                <a:cxn ang="0">
                  <a:pos x="T8" y="T9"/>
                </a:cxn>
              </a:cxnLst>
              <a:rect l="0" t="0" r="r" b="b"/>
              <a:pathLst>
                <a:path w="86" h="85">
                  <a:moveTo>
                    <a:pt x="86" y="10"/>
                  </a:moveTo>
                  <a:cubicBezTo>
                    <a:pt x="71" y="4"/>
                    <a:pt x="56" y="0"/>
                    <a:pt x="40" y="0"/>
                  </a:cubicBezTo>
                  <a:cubicBezTo>
                    <a:pt x="26" y="0"/>
                    <a:pt x="13" y="3"/>
                    <a:pt x="0" y="8"/>
                  </a:cubicBezTo>
                  <a:cubicBezTo>
                    <a:pt x="3" y="10"/>
                    <a:pt x="82" y="82"/>
                    <a:pt x="86" y="85"/>
                  </a:cubicBezTo>
                  <a:cubicBezTo>
                    <a:pt x="86" y="80"/>
                    <a:pt x="86" y="12"/>
                    <a:pt x="86" y="1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41" name="Freeform 46"/>
            <p:cNvSpPr>
              <a:spLocks/>
            </p:cNvSpPr>
            <p:nvPr/>
          </p:nvSpPr>
          <p:spPr bwMode="auto">
            <a:xfrm>
              <a:off x="1190626" y="1581150"/>
              <a:ext cx="196850" cy="406400"/>
            </a:xfrm>
            <a:custGeom>
              <a:avLst/>
              <a:gdLst>
                <a:gd name="T0" fmla="*/ 47 w 47"/>
                <a:gd name="T1" fmla="*/ 97 h 97"/>
                <a:gd name="T2" fmla="*/ 47 w 47"/>
                <a:gd name="T3" fmla="*/ 0 h 97"/>
                <a:gd name="T4" fmla="*/ 0 w 47"/>
                <a:gd name="T5" fmla="*/ 42 h 97"/>
                <a:gd name="T6" fmla="*/ 47 w 47"/>
                <a:gd name="T7" fmla="*/ 97 h 97"/>
              </a:gdLst>
              <a:ahLst/>
              <a:cxnLst>
                <a:cxn ang="0">
                  <a:pos x="T0" y="T1"/>
                </a:cxn>
                <a:cxn ang="0">
                  <a:pos x="T2" y="T3"/>
                </a:cxn>
                <a:cxn ang="0">
                  <a:pos x="T4" y="T5"/>
                </a:cxn>
                <a:cxn ang="0">
                  <a:pos x="T6" y="T7"/>
                </a:cxn>
              </a:cxnLst>
              <a:rect l="0" t="0" r="r" b="b"/>
              <a:pathLst>
                <a:path w="47" h="97">
                  <a:moveTo>
                    <a:pt x="47" y="97"/>
                  </a:moveTo>
                  <a:cubicBezTo>
                    <a:pt x="47" y="92"/>
                    <a:pt x="47" y="5"/>
                    <a:pt x="47" y="0"/>
                  </a:cubicBezTo>
                  <a:cubicBezTo>
                    <a:pt x="43" y="3"/>
                    <a:pt x="2" y="41"/>
                    <a:pt x="0" y="42"/>
                  </a:cubicBezTo>
                  <a:cubicBezTo>
                    <a:pt x="9" y="65"/>
                    <a:pt x="26" y="84"/>
                    <a:pt x="47" y="97"/>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42" name="Freeform 47"/>
            <p:cNvSpPr>
              <a:spLocks/>
            </p:cNvSpPr>
            <p:nvPr/>
          </p:nvSpPr>
          <p:spPr bwMode="auto">
            <a:xfrm>
              <a:off x="1157288" y="1166813"/>
              <a:ext cx="436563" cy="539750"/>
            </a:xfrm>
            <a:custGeom>
              <a:avLst/>
              <a:gdLst>
                <a:gd name="T0" fmla="*/ 0 w 104"/>
                <a:gd name="T1" fmla="*/ 100 h 129"/>
                <a:gd name="T2" fmla="*/ 4 w 104"/>
                <a:gd name="T3" fmla="*/ 129 h 129"/>
                <a:gd name="T4" fmla="*/ 104 w 104"/>
                <a:gd name="T5" fmla="*/ 38 h 129"/>
                <a:gd name="T6" fmla="*/ 61 w 104"/>
                <a:gd name="T7" fmla="*/ 0 h 129"/>
                <a:gd name="T8" fmla="*/ 0 w 104"/>
                <a:gd name="T9" fmla="*/ 100 h 129"/>
              </a:gdLst>
              <a:ahLst/>
              <a:cxnLst>
                <a:cxn ang="0">
                  <a:pos x="T0" y="T1"/>
                </a:cxn>
                <a:cxn ang="0">
                  <a:pos x="T2" y="T3"/>
                </a:cxn>
                <a:cxn ang="0">
                  <a:pos x="T4" y="T5"/>
                </a:cxn>
                <a:cxn ang="0">
                  <a:pos x="T6" y="T7"/>
                </a:cxn>
                <a:cxn ang="0">
                  <a:pos x="T8" y="T9"/>
                </a:cxn>
              </a:cxnLst>
              <a:rect l="0" t="0" r="r" b="b"/>
              <a:pathLst>
                <a:path w="104" h="129">
                  <a:moveTo>
                    <a:pt x="0" y="100"/>
                  </a:moveTo>
                  <a:cubicBezTo>
                    <a:pt x="0" y="109"/>
                    <a:pt x="2" y="119"/>
                    <a:pt x="4" y="129"/>
                  </a:cubicBezTo>
                  <a:cubicBezTo>
                    <a:pt x="7" y="126"/>
                    <a:pt x="102" y="40"/>
                    <a:pt x="104" y="38"/>
                  </a:cubicBezTo>
                  <a:cubicBezTo>
                    <a:pt x="102" y="37"/>
                    <a:pt x="63" y="1"/>
                    <a:pt x="61" y="0"/>
                  </a:cubicBezTo>
                  <a:cubicBezTo>
                    <a:pt x="24" y="19"/>
                    <a:pt x="0" y="57"/>
                    <a:pt x="0" y="10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43" name="Freeform 48"/>
            <p:cNvSpPr>
              <a:spLocks/>
            </p:cNvSpPr>
            <p:nvPr/>
          </p:nvSpPr>
          <p:spPr bwMode="auto">
            <a:xfrm>
              <a:off x="1438276" y="1790700"/>
              <a:ext cx="615950" cy="265112"/>
            </a:xfrm>
            <a:custGeom>
              <a:avLst/>
              <a:gdLst>
                <a:gd name="T0" fmla="*/ 0 w 147"/>
                <a:gd name="T1" fmla="*/ 0 h 63"/>
                <a:gd name="T2" fmla="*/ 0 w 147"/>
                <a:gd name="T3" fmla="*/ 53 h 63"/>
                <a:gd name="T4" fmla="*/ 35 w 147"/>
                <a:gd name="T5" fmla="*/ 63 h 63"/>
                <a:gd name="T6" fmla="*/ 56 w 147"/>
                <a:gd name="T7" fmla="*/ 63 h 63"/>
                <a:gd name="T8" fmla="*/ 147 w 147"/>
                <a:gd name="T9" fmla="*/ 0 h 63"/>
                <a:gd name="T10" fmla="*/ 0 w 147"/>
                <a:gd name="T11" fmla="*/ 0 h 63"/>
              </a:gdLst>
              <a:ahLst/>
              <a:cxnLst>
                <a:cxn ang="0">
                  <a:pos x="T0" y="T1"/>
                </a:cxn>
                <a:cxn ang="0">
                  <a:pos x="T2" y="T3"/>
                </a:cxn>
                <a:cxn ang="0">
                  <a:pos x="T4" y="T5"/>
                </a:cxn>
                <a:cxn ang="0">
                  <a:pos x="T6" y="T7"/>
                </a:cxn>
                <a:cxn ang="0">
                  <a:pos x="T8" y="T9"/>
                </a:cxn>
                <a:cxn ang="0">
                  <a:pos x="T10" y="T11"/>
                </a:cxn>
              </a:cxnLst>
              <a:rect l="0" t="0" r="r" b="b"/>
              <a:pathLst>
                <a:path w="147" h="63">
                  <a:moveTo>
                    <a:pt x="0" y="0"/>
                  </a:moveTo>
                  <a:cubicBezTo>
                    <a:pt x="0" y="2"/>
                    <a:pt x="0" y="52"/>
                    <a:pt x="0" y="53"/>
                  </a:cubicBezTo>
                  <a:cubicBezTo>
                    <a:pt x="11" y="58"/>
                    <a:pt x="23" y="62"/>
                    <a:pt x="35" y="63"/>
                  </a:cubicBezTo>
                  <a:cubicBezTo>
                    <a:pt x="56" y="63"/>
                    <a:pt x="56" y="63"/>
                    <a:pt x="56" y="63"/>
                  </a:cubicBezTo>
                  <a:cubicBezTo>
                    <a:pt x="95" y="59"/>
                    <a:pt x="129" y="35"/>
                    <a:pt x="147" y="0"/>
                  </a:cubicBezTo>
                  <a:cubicBezTo>
                    <a:pt x="143" y="0"/>
                    <a:pt x="2" y="0"/>
                    <a:pt x="0"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44" name="Freeform 49"/>
            <p:cNvSpPr>
              <a:spLocks/>
            </p:cNvSpPr>
            <p:nvPr/>
          </p:nvSpPr>
          <p:spPr bwMode="auto">
            <a:xfrm>
              <a:off x="1874838" y="1182688"/>
              <a:ext cx="227013" cy="558800"/>
            </a:xfrm>
            <a:custGeom>
              <a:avLst/>
              <a:gdLst>
                <a:gd name="T0" fmla="*/ 0 w 54"/>
                <a:gd name="T1" fmla="*/ 0 h 133"/>
                <a:gd name="T2" fmla="*/ 0 w 54"/>
                <a:gd name="T3" fmla="*/ 133 h 133"/>
                <a:gd name="T4" fmla="*/ 48 w 54"/>
                <a:gd name="T5" fmla="*/ 133 h 133"/>
                <a:gd name="T6" fmla="*/ 54 w 54"/>
                <a:gd name="T7" fmla="*/ 96 h 133"/>
                <a:gd name="T8" fmla="*/ 0 w 54"/>
                <a:gd name="T9" fmla="*/ 0 h 133"/>
              </a:gdLst>
              <a:ahLst/>
              <a:cxnLst>
                <a:cxn ang="0">
                  <a:pos x="T0" y="T1"/>
                </a:cxn>
                <a:cxn ang="0">
                  <a:pos x="T2" y="T3"/>
                </a:cxn>
                <a:cxn ang="0">
                  <a:pos x="T4" y="T5"/>
                </a:cxn>
                <a:cxn ang="0">
                  <a:pos x="T6" y="T7"/>
                </a:cxn>
                <a:cxn ang="0">
                  <a:pos x="T8" y="T9"/>
                </a:cxn>
              </a:cxnLst>
              <a:rect l="0" t="0" r="r" b="b"/>
              <a:pathLst>
                <a:path w="54" h="133">
                  <a:moveTo>
                    <a:pt x="0" y="0"/>
                  </a:moveTo>
                  <a:cubicBezTo>
                    <a:pt x="0" y="4"/>
                    <a:pt x="0" y="130"/>
                    <a:pt x="0" y="133"/>
                  </a:cubicBezTo>
                  <a:cubicBezTo>
                    <a:pt x="2" y="133"/>
                    <a:pt x="46" y="133"/>
                    <a:pt x="48" y="133"/>
                  </a:cubicBezTo>
                  <a:cubicBezTo>
                    <a:pt x="52" y="121"/>
                    <a:pt x="54" y="108"/>
                    <a:pt x="54" y="96"/>
                  </a:cubicBezTo>
                  <a:cubicBezTo>
                    <a:pt x="54" y="57"/>
                    <a:pt x="33" y="20"/>
                    <a:pt x="0"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sp>
        <p:nvSpPr>
          <p:cNvPr id="20" name="Freeform 5"/>
          <p:cNvSpPr>
            <a:spLocks noEditPoints="1"/>
          </p:cNvSpPr>
          <p:nvPr/>
        </p:nvSpPr>
        <p:spPr bwMode="auto">
          <a:xfrm>
            <a:off x="10881732" y="2427743"/>
            <a:ext cx="703118" cy="700075"/>
          </a:xfrm>
          <a:custGeom>
            <a:avLst/>
            <a:gdLst>
              <a:gd name="T0" fmla="*/ 168 w 175"/>
              <a:gd name="T1" fmla="*/ 53 h 174"/>
              <a:gd name="T2" fmla="*/ 149 w 175"/>
              <a:gd name="T3" fmla="*/ 25 h 174"/>
              <a:gd name="T4" fmla="*/ 121 w 175"/>
              <a:gd name="T5" fmla="*/ 6 h 174"/>
              <a:gd name="T6" fmla="*/ 87 w 175"/>
              <a:gd name="T7" fmla="*/ 0 h 174"/>
              <a:gd name="T8" fmla="*/ 53 w 175"/>
              <a:gd name="T9" fmla="*/ 6 h 174"/>
              <a:gd name="T10" fmla="*/ 26 w 175"/>
              <a:gd name="T11" fmla="*/ 25 h 174"/>
              <a:gd name="T12" fmla="*/ 7 w 175"/>
              <a:gd name="T13" fmla="*/ 53 h 174"/>
              <a:gd name="T14" fmla="*/ 0 w 175"/>
              <a:gd name="T15" fmla="*/ 87 h 174"/>
              <a:gd name="T16" fmla="*/ 7 w 175"/>
              <a:gd name="T17" fmla="*/ 121 h 174"/>
              <a:gd name="T18" fmla="*/ 26 w 175"/>
              <a:gd name="T19" fmla="*/ 149 h 174"/>
              <a:gd name="T20" fmla="*/ 53 w 175"/>
              <a:gd name="T21" fmla="*/ 167 h 174"/>
              <a:gd name="T22" fmla="*/ 87 w 175"/>
              <a:gd name="T23" fmla="*/ 174 h 174"/>
              <a:gd name="T24" fmla="*/ 121 w 175"/>
              <a:gd name="T25" fmla="*/ 167 h 174"/>
              <a:gd name="T26" fmla="*/ 149 w 175"/>
              <a:gd name="T27" fmla="*/ 149 h 174"/>
              <a:gd name="T28" fmla="*/ 168 w 175"/>
              <a:gd name="T29" fmla="*/ 121 h 174"/>
              <a:gd name="T30" fmla="*/ 175 w 175"/>
              <a:gd name="T31" fmla="*/ 87 h 174"/>
              <a:gd name="T32" fmla="*/ 162 w 175"/>
              <a:gd name="T33" fmla="*/ 86 h 174"/>
              <a:gd name="T34" fmla="*/ 108 w 175"/>
              <a:gd name="T35" fmla="*/ 80 h 174"/>
              <a:gd name="T36" fmla="*/ 145 w 175"/>
              <a:gd name="T37" fmla="*/ 40 h 174"/>
              <a:gd name="T38" fmla="*/ 137 w 175"/>
              <a:gd name="T39" fmla="*/ 31 h 174"/>
              <a:gd name="T40" fmla="*/ 70 w 175"/>
              <a:gd name="T41" fmla="*/ 14 h 174"/>
              <a:gd name="T42" fmla="*/ 137 w 175"/>
              <a:gd name="T43" fmla="*/ 31 h 174"/>
              <a:gd name="T44" fmla="*/ 70 w 175"/>
              <a:gd name="T45" fmla="*/ 14 h 174"/>
              <a:gd name="T46" fmla="*/ 70 w 175"/>
              <a:gd name="T47" fmla="*/ 14 h 174"/>
              <a:gd name="T48" fmla="*/ 83 w 175"/>
              <a:gd name="T49" fmla="*/ 62 h 174"/>
              <a:gd name="T50" fmla="*/ 56 w 175"/>
              <a:gd name="T51" fmla="*/ 19 h 174"/>
              <a:gd name="T52" fmla="*/ 13 w 175"/>
              <a:gd name="T53" fmla="*/ 85 h 174"/>
              <a:gd name="T54" fmla="*/ 96 w 175"/>
              <a:gd name="T55" fmla="*/ 87 h 174"/>
              <a:gd name="T56" fmla="*/ 32 w 175"/>
              <a:gd name="T57" fmla="*/ 137 h 174"/>
              <a:gd name="T58" fmla="*/ 13 w 175"/>
              <a:gd name="T59" fmla="*/ 87 h 174"/>
              <a:gd name="T60" fmla="*/ 40 w 175"/>
              <a:gd name="T61" fmla="*/ 144 h 174"/>
              <a:gd name="T62" fmla="*/ 100 w 175"/>
              <a:gd name="T63" fmla="*/ 99 h 174"/>
              <a:gd name="T64" fmla="*/ 117 w 175"/>
              <a:gd name="T65" fmla="*/ 156 h 174"/>
              <a:gd name="T66" fmla="*/ 129 w 175"/>
              <a:gd name="T67" fmla="*/ 149 h 174"/>
              <a:gd name="T68" fmla="*/ 161 w 175"/>
              <a:gd name="T69" fmla="*/ 99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75" h="174">
                <a:moveTo>
                  <a:pt x="173" y="69"/>
                </a:moveTo>
                <a:cubicBezTo>
                  <a:pt x="172" y="64"/>
                  <a:pt x="170" y="58"/>
                  <a:pt x="168" y="53"/>
                </a:cubicBezTo>
                <a:cubicBezTo>
                  <a:pt x="166" y="48"/>
                  <a:pt x="163" y="43"/>
                  <a:pt x="160" y="38"/>
                </a:cubicBezTo>
                <a:cubicBezTo>
                  <a:pt x="157" y="33"/>
                  <a:pt x="153" y="29"/>
                  <a:pt x="149" y="25"/>
                </a:cubicBezTo>
                <a:cubicBezTo>
                  <a:pt x="145" y="21"/>
                  <a:pt x="141" y="18"/>
                  <a:pt x="136" y="14"/>
                </a:cubicBezTo>
                <a:cubicBezTo>
                  <a:pt x="132" y="11"/>
                  <a:pt x="127" y="9"/>
                  <a:pt x="121" y="6"/>
                </a:cubicBezTo>
                <a:cubicBezTo>
                  <a:pt x="116" y="4"/>
                  <a:pt x="111" y="2"/>
                  <a:pt x="105" y="1"/>
                </a:cubicBezTo>
                <a:cubicBezTo>
                  <a:pt x="99" y="0"/>
                  <a:pt x="93" y="0"/>
                  <a:pt x="87" y="0"/>
                </a:cubicBezTo>
                <a:cubicBezTo>
                  <a:pt x="82" y="0"/>
                  <a:pt x="76" y="0"/>
                  <a:pt x="70" y="1"/>
                </a:cubicBezTo>
                <a:cubicBezTo>
                  <a:pt x="64" y="2"/>
                  <a:pt x="59" y="4"/>
                  <a:pt x="53" y="6"/>
                </a:cubicBezTo>
                <a:cubicBezTo>
                  <a:pt x="48" y="9"/>
                  <a:pt x="43" y="11"/>
                  <a:pt x="39" y="14"/>
                </a:cubicBezTo>
                <a:cubicBezTo>
                  <a:pt x="34" y="18"/>
                  <a:pt x="30" y="21"/>
                  <a:pt x="26" y="25"/>
                </a:cubicBezTo>
                <a:cubicBezTo>
                  <a:pt x="22" y="29"/>
                  <a:pt x="18" y="33"/>
                  <a:pt x="15" y="38"/>
                </a:cubicBezTo>
                <a:cubicBezTo>
                  <a:pt x="12" y="43"/>
                  <a:pt x="9" y="48"/>
                  <a:pt x="7" y="53"/>
                </a:cubicBezTo>
                <a:cubicBezTo>
                  <a:pt x="5" y="58"/>
                  <a:pt x="3" y="64"/>
                  <a:pt x="2" y="69"/>
                </a:cubicBezTo>
                <a:cubicBezTo>
                  <a:pt x="1" y="75"/>
                  <a:pt x="0" y="81"/>
                  <a:pt x="0" y="87"/>
                </a:cubicBezTo>
                <a:cubicBezTo>
                  <a:pt x="0" y="93"/>
                  <a:pt x="1" y="99"/>
                  <a:pt x="2" y="105"/>
                </a:cubicBezTo>
                <a:cubicBezTo>
                  <a:pt x="3" y="110"/>
                  <a:pt x="5" y="116"/>
                  <a:pt x="7" y="121"/>
                </a:cubicBezTo>
                <a:cubicBezTo>
                  <a:pt x="9" y="126"/>
                  <a:pt x="12" y="131"/>
                  <a:pt x="15" y="136"/>
                </a:cubicBezTo>
                <a:cubicBezTo>
                  <a:pt x="18" y="140"/>
                  <a:pt x="22" y="145"/>
                  <a:pt x="26" y="149"/>
                </a:cubicBezTo>
                <a:cubicBezTo>
                  <a:pt x="30" y="153"/>
                  <a:pt x="34" y="156"/>
                  <a:pt x="39" y="159"/>
                </a:cubicBezTo>
                <a:cubicBezTo>
                  <a:pt x="43" y="163"/>
                  <a:pt x="48" y="165"/>
                  <a:pt x="53" y="167"/>
                </a:cubicBezTo>
                <a:cubicBezTo>
                  <a:pt x="59" y="170"/>
                  <a:pt x="64" y="171"/>
                  <a:pt x="70" y="173"/>
                </a:cubicBezTo>
                <a:cubicBezTo>
                  <a:pt x="76" y="174"/>
                  <a:pt x="82" y="174"/>
                  <a:pt x="87" y="174"/>
                </a:cubicBezTo>
                <a:cubicBezTo>
                  <a:pt x="93" y="174"/>
                  <a:pt x="99" y="174"/>
                  <a:pt x="105" y="173"/>
                </a:cubicBezTo>
                <a:cubicBezTo>
                  <a:pt x="111" y="171"/>
                  <a:pt x="116" y="170"/>
                  <a:pt x="121" y="167"/>
                </a:cubicBezTo>
                <a:cubicBezTo>
                  <a:pt x="127" y="165"/>
                  <a:pt x="132" y="163"/>
                  <a:pt x="136" y="159"/>
                </a:cubicBezTo>
                <a:cubicBezTo>
                  <a:pt x="141" y="156"/>
                  <a:pt x="145" y="153"/>
                  <a:pt x="149" y="149"/>
                </a:cubicBezTo>
                <a:cubicBezTo>
                  <a:pt x="153" y="145"/>
                  <a:pt x="157" y="140"/>
                  <a:pt x="160" y="136"/>
                </a:cubicBezTo>
                <a:cubicBezTo>
                  <a:pt x="163" y="131"/>
                  <a:pt x="166" y="126"/>
                  <a:pt x="168" y="121"/>
                </a:cubicBezTo>
                <a:cubicBezTo>
                  <a:pt x="170" y="116"/>
                  <a:pt x="172" y="110"/>
                  <a:pt x="173" y="105"/>
                </a:cubicBezTo>
                <a:cubicBezTo>
                  <a:pt x="174" y="99"/>
                  <a:pt x="175" y="93"/>
                  <a:pt x="175" y="87"/>
                </a:cubicBezTo>
                <a:cubicBezTo>
                  <a:pt x="175" y="81"/>
                  <a:pt x="174" y="75"/>
                  <a:pt x="173" y="69"/>
                </a:cubicBezTo>
                <a:close/>
                <a:moveTo>
                  <a:pt x="162" y="86"/>
                </a:moveTo>
                <a:cubicBezTo>
                  <a:pt x="161" y="86"/>
                  <a:pt x="136" y="81"/>
                  <a:pt x="110" y="84"/>
                </a:cubicBezTo>
                <a:cubicBezTo>
                  <a:pt x="110" y="82"/>
                  <a:pt x="109" y="81"/>
                  <a:pt x="108" y="80"/>
                </a:cubicBezTo>
                <a:cubicBezTo>
                  <a:pt x="107" y="76"/>
                  <a:pt x="105" y="73"/>
                  <a:pt x="104" y="69"/>
                </a:cubicBezTo>
                <a:cubicBezTo>
                  <a:pt x="133" y="57"/>
                  <a:pt x="145" y="40"/>
                  <a:pt x="145" y="40"/>
                </a:cubicBezTo>
                <a:cubicBezTo>
                  <a:pt x="156" y="52"/>
                  <a:pt x="162" y="68"/>
                  <a:pt x="162" y="86"/>
                </a:cubicBezTo>
                <a:close/>
                <a:moveTo>
                  <a:pt x="137" y="31"/>
                </a:moveTo>
                <a:cubicBezTo>
                  <a:pt x="137" y="31"/>
                  <a:pt x="126" y="47"/>
                  <a:pt x="98" y="58"/>
                </a:cubicBezTo>
                <a:cubicBezTo>
                  <a:pt x="85" y="35"/>
                  <a:pt x="71" y="16"/>
                  <a:pt x="70" y="14"/>
                </a:cubicBezTo>
                <a:cubicBezTo>
                  <a:pt x="76" y="13"/>
                  <a:pt x="81" y="12"/>
                  <a:pt x="87" y="12"/>
                </a:cubicBezTo>
                <a:cubicBezTo>
                  <a:pt x="106" y="12"/>
                  <a:pt x="124" y="19"/>
                  <a:pt x="137" y="31"/>
                </a:cubicBezTo>
                <a:close/>
                <a:moveTo>
                  <a:pt x="70" y="14"/>
                </a:moveTo>
                <a:cubicBezTo>
                  <a:pt x="70" y="14"/>
                  <a:pt x="70" y="14"/>
                  <a:pt x="70" y="14"/>
                </a:cubicBezTo>
                <a:cubicBezTo>
                  <a:pt x="70" y="14"/>
                  <a:pt x="69" y="15"/>
                  <a:pt x="69" y="15"/>
                </a:cubicBezTo>
                <a:cubicBezTo>
                  <a:pt x="69" y="15"/>
                  <a:pt x="70" y="15"/>
                  <a:pt x="70" y="14"/>
                </a:cubicBezTo>
                <a:close/>
                <a:moveTo>
                  <a:pt x="56" y="19"/>
                </a:moveTo>
                <a:cubicBezTo>
                  <a:pt x="57" y="21"/>
                  <a:pt x="70" y="39"/>
                  <a:pt x="83" y="62"/>
                </a:cubicBezTo>
                <a:cubicBezTo>
                  <a:pt x="47" y="72"/>
                  <a:pt x="16" y="72"/>
                  <a:pt x="14" y="72"/>
                </a:cubicBezTo>
                <a:cubicBezTo>
                  <a:pt x="19" y="48"/>
                  <a:pt x="35" y="29"/>
                  <a:pt x="56" y="19"/>
                </a:cubicBezTo>
                <a:close/>
                <a:moveTo>
                  <a:pt x="13" y="87"/>
                </a:moveTo>
                <a:cubicBezTo>
                  <a:pt x="13" y="86"/>
                  <a:pt x="13" y="85"/>
                  <a:pt x="13" y="85"/>
                </a:cubicBezTo>
                <a:cubicBezTo>
                  <a:pt x="14" y="85"/>
                  <a:pt x="51" y="85"/>
                  <a:pt x="90" y="74"/>
                </a:cubicBezTo>
                <a:cubicBezTo>
                  <a:pt x="92" y="78"/>
                  <a:pt x="94" y="82"/>
                  <a:pt x="96" y="87"/>
                </a:cubicBezTo>
                <a:cubicBezTo>
                  <a:pt x="95" y="87"/>
                  <a:pt x="94" y="87"/>
                  <a:pt x="93" y="88"/>
                </a:cubicBezTo>
                <a:cubicBezTo>
                  <a:pt x="52" y="101"/>
                  <a:pt x="32" y="137"/>
                  <a:pt x="32" y="137"/>
                </a:cubicBezTo>
                <a:cubicBezTo>
                  <a:pt x="32" y="137"/>
                  <a:pt x="32" y="137"/>
                  <a:pt x="32" y="137"/>
                </a:cubicBezTo>
                <a:cubicBezTo>
                  <a:pt x="20" y="124"/>
                  <a:pt x="13" y="106"/>
                  <a:pt x="13" y="87"/>
                </a:cubicBezTo>
                <a:close/>
                <a:moveTo>
                  <a:pt x="87" y="162"/>
                </a:moveTo>
                <a:cubicBezTo>
                  <a:pt x="69" y="162"/>
                  <a:pt x="53" y="155"/>
                  <a:pt x="40" y="144"/>
                </a:cubicBezTo>
                <a:cubicBezTo>
                  <a:pt x="41" y="145"/>
                  <a:pt x="42" y="146"/>
                  <a:pt x="42" y="146"/>
                </a:cubicBezTo>
                <a:cubicBezTo>
                  <a:pt x="42" y="146"/>
                  <a:pt x="56" y="115"/>
                  <a:pt x="100" y="99"/>
                </a:cubicBezTo>
                <a:cubicBezTo>
                  <a:pt x="100" y="99"/>
                  <a:pt x="100" y="99"/>
                  <a:pt x="101" y="99"/>
                </a:cubicBezTo>
                <a:cubicBezTo>
                  <a:pt x="111" y="126"/>
                  <a:pt x="115" y="149"/>
                  <a:pt x="117" y="156"/>
                </a:cubicBezTo>
                <a:cubicBezTo>
                  <a:pt x="108" y="159"/>
                  <a:pt x="98" y="162"/>
                  <a:pt x="87" y="162"/>
                </a:cubicBezTo>
                <a:close/>
                <a:moveTo>
                  <a:pt x="129" y="149"/>
                </a:moveTo>
                <a:cubicBezTo>
                  <a:pt x="128" y="144"/>
                  <a:pt x="124" y="122"/>
                  <a:pt x="115" y="96"/>
                </a:cubicBezTo>
                <a:cubicBezTo>
                  <a:pt x="139" y="92"/>
                  <a:pt x="160" y="98"/>
                  <a:pt x="161" y="99"/>
                </a:cubicBezTo>
                <a:cubicBezTo>
                  <a:pt x="158" y="120"/>
                  <a:pt x="146" y="138"/>
                  <a:pt x="129" y="149"/>
                </a:cubicBez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21" name="Freeform 21"/>
          <p:cNvSpPr>
            <a:spLocks/>
          </p:cNvSpPr>
          <p:nvPr/>
        </p:nvSpPr>
        <p:spPr bwMode="auto">
          <a:xfrm>
            <a:off x="10708235" y="3228263"/>
            <a:ext cx="917708" cy="913141"/>
          </a:xfrm>
          <a:custGeom>
            <a:avLst/>
            <a:gdLst>
              <a:gd name="T0" fmla="*/ 114 w 228"/>
              <a:gd name="T1" fmla="*/ 0 h 227"/>
              <a:gd name="T2" fmla="*/ 0 w 228"/>
              <a:gd name="T3" fmla="*/ 114 h 227"/>
              <a:gd name="T4" fmla="*/ 68 w 228"/>
              <a:gd name="T5" fmla="*/ 218 h 227"/>
              <a:gd name="T6" fmla="*/ 70 w 228"/>
              <a:gd name="T7" fmla="*/ 192 h 227"/>
              <a:gd name="T8" fmla="*/ 85 w 228"/>
              <a:gd name="T9" fmla="*/ 130 h 227"/>
              <a:gd name="T10" fmla="*/ 81 w 228"/>
              <a:gd name="T11" fmla="*/ 112 h 227"/>
              <a:gd name="T12" fmla="*/ 103 w 228"/>
              <a:gd name="T13" fmla="*/ 82 h 227"/>
              <a:gd name="T14" fmla="*/ 119 w 228"/>
              <a:gd name="T15" fmla="*/ 99 h 227"/>
              <a:gd name="T16" fmla="*/ 109 w 228"/>
              <a:gd name="T17" fmla="*/ 140 h 227"/>
              <a:gd name="T18" fmla="*/ 127 w 228"/>
              <a:gd name="T19" fmla="*/ 162 h 227"/>
              <a:gd name="T20" fmla="*/ 163 w 228"/>
              <a:gd name="T21" fmla="*/ 101 h 227"/>
              <a:gd name="T22" fmla="*/ 115 w 228"/>
              <a:gd name="T23" fmla="*/ 57 h 227"/>
              <a:gd name="T24" fmla="*/ 59 w 228"/>
              <a:gd name="T25" fmla="*/ 112 h 227"/>
              <a:gd name="T26" fmla="*/ 67 w 228"/>
              <a:gd name="T27" fmla="*/ 134 h 227"/>
              <a:gd name="T28" fmla="*/ 68 w 228"/>
              <a:gd name="T29" fmla="*/ 141 h 227"/>
              <a:gd name="T30" fmla="*/ 66 w 228"/>
              <a:gd name="T31" fmla="*/ 150 h 227"/>
              <a:gd name="T32" fmla="*/ 60 w 228"/>
              <a:gd name="T33" fmla="*/ 153 h 227"/>
              <a:gd name="T34" fmla="*/ 37 w 228"/>
              <a:gd name="T35" fmla="*/ 109 h 227"/>
              <a:gd name="T36" fmla="*/ 118 w 228"/>
              <a:gd name="T37" fmla="*/ 38 h 227"/>
              <a:gd name="T38" fmla="*/ 191 w 228"/>
              <a:gd name="T39" fmla="*/ 103 h 227"/>
              <a:gd name="T40" fmla="*/ 129 w 228"/>
              <a:gd name="T41" fmla="*/ 181 h 227"/>
              <a:gd name="T42" fmla="*/ 101 w 228"/>
              <a:gd name="T43" fmla="*/ 167 h 227"/>
              <a:gd name="T44" fmla="*/ 93 w 228"/>
              <a:gd name="T45" fmla="*/ 198 h 227"/>
              <a:gd name="T46" fmla="*/ 82 w 228"/>
              <a:gd name="T47" fmla="*/ 223 h 227"/>
              <a:gd name="T48" fmla="*/ 114 w 228"/>
              <a:gd name="T49" fmla="*/ 227 h 227"/>
              <a:gd name="T50" fmla="*/ 228 w 228"/>
              <a:gd name="T51" fmla="*/ 114 h 227"/>
              <a:gd name="T52" fmla="*/ 114 w 228"/>
              <a:gd name="T53" fmla="*/ 0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8" h="227">
                <a:moveTo>
                  <a:pt x="114" y="0"/>
                </a:moveTo>
                <a:cubicBezTo>
                  <a:pt x="51" y="0"/>
                  <a:pt x="0" y="51"/>
                  <a:pt x="0" y="114"/>
                </a:cubicBezTo>
                <a:cubicBezTo>
                  <a:pt x="0" y="160"/>
                  <a:pt x="28" y="200"/>
                  <a:pt x="68" y="218"/>
                </a:cubicBezTo>
                <a:cubicBezTo>
                  <a:pt x="68" y="210"/>
                  <a:pt x="68" y="200"/>
                  <a:pt x="70" y="192"/>
                </a:cubicBezTo>
                <a:cubicBezTo>
                  <a:pt x="73" y="183"/>
                  <a:pt x="85" y="130"/>
                  <a:pt x="85" y="130"/>
                </a:cubicBezTo>
                <a:cubicBezTo>
                  <a:pt x="85" y="130"/>
                  <a:pt x="81" y="122"/>
                  <a:pt x="81" y="112"/>
                </a:cubicBezTo>
                <a:cubicBezTo>
                  <a:pt x="81" y="95"/>
                  <a:pt x="91" y="82"/>
                  <a:pt x="103" y="82"/>
                </a:cubicBezTo>
                <a:cubicBezTo>
                  <a:pt x="114" y="82"/>
                  <a:pt x="119" y="90"/>
                  <a:pt x="119" y="99"/>
                </a:cubicBezTo>
                <a:cubicBezTo>
                  <a:pt x="119" y="110"/>
                  <a:pt x="112" y="125"/>
                  <a:pt x="109" y="140"/>
                </a:cubicBezTo>
                <a:cubicBezTo>
                  <a:pt x="106" y="152"/>
                  <a:pt x="115" y="162"/>
                  <a:pt x="127" y="162"/>
                </a:cubicBezTo>
                <a:cubicBezTo>
                  <a:pt x="148" y="162"/>
                  <a:pt x="163" y="134"/>
                  <a:pt x="163" y="101"/>
                </a:cubicBezTo>
                <a:cubicBezTo>
                  <a:pt x="163" y="76"/>
                  <a:pt x="146" y="57"/>
                  <a:pt x="115" y="57"/>
                </a:cubicBezTo>
                <a:cubicBezTo>
                  <a:pt x="81" y="57"/>
                  <a:pt x="59" y="83"/>
                  <a:pt x="59" y="112"/>
                </a:cubicBezTo>
                <a:cubicBezTo>
                  <a:pt x="59" y="122"/>
                  <a:pt x="62" y="129"/>
                  <a:pt x="67" y="134"/>
                </a:cubicBezTo>
                <a:cubicBezTo>
                  <a:pt x="69" y="137"/>
                  <a:pt x="69" y="138"/>
                  <a:pt x="68" y="141"/>
                </a:cubicBezTo>
                <a:cubicBezTo>
                  <a:pt x="68" y="143"/>
                  <a:pt x="67" y="148"/>
                  <a:pt x="66" y="150"/>
                </a:cubicBezTo>
                <a:cubicBezTo>
                  <a:pt x="65" y="153"/>
                  <a:pt x="63" y="154"/>
                  <a:pt x="60" y="153"/>
                </a:cubicBezTo>
                <a:cubicBezTo>
                  <a:pt x="44" y="146"/>
                  <a:pt x="37" y="129"/>
                  <a:pt x="37" y="109"/>
                </a:cubicBezTo>
                <a:cubicBezTo>
                  <a:pt x="37" y="77"/>
                  <a:pt x="64" y="38"/>
                  <a:pt x="118" y="38"/>
                </a:cubicBezTo>
                <a:cubicBezTo>
                  <a:pt x="162" y="38"/>
                  <a:pt x="191" y="70"/>
                  <a:pt x="191" y="103"/>
                </a:cubicBezTo>
                <a:cubicBezTo>
                  <a:pt x="191" y="148"/>
                  <a:pt x="166" y="181"/>
                  <a:pt x="129" y="181"/>
                </a:cubicBezTo>
                <a:cubicBezTo>
                  <a:pt x="117" y="181"/>
                  <a:pt x="105" y="175"/>
                  <a:pt x="101" y="167"/>
                </a:cubicBezTo>
                <a:cubicBezTo>
                  <a:pt x="101" y="167"/>
                  <a:pt x="95" y="193"/>
                  <a:pt x="93" y="198"/>
                </a:cubicBezTo>
                <a:cubicBezTo>
                  <a:pt x="91" y="207"/>
                  <a:pt x="86" y="216"/>
                  <a:pt x="82" y="223"/>
                </a:cubicBezTo>
                <a:cubicBezTo>
                  <a:pt x="92" y="226"/>
                  <a:pt x="103" y="227"/>
                  <a:pt x="114" y="227"/>
                </a:cubicBezTo>
                <a:cubicBezTo>
                  <a:pt x="177" y="227"/>
                  <a:pt x="228" y="176"/>
                  <a:pt x="228" y="114"/>
                </a:cubicBezTo>
                <a:cubicBezTo>
                  <a:pt x="228" y="51"/>
                  <a:pt x="177" y="0"/>
                  <a:pt x="114" y="0"/>
                </a:cubicBez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22" name="Freeform 22"/>
          <p:cNvSpPr>
            <a:spLocks noEditPoints="1"/>
          </p:cNvSpPr>
          <p:nvPr/>
        </p:nvSpPr>
        <p:spPr bwMode="auto">
          <a:xfrm>
            <a:off x="8384291" y="1853986"/>
            <a:ext cx="820306" cy="818784"/>
          </a:xfrm>
          <a:custGeom>
            <a:avLst/>
            <a:gdLst>
              <a:gd name="T0" fmla="*/ 164 w 204"/>
              <a:gd name="T1" fmla="*/ 0 h 204"/>
              <a:gd name="T2" fmla="*/ 39 w 204"/>
              <a:gd name="T3" fmla="*/ 0 h 204"/>
              <a:gd name="T4" fmla="*/ 0 w 204"/>
              <a:gd name="T5" fmla="*/ 39 h 204"/>
              <a:gd name="T6" fmla="*/ 0 w 204"/>
              <a:gd name="T7" fmla="*/ 81 h 204"/>
              <a:gd name="T8" fmla="*/ 0 w 204"/>
              <a:gd name="T9" fmla="*/ 164 h 204"/>
              <a:gd name="T10" fmla="*/ 39 w 204"/>
              <a:gd name="T11" fmla="*/ 204 h 204"/>
              <a:gd name="T12" fmla="*/ 164 w 204"/>
              <a:gd name="T13" fmla="*/ 204 h 204"/>
              <a:gd name="T14" fmla="*/ 204 w 204"/>
              <a:gd name="T15" fmla="*/ 164 h 204"/>
              <a:gd name="T16" fmla="*/ 204 w 204"/>
              <a:gd name="T17" fmla="*/ 81 h 204"/>
              <a:gd name="T18" fmla="*/ 204 w 204"/>
              <a:gd name="T19" fmla="*/ 39 h 204"/>
              <a:gd name="T20" fmla="*/ 164 w 204"/>
              <a:gd name="T21" fmla="*/ 0 h 204"/>
              <a:gd name="T22" fmla="*/ 176 w 204"/>
              <a:gd name="T23" fmla="*/ 23 h 204"/>
              <a:gd name="T24" fmla="*/ 180 w 204"/>
              <a:gd name="T25" fmla="*/ 23 h 204"/>
              <a:gd name="T26" fmla="*/ 180 w 204"/>
              <a:gd name="T27" fmla="*/ 28 h 204"/>
              <a:gd name="T28" fmla="*/ 180 w 204"/>
              <a:gd name="T29" fmla="*/ 58 h 204"/>
              <a:gd name="T30" fmla="*/ 146 w 204"/>
              <a:gd name="T31" fmla="*/ 58 h 204"/>
              <a:gd name="T32" fmla="*/ 146 w 204"/>
              <a:gd name="T33" fmla="*/ 24 h 204"/>
              <a:gd name="T34" fmla="*/ 176 w 204"/>
              <a:gd name="T35" fmla="*/ 23 h 204"/>
              <a:gd name="T36" fmla="*/ 73 w 204"/>
              <a:gd name="T37" fmla="*/ 81 h 204"/>
              <a:gd name="T38" fmla="*/ 102 w 204"/>
              <a:gd name="T39" fmla="*/ 66 h 204"/>
              <a:gd name="T40" fmla="*/ 131 w 204"/>
              <a:gd name="T41" fmla="*/ 81 h 204"/>
              <a:gd name="T42" fmla="*/ 138 w 204"/>
              <a:gd name="T43" fmla="*/ 102 h 204"/>
              <a:gd name="T44" fmla="*/ 102 w 204"/>
              <a:gd name="T45" fmla="*/ 138 h 204"/>
              <a:gd name="T46" fmla="*/ 66 w 204"/>
              <a:gd name="T47" fmla="*/ 102 h 204"/>
              <a:gd name="T48" fmla="*/ 73 w 204"/>
              <a:gd name="T49" fmla="*/ 81 h 204"/>
              <a:gd name="T50" fmla="*/ 184 w 204"/>
              <a:gd name="T51" fmla="*/ 164 h 204"/>
              <a:gd name="T52" fmla="*/ 164 w 204"/>
              <a:gd name="T53" fmla="*/ 184 h 204"/>
              <a:gd name="T54" fmla="*/ 39 w 204"/>
              <a:gd name="T55" fmla="*/ 184 h 204"/>
              <a:gd name="T56" fmla="*/ 20 w 204"/>
              <a:gd name="T57" fmla="*/ 164 h 204"/>
              <a:gd name="T58" fmla="*/ 20 w 204"/>
              <a:gd name="T59" fmla="*/ 81 h 204"/>
              <a:gd name="T60" fmla="*/ 50 w 204"/>
              <a:gd name="T61" fmla="*/ 81 h 204"/>
              <a:gd name="T62" fmla="*/ 46 w 204"/>
              <a:gd name="T63" fmla="*/ 102 h 204"/>
              <a:gd name="T64" fmla="*/ 102 w 204"/>
              <a:gd name="T65" fmla="*/ 158 h 204"/>
              <a:gd name="T66" fmla="*/ 157 w 204"/>
              <a:gd name="T67" fmla="*/ 102 h 204"/>
              <a:gd name="T68" fmla="*/ 153 w 204"/>
              <a:gd name="T69" fmla="*/ 81 h 204"/>
              <a:gd name="T70" fmla="*/ 184 w 204"/>
              <a:gd name="T71" fmla="*/ 81 h 204"/>
              <a:gd name="T72" fmla="*/ 184 w 204"/>
              <a:gd name="T73" fmla="*/ 164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04" h="204">
                <a:moveTo>
                  <a:pt x="164" y="0"/>
                </a:moveTo>
                <a:cubicBezTo>
                  <a:pt x="39" y="0"/>
                  <a:pt x="39" y="0"/>
                  <a:pt x="39" y="0"/>
                </a:cubicBezTo>
                <a:cubicBezTo>
                  <a:pt x="17" y="0"/>
                  <a:pt x="0" y="18"/>
                  <a:pt x="0" y="39"/>
                </a:cubicBezTo>
                <a:cubicBezTo>
                  <a:pt x="0" y="81"/>
                  <a:pt x="0" y="81"/>
                  <a:pt x="0" y="81"/>
                </a:cubicBezTo>
                <a:cubicBezTo>
                  <a:pt x="0" y="164"/>
                  <a:pt x="0" y="164"/>
                  <a:pt x="0" y="164"/>
                </a:cubicBezTo>
                <a:cubicBezTo>
                  <a:pt x="0" y="186"/>
                  <a:pt x="17" y="204"/>
                  <a:pt x="39" y="204"/>
                </a:cubicBezTo>
                <a:cubicBezTo>
                  <a:pt x="164" y="204"/>
                  <a:pt x="164" y="204"/>
                  <a:pt x="164" y="204"/>
                </a:cubicBezTo>
                <a:cubicBezTo>
                  <a:pt x="186" y="204"/>
                  <a:pt x="204" y="186"/>
                  <a:pt x="204" y="164"/>
                </a:cubicBezTo>
                <a:cubicBezTo>
                  <a:pt x="204" y="81"/>
                  <a:pt x="204" y="81"/>
                  <a:pt x="204" y="81"/>
                </a:cubicBezTo>
                <a:cubicBezTo>
                  <a:pt x="204" y="39"/>
                  <a:pt x="204" y="39"/>
                  <a:pt x="204" y="39"/>
                </a:cubicBezTo>
                <a:cubicBezTo>
                  <a:pt x="204" y="18"/>
                  <a:pt x="186" y="0"/>
                  <a:pt x="164" y="0"/>
                </a:cubicBezTo>
                <a:close/>
                <a:moveTo>
                  <a:pt x="176" y="23"/>
                </a:moveTo>
                <a:cubicBezTo>
                  <a:pt x="180" y="23"/>
                  <a:pt x="180" y="23"/>
                  <a:pt x="180" y="23"/>
                </a:cubicBezTo>
                <a:cubicBezTo>
                  <a:pt x="180" y="28"/>
                  <a:pt x="180" y="28"/>
                  <a:pt x="180" y="28"/>
                </a:cubicBezTo>
                <a:cubicBezTo>
                  <a:pt x="180" y="58"/>
                  <a:pt x="180" y="58"/>
                  <a:pt x="180" y="58"/>
                </a:cubicBezTo>
                <a:cubicBezTo>
                  <a:pt x="146" y="58"/>
                  <a:pt x="146" y="58"/>
                  <a:pt x="146" y="58"/>
                </a:cubicBezTo>
                <a:cubicBezTo>
                  <a:pt x="146" y="24"/>
                  <a:pt x="146" y="24"/>
                  <a:pt x="146" y="24"/>
                </a:cubicBezTo>
                <a:lnTo>
                  <a:pt x="176" y="23"/>
                </a:lnTo>
                <a:close/>
                <a:moveTo>
                  <a:pt x="73" y="81"/>
                </a:moveTo>
                <a:cubicBezTo>
                  <a:pt x="79" y="72"/>
                  <a:pt x="90" y="66"/>
                  <a:pt x="102" y="66"/>
                </a:cubicBezTo>
                <a:cubicBezTo>
                  <a:pt x="114" y="66"/>
                  <a:pt x="124" y="72"/>
                  <a:pt x="131" y="81"/>
                </a:cubicBezTo>
                <a:cubicBezTo>
                  <a:pt x="135" y="87"/>
                  <a:pt x="138" y="94"/>
                  <a:pt x="138" y="102"/>
                </a:cubicBezTo>
                <a:cubicBezTo>
                  <a:pt x="138" y="122"/>
                  <a:pt x="121" y="138"/>
                  <a:pt x="102" y="138"/>
                </a:cubicBezTo>
                <a:cubicBezTo>
                  <a:pt x="82" y="138"/>
                  <a:pt x="66" y="122"/>
                  <a:pt x="66" y="102"/>
                </a:cubicBezTo>
                <a:cubicBezTo>
                  <a:pt x="66" y="94"/>
                  <a:pt x="68" y="87"/>
                  <a:pt x="73" y="81"/>
                </a:cubicBezTo>
                <a:close/>
                <a:moveTo>
                  <a:pt x="184" y="164"/>
                </a:moveTo>
                <a:cubicBezTo>
                  <a:pt x="184" y="175"/>
                  <a:pt x="175" y="184"/>
                  <a:pt x="164" y="184"/>
                </a:cubicBezTo>
                <a:cubicBezTo>
                  <a:pt x="39" y="184"/>
                  <a:pt x="39" y="184"/>
                  <a:pt x="39" y="184"/>
                </a:cubicBezTo>
                <a:cubicBezTo>
                  <a:pt x="28" y="184"/>
                  <a:pt x="20" y="175"/>
                  <a:pt x="20" y="164"/>
                </a:cubicBezTo>
                <a:cubicBezTo>
                  <a:pt x="20" y="81"/>
                  <a:pt x="20" y="81"/>
                  <a:pt x="20" y="81"/>
                </a:cubicBezTo>
                <a:cubicBezTo>
                  <a:pt x="50" y="81"/>
                  <a:pt x="50" y="81"/>
                  <a:pt x="50" y="81"/>
                </a:cubicBezTo>
                <a:cubicBezTo>
                  <a:pt x="47" y="87"/>
                  <a:pt x="46" y="95"/>
                  <a:pt x="46" y="102"/>
                </a:cubicBezTo>
                <a:cubicBezTo>
                  <a:pt x="46" y="133"/>
                  <a:pt x="71" y="158"/>
                  <a:pt x="102" y="158"/>
                </a:cubicBezTo>
                <a:cubicBezTo>
                  <a:pt x="132" y="158"/>
                  <a:pt x="157" y="133"/>
                  <a:pt x="157" y="102"/>
                </a:cubicBezTo>
                <a:cubicBezTo>
                  <a:pt x="157" y="95"/>
                  <a:pt x="156" y="87"/>
                  <a:pt x="153" y="81"/>
                </a:cubicBezTo>
                <a:cubicBezTo>
                  <a:pt x="184" y="81"/>
                  <a:pt x="184" y="81"/>
                  <a:pt x="184" y="81"/>
                </a:cubicBezTo>
                <a:lnTo>
                  <a:pt x="184" y="164"/>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nvGrpSpPr>
          <p:cNvPr id="23" name="Group 22"/>
          <p:cNvGrpSpPr/>
          <p:nvPr/>
        </p:nvGrpSpPr>
        <p:grpSpPr>
          <a:xfrm>
            <a:off x="9498323" y="820615"/>
            <a:ext cx="739645" cy="687899"/>
            <a:chOff x="3338513" y="696913"/>
            <a:chExt cx="771525" cy="717550"/>
          </a:xfrm>
          <a:solidFill>
            <a:schemeClr val="accent2"/>
          </a:solidFill>
        </p:grpSpPr>
        <p:sp>
          <p:nvSpPr>
            <p:cNvPr id="31" name="Freeform 23"/>
            <p:cNvSpPr>
              <a:spLocks/>
            </p:cNvSpPr>
            <p:nvPr/>
          </p:nvSpPr>
          <p:spPr bwMode="auto">
            <a:xfrm>
              <a:off x="3586163" y="696913"/>
              <a:ext cx="523875" cy="717550"/>
            </a:xfrm>
            <a:custGeom>
              <a:avLst/>
              <a:gdLst>
                <a:gd name="T0" fmla="*/ 115 w 125"/>
                <a:gd name="T1" fmla="*/ 63 h 171"/>
                <a:gd name="T2" fmla="*/ 69 w 125"/>
                <a:gd name="T3" fmla="*/ 63 h 171"/>
                <a:gd name="T4" fmla="*/ 85 w 125"/>
                <a:gd name="T5" fmla="*/ 32 h 171"/>
                <a:gd name="T6" fmla="*/ 74 w 125"/>
                <a:gd name="T7" fmla="*/ 0 h 171"/>
                <a:gd name="T8" fmla="*/ 61 w 125"/>
                <a:gd name="T9" fmla="*/ 21 h 171"/>
                <a:gd name="T10" fmla="*/ 37 w 125"/>
                <a:gd name="T11" fmla="*/ 53 h 171"/>
                <a:gd name="T12" fmla="*/ 0 w 125"/>
                <a:gd name="T13" fmla="*/ 70 h 171"/>
                <a:gd name="T14" fmla="*/ 0 w 125"/>
                <a:gd name="T15" fmla="*/ 71 h 171"/>
                <a:gd name="T16" fmla="*/ 0 w 125"/>
                <a:gd name="T17" fmla="*/ 148 h 171"/>
                <a:gd name="T18" fmla="*/ 26 w 125"/>
                <a:gd name="T19" fmla="*/ 155 h 171"/>
                <a:gd name="T20" fmla="*/ 76 w 125"/>
                <a:gd name="T21" fmla="*/ 171 h 171"/>
                <a:gd name="T22" fmla="*/ 91 w 125"/>
                <a:gd name="T23" fmla="*/ 147 h 171"/>
                <a:gd name="T24" fmla="*/ 103 w 125"/>
                <a:gd name="T25" fmla="*/ 121 h 171"/>
                <a:gd name="T26" fmla="*/ 107 w 125"/>
                <a:gd name="T27" fmla="*/ 91 h 171"/>
                <a:gd name="T28" fmla="*/ 115 w 125"/>
                <a:gd name="T29" fmla="*/ 63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5" h="171">
                  <a:moveTo>
                    <a:pt x="115" y="63"/>
                  </a:moveTo>
                  <a:cubicBezTo>
                    <a:pt x="105" y="57"/>
                    <a:pt x="69" y="63"/>
                    <a:pt x="69" y="63"/>
                  </a:cubicBezTo>
                  <a:cubicBezTo>
                    <a:pt x="75" y="59"/>
                    <a:pt x="85" y="38"/>
                    <a:pt x="85" y="32"/>
                  </a:cubicBezTo>
                  <a:cubicBezTo>
                    <a:pt x="86" y="19"/>
                    <a:pt x="83" y="0"/>
                    <a:pt x="74" y="0"/>
                  </a:cubicBezTo>
                  <a:cubicBezTo>
                    <a:pt x="64" y="0"/>
                    <a:pt x="62" y="16"/>
                    <a:pt x="61" y="21"/>
                  </a:cubicBezTo>
                  <a:cubicBezTo>
                    <a:pt x="59" y="35"/>
                    <a:pt x="46" y="48"/>
                    <a:pt x="37" y="53"/>
                  </a:cubicBezTo>
                  <a:cubicBezTo>
                    <a:pt x="25" y="60"/>
                    <a:pt x="16" y="66"/>
                    <a:pt x="0" y="70"/>
                  </a:cubicBezTo>
                  <a:cubicBezTo>
                    <a:pt x="0" y="70"/>
                    <a:pt x="0" y="71"/>
                    <a:pt x="0" y="71"/>
                  </a:cubicBezTo>
                  <a:cubicBezTo>
                    <a:pt x="0" y="148"/>
                    <a:pt x="0" y="148"/>
                    <a:pt x="0" y="148"/>
                  </a:cubicBezTo>
                  <a:cubicBezTo>
                    <a:pt x="9" y="148"/>
                    <a:pt x="18" y="150"/>
                    <a:pt x="26" y="155"/>
                  </a:cubicBezTo>
                  <a:cubicBezTo>
                    <a:pt x="43" y="164"/>
                    <a:pt x="56" y="171"/>
                    <a:pt x="76" y="171"/>
                  </a:cubicBezTo>
                  <a:cubicBezTo>
                    <a:pt x="106" y="171"/>
                    <a:pt x="103" y="148"/>
                    <a:pt x="91" y="147"/>
                  </a:cubicBezTo>
                  <a:cubicBezTo>
                    <a:pt x="115" y="148"/>
                    <a:pt x="117" y="128"/>
                    <a:pt x="103" y="121"/>
                  </a:cubicBezTo>
                  <a:cubicBezTo>
                    <a:pt x="125" y="121"/>
                    <a:pt x="122" y="93"/>
                    <a:pt x="107" y="91"/>
                  </a:cubicBezTo>
                  <a:cubicBezTo>
                    <a:pt x="124" y="92"/>
                    <a:pt x="125" y="70"/>
                    <a:pt x="115" y="63"/>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32" name="Rectangle 24"/>
            <p:cNvSpPr>
              <a:spLocks noChangeArrowheads="1"/>
            </p:cNvSpPr>
            <p:nvPr/>
          </p:nvSpPr>
          <p:spPr bwMode="auto">
            <a:xfrm>
              <a:off x="3338513" y="960438"/>
              <a:ext cx="163513" cy="3905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sp>
        <p:nvSpPr>
          <p:cNvPr id="24" name="Freeform 23"/>
          <p:cNvSpPr>
            <a:spLocks noEditPoints="1"/>
          </p:cNvSpPr>
          <p:nvPr/>
        </p:nvSpPr>
        <p:spPr bwMode="auto">
          <a:xfrm>
            <a:off x="8448210" y="4477744"/>
            <a:ext cx="334819" cy="289161"/>
          </a:xfrm>
          <a:custGeom>
            <a:avLst/>
            <a:gdLst>
              <a:gd name="T0" fmla="*/ 42 w 83"/>
              <a:gd name="T1" fmla="*/ 0 h 72"/>
              <a:gd name="T2" fmla="*/ 0 w 83"/>
              <a:gd name="T3" fmla="*/ 31 h 72"/>
              <a:gd name="T4" fmla="*/ 14 w 83"/>
              <a:gd name="T5" fmla="*/ 54 h 72"/>
              <a:gd name="T6" fmla="*/ 4 w 83"/>
              <a:gd name="T7" fmla="*/ 72 h 72"/>
              <a:gd name="T8" fmla="*/ 24 w 83"/>
              <a:gd name="T9" fmla="*/ 59 h 72"/>
              <a:gd name="T10" fmla="*/ 42 w 83"/>
              <a:gd name="T11" fmla="*/ 62 h 72"/>
              <a:gd name="T12" fmla="*/ 83 w 83"/>
              <a:gd name="T13" fmla="*/ 31 h 72"/>
              <a:gd name="T14" fmla="*/ 42 w 83"/>
              <a:gd name="T15" fmla="*/ 0 h 72"/>
              <a:gd name="T16" fmla="*/ 42 w 83"/>
              <a:gd name="T17" fmla="*/ 12 h 72"/>
              <a:gd name="T18" fmla="*/ 9 w 83"/>
              <a:gd name="T19" fmla="*/ 23 h 72"/>
              <a:gd name="T20" fmla="*/ 42 w 83"/>
              <a:gd name="T21" fmla="*/ 7 h 72"/>
              <a:gd name="T22" fmla="*/ 75 w 83"/>
              <a:gd name="T23" fmla="*/ 23 h 72"/>
              <a:gd name="T24" fmla="*/ 42 w 83"/>
              <a:gd name="T25" fmla="*/ 1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72">
                <a:moveTo>
                  <a:pt x="42" y="0"/>
                </a:moveTo>
                <a:cubicBezTo>
                  <a:pt x="19" y="0"/>
                  <a:pt x="0" y="14"/>
                  <a:pt x="0" y="31"/>
                </a:cubicBezTo>
                <a:cubicBezTo>
                  <a:pt x="0" y="40"/>
                  <a:pt x="6" y="48"/>
                  <a:pt x="14" y="54"/>
                </a:cubicBezTo>
                <a:cubicBezTo>
                  <a:pt x="4" y="72"/>
                  <a:pt x="4" y="72"/>
                  <a:pt x="4" y="72"/>
                </a:cubicBezTo>
                <a:cubicBezTo>
                  <a:pt x="24" y="59"/>
                  <a:pt x="24" y="59"/>
                  <a:pt x="24" y="59"/>
                </a:cubicBezTo>
                <a:cubicBezTo>
                  <a:pt x="29" y="61"/>
                  <a:pt x="35" y="62"/>
                  <a:pt x="42" y="62"/>
                </a:cubicBezTo>
                <a:cubicBezTo>
                  <a:pt x="64" y="62"/>
                  <a:pt x="83" y="48"/>
                  <a:pt x="83" y="31"/>
                </a:cubicBezTo>
                <a:cubicBezTo>
                  <a:pt x="83" y="14"/>
                  <a:pt x="64" y="0"/>
                  <a:pt x="42" y="0"/>
                </a:cubicBezTo>
                <a:close/>
                <a:moveTo>
                  <a:pt x="42" y="12"/>
                </a:moveTo>
                <a:cubicBezTo>
                  <a:pt x="28" y="12"/>
                  <a:pt x="16" y="16"/>
                  <a:pt x="9" y="23"/>
                </a:cubicBezTo>
                <a:cubicBezTo>
                  <a:pt x="12" y="14"/>
                  <a:pt x="26" y="7"/>
                  <a:pt x="42" y="7"/>
                </a:cubicBezTo>
                <a:cubicBezTo>
                  <a:pt x="58" y="7"/>
                  <a:pt x="72" y="14"/>
                  <a:pt x="75" y="23"/>
                </a:cubicBezTo>
                <a:cubicBezTo>
                  <a:pt x="68" y="16"/>
                  <a:pt x="55" y="12"/>
                  <a:pt x="42" y="12"/>
                </a:cubicBez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nvGrpSpPr>
          <p:cNvPr id="25" name="Group 24"/>
          <p:cNvGrpSpPr/>
          <p:nvPr/>
        </p:nvGrpSpPr>
        <p:grpSpPr>
          <a:xfrm>
            <a:off x="6819775" y="3311968"/>
            <a:ext cx="1270788" cy="1190127"/>
            <a:chOff x="544513" y="3295650"/>
            <a:chExt cx="1325563" cy="1241425"/>
          </a:xfrm>
          <a:solidFill>
            <a:schemeClr val="accent2"/>
          </a:solidFill>
        </p:grpSpPr>
        <p:sp>
          <p:nvSpPr>
            <p:cNvPr id="28" name="Freeform 26"/>
            <p:cNvSpPr>
              <a:spLocks/>
            </p:cNvSpPr>
            <p:nvPr/>
          </p:nvSpPr>
          <p:spPr bwMode="auto">
            <a:xfrm>
              <a:off x="692151" y="3351213"/>
              <a:ext cx="1077913" cy="1185862"/>
            </a:xfrm>
            <a:custGeom>
              <a:avLst/>
              <a:gdLst>
                <a:gd name="T0" fmla="*/ 55 w 257"/>
                <a:gd name="T1" fmla="*/ 128 h 283"/>
                <a:gd name="T2" fmla="*/ 49 w 257"/>
                <a:gd name="T3" fmla="*/ 128 h 283"/>
                <a:gd name="T4" fmla="*/ 43 w 257"/>
                <a:gd name="T5" fmla="*/ 129 h 283"/>
                <a:gd name="T6" fmla="*/ 36 w 257"/>
                <a:gd name="T7" fmla="*/ 133 h 283"/>
                <a:gd name="T8" fmla="*/ 9 w 257"/>
                <a:gd name="T9" fmla="*/ 145 h 283"/>
                <a:gd name="T10" fmla="*/ 4 w 257"/>
                <a:gd name="T11" fmla="*/ 167 h 283"/>
                <a:gd name="T12" fmla="*/ 26 w 257"/>
                <a:gd name="T13" fmla="*/ 218 h 283"/>
                <a:gd name="T14" fmla="*/ 46 w 257"/>
                <a:gd name="T15" fmla="*/ 229 h 283"/>
                <a:gd name="T16" fmla="*/ 61 w 257"/>
                <a:gd name="T17" fmla="*/ 223 h 283"/>
                <a:gd name="T18" fmla="*/ 73 w 257"/>
                <a:gd name="T19" fmla="*/ 243 h 283"/>
                <a:gd name="T20" fmla="*/ 77 w 257"/>
                <a:gd name="T21" fmla="*/ 240 h 283"/>
                <a:gd name="T22" fmla="*/ 106 w 257"/>
                <a:gd name="T23" fmla="*/ 273 h 283"/>
                <a:gd name="T24" fmla="*/ 139 w 257"/>
                <a:gd name="T25" fmla="*/ 275 h 283"/>
                <a:gd name="T26" fmla="*/ 141 w 257"/>
                <a:gd name="T27" fmla="*/ 242 h 283"/>
                <a:gd name="T28" fmla="*/ 138 w 257"/>
                <a:gd name="T29" fmla="*/ 239 h 283"/>
                <a:gd name="T30" fmla="*/ 138 w 257"/>
                <a:gd name="T31" fmla="*/ 239 h 283"/>
                <a:gd name="T32" fmla="*/ 112 w 257"/>
                <a:gd name="T33" fmla="*/ 209 h 283"/>
                <a:gd name="T34" fmla="*/ 128 w 257"/>
                <a:gd name="T35" fmla="*/ 194 h 283"/>
                <a:gd name="T36" fmla="*/ 131 w 257"/>
                <a:gd name="T37" fmla="*/ 193 h 283"/>
                <a:gd name="T38" fmla="*/ 257 w 257"/>
                <a:gd name="T39" fmla="*/ 188 h 283"/>
                <a:gd name="T40" fmla="*/ 174 w 257"/>
                <a:gd name="T41" fmla="*/ 0 h 283"/>
                <a:gd name="T42" fmla="*/ 55 w 257"/>
                <a:gd name="T43" fmla="*/ 128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57" h="283">
                  <a:moveTo>
                    <a:pt x="55" y="128"/>
                  </a:moveTo>
                  <a:cubicBezTo>
                    <a:pt x="53" y="127"/>
                    <a:pt x="51" y="127"/>
                    <a:pt x="49" y="128"/>
                  </a:cubicBezTo>
                  <a:cubicBezTo>
                    <a:pt x="47" y="128"/>
                    <a:pt x="45" y="128"/>
                    <a:pt x="43" y="129"/>
                  </a:cubicBezTo>
                  <a:cubicBezTo>
                    <a:pt x="41" y="130"/>
                    <a:pt x="38" y="131"/>
                    <a:pt x="36" y="133"/>
                  </a:cubicBezTo>
                  <a:cubicBezTo>
                    <a:pt x="9" y="145"/>
                    <a:pt x="9" y="145"/>
                    <a:pt x="9" y="145"/>
                  </a:cubicBezTo>
                  <a:cubicBezTo>
                    <a:pt x="2" y="148"/>
                    <a:pt x="0" y="158"/>
                    <a:pt x="4" y="167"/>
                  </a:cubicBezTo>
                  <a:cubicBezTo>
                    <a:pt x="26" y="218"/>
                    <a:pt x="26" y="218"/>
                    <a:pt x="26" y="218"/>
                  </a:cubicBezTo>
                  <a:cubicBezTo>
                    <a:pt x="30" y="227"/>
                    <a:pt x="39" y="232"/>
                    <a:pt x="46" y="229"/>
                  </a:cubicBezTo>
                  <a:cubicBezTo>
                    <a:pt x="61" y="223"/>
                    <a:pt x="61" y="223"/>
                    <a:pt x="61" y="223"/>
                  </a:cubicBezTo>
                  <a:cubicBezTo>
                    <a:pt x="73" y="243"/>
                    <a:pt x="73" y="243"/>
                    <a:pt x="73" y="243"/>
                  </a:cubicBezTo>
                  <a:cubicBezTo>
                    <a:pt x="77" y="240"/>
                    <a:pt x="77" y="240"/>
                    <a:pt x="77" y="240"/>
                  </a:cubicBezTo>
                  <a:cubicBezTo>
                    <a:pt x="106" y="273"/>
                    <a:pt x="106" y="273"/>
                    <a:pt x="106" y="273"/>
                  </a:cubicBezTo>
                  <a:cubicBezTo>
                    <a:pt x="115" y="282"/>
                    <a:pt x="129" y="283"/>
                    <a:pt x="139" y="275"/>
                  </a:cubicBezTo>
                  <a:cubicBezTo>
                    <a:pt x="149" y="266"/>
                    <a:pt x="149" y="251"/>
                    <a:pt x="141" y="242"/>
                  </a:cubicBezTo>
                  <a:cubicBezTo>
                    <a:pt x="138" y="239"/>
                    <a:pt x="138" y="239"/>
                    <a:pt x="138" y="239"/>
                  </a:cubicBezTo>
                  <a:cubicBezTo>
                    <a:pt x="138" y="239"/>
                    <a:pt x="138" y="239"/>
                    <a:pt x="138" y="239"/>
                  </a:cubicBezTo>
                  <a:cubicBezTo>
                    <a:pt x="112" y="209"/>
                    <a:pt x="112" y="209"/>
                    <a:pt x="112" y="209"/>
                  </a:cubicBezTo>
                  <a:cubicBezTo>
                    <a:pt x="128" y="194"/>
                    <a:pt x="128" y="194"/>
                    <a:pt x="128" y="194"/>
                  </a:cubicBezTo>
                  <a:cubicBezTo>
                    <a:pt x="129" y="194"/>
                    <a:pt x="130" y="193"/>
                    <a:pt x="131" y="193"/>
                  </a:cubicBezTo>
                  <a:cubicBezTo>
                    <a:pt x="197" y="178"/>
                    <a:pt x="257" y="188"/>
                    <a:pt x="257" y="188"/>
                  </a:cubicBezTo>
                  <a:cubicBezTo>
                    <a:pt x="174" y="0"/>
                    <a:pt x="174" y="0"/>
                    <a:pt x="174" y="0"/>
                  </a:cubicBezTo>
                  <a:cubicBezTo>
                    <a:pt x="161" y="54"/>
                    <a:pt x="86" y="108"/>
                    <a:pt x="55" y="12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29" name="Freeform 27"/>
            <p:cNvSpPr>
              <a:spLocks/>
            </p:cNvSpPr>
            <p:nvPr/>
          </p:nvSpPr>
          <p:spPr bwMode="auto">
            <a:xfrm>
              <a:off x="1446213" y="3295650"/>
              <a:ext cx="423863" cy="865187"/>
            </a:xfrm>
            <a:custGeom>
              <a:avLst/>
              <a:gdLst>
                <a:gd name="T0" fmla="*/ 0 w 267"/>
                <a:gd name="T1" fmla="*/ 16 h 545"/>
                <a:gd name="T2" fmla="*/ 233 w 267"/>
                <a:gd name="T3" fmla="*/ 545 h 545"/>
                <a:gd name="T4" fmla="*/ 267 w 267"/>
                <a:gd name="T5" fmla="*/ 531 h 545"/>
                <a:gd name="T6" fmla="*/ 32 w 267"/>
                <a:gd name="T7" fmla="*/ 0 h 545"/>
                <a:gd name="T8" fmla="*/ 0 w 267"/>
                <a:gd name="T9" fmla="*/ 16 h 545"/>
              </a:gdLst>
              <a:ahLst/>
              <a:cxnLst>
                <a:cxn ang="0">
                  <a:pos x="T0" y="T1"/>
                </a:cxn>
                <a:cxn ang="0">
                  <a:pos x="T2" y="T3"/>
                </a:cxn>
                <a:cxn ang="0">
                  <a:pos x="T4" y="T5"/>
                </a:cxn>
                <a:cxn ang="0">
                  <a:pos x="T6" y="T7"/>
                </a:cxn>
                <a:cxn ang="0">
                  <a:pos x="T8" y="T9"/>
                </a:cxn>
              </a:cxnLst>
              <a:rect l="0" t="0" r="r" b="b"/>
              <a:pathLst>
                <a:path w="267" h="545">
                  <a:moveTo>
                    <a:pt x="0" y="16"/>
                  </a:moveTo>
                  <a:lnTo>
                    <a:pt x="233" y="545"/>
                  </a:lnTo>
                  <a:lnTo>
                    <a:pt x="267" y="531"/>
                  </a:lnTo>
                  <a:lnTo>
                    <a:pt x="32" y="0"/>
                  </a:lnTo>
                  <a:lnTo>
                    <a:pt x="0" y="1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30" name="Freeform 28"/>
            <p:cNvSpPr>
              <a:spLocks/>
            </p:cNvSpPr>
            <p:nvPr/>
          </p:nvSpPr>
          <p:spPr bwMode="auto">
            <a:xfrm>
              <a:off x="544513" y="4021138"/>
              <a:ext cx="257175" cy="339725"/>
            </a:xfrm>
            <a:custGeom>
              <a:avLst/>
              <a:gdLst>
                <a:gd name="T0" fmla="*/ 30 w 61"/>
                <a:gd name="T1" fmla="*/ 10 h 81"/>
                <a:gd name="T2" fmla="*/ 28 w 61"/>
                <a:gd name="T3" fmla="*/ 0 h 81"/>
                <a:gd name="T4" fmla="*/ 17 w 61"/>
                <a:gd name="T5" fmla="*/ 5 h 81"/>
                <a:gd name="T6" fmla="*/ 1 w 61"/>
                <a:gd name="T7" fmla="*/ 32 h 81"/>
                <a:gd name="T8" fmla="*/ 15 w 61"/>
                <a:gd name="T9" fmla="*/ 26 h 81"/>
                <a:gd name="T10" fmla="*/ 21 w 61"/>
                <a:gd name="T11" fmla="*/ 28 h 81"/>
                <a:gd name="T12" fmla="*/ 21 w 61"/>
                <a:gd name="T13" fmla="*/ 29 h 81"/>
                <a:gd name="T14" fmla="*/ 22 w 61"/>
                <a:gd name="T15" fmla="*/ 29 h 81"/>
                <a:gd name="T16" fmla="*/ 19 w 61"/>
                <a:gd name="T17" fmla="*/ 35 h 81"/>
                <a:gd name="T18" fmla="*/ 4 w 61"/>
                <a:gd name="T19" fmla="*/ 42 h 81"/>
                <a:gd name="T20" fmla="*/ 6 w 61"/>
                <a:gd name="T21" fmla="*/ 47 h 81"/>
                <a:gd name="T22" fmla="*/ 21 w 61"/>
                <a:gd name="T23" fmla="*/ 40 h 81"/>
                <a:gd name="T24" fmla="*/ 27 w 61"/>
                <a:gd name="T25" fmla="*/ 42 h 81"/>
                <a:gd name="T26" fmla="*/ 28 w 61"/>
                <a:gd name="T27" fmla="*/ 43 h 81"/>
                <a:gd name="T28" fmla="*/ 28 w 61"/>
                <a:gd name="T29" fmla="*/ 43 h 81"/>
                <a:gd name="T30" fmla="*/ 25 w 61"/>
                <a:gd name="T31" fmla="*/ 49 h 81"/>
                <a:gd name="T32" fmla="*/ 10 w 61"/>
                <a:gd name="T33" fmla="*/ 56 h 81"/>
                <a:gd name="T34" fmla="*/ 12 w 61"/>
                <a:gd name="T35" fmla="*/ 61 h 81"/>
                <a:gd name="T36" fmla="*/ 28 w 61"/>
                <a:gd name="T37" fmla="*/ 54 h 81"/>
                <a:gd name="T38" fmla="*/ 34 w 61"/>
                <a:gd name="T39" fmla="*/ 56 h 81"/>
                <a:gd name="T40" fmla="*/ 34 w 61"/>
                <a:gd name="T41" fmla="*/ 56 h 81"/>
                <a:gd name="T42" fmla="*/ 34 w 61"/>
                <a:gd name="T43" fmla="*/ 57 h 81"/>
                <a:gd name="T44" fmla="*/ 31 w 61"/>
                <a:gd name="T45" fmla="*/ 63 h 81"/>
                <a:gd name="T46" fmla="*/ 17 w 61"/>
                <a:gd name="T47" fmla="*/ 69 h 81"/>
                <a:gd name="T48" fmla="*/ 48 w 61"/>
                <a:gd name="T49" fmla="*/ 76 h 81"/>
                <a:gd name="T50" fmla="*/ 61 w 61"/>
                <a:gd name="T51" fmla="*/ 71 h 81"/>
                <a:gd name="T52" fmla="*/ 53 w 61"/>
                <a:gd name="T53" fmla="*/ 61 h 81"/>
                <a:gd name="T54" fmla="*/ 30 w 61"/>
                <a:gd name="T55" fmla="*/ 10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1" h="81">
                  <a:moveTo>
                    <a:pt x="30" y="10"/>
                  </a:moveTo>
                  <a:cubicBezTo>
                    <a:pt x="29" y="6"/>
                    <a:pt x="28" y="3"/>
                    <a:pt x="28" y="0"/>
                  </a:cubicBezTo>
                  <a:cubicBezTo>
                    <a:pt x="17" y="5"/>
                    <a:pt x="17" y="5"/>
                    <a:pt x="17" y="5"/>
                  </a:cubicBezTo>
                  <a:cubicBezTo>
                    <a:pt x="6" y="10"/>
                    <a:pt x="0" y="21"/>
                    <a:pt x="1" y="32"/>
                  </a:cubicBezTo>
                  <a:cubicBezTo>
                    <a:pt x="15" y="26"/>
                    <a:pt x="15" y="26"/>
                    <a:pt x="15" y="26"/>
                  </a:cubicBezTo>
                  <a:cubicBezTo>
                    <a:pt x="18" y="25"/>
                    <a:pt x="20" y="26"/>
                    <a:pt x="21" y="28"/>
                  </a:cubicBezTo>
                  <a:cubicBezTo>
                    <a:pt x="21" y="29"/>
                    <a:pt x="21" y="29"/>
                    <a:pt x="21" y="29"/>
                  </a:cubicBezTo>
                  <a:cubicBezTo>
                    <a:pt x="21" y="29"/>
                    <a:pt x="22" y="29"/>
                    <a:pt x="22" y="29"/>
                  </a:cubicBezTo>
                  <a:cubicBezTo>
                    <a:pt x="23" y="31"/>
                    <a:pt x="22" y="34"/>
                    <a:pt x="19" y="35"/>
                  </a:cubicBezTo>
                  <a:cubicBezTo>
                    <a:pt x="4" y="42"/>
                    <a:pt x="4" y="42"/>
                    <a:pt x="4" y="42"/>
                  </a:cubicBezTo>
                  <a:cubicBezTo>
                    <a:pt x="6" y="47"/>
                    <a:pt x="6" y="47"/>
                    <a:pt x="6" y="47"/>
                  </a:cubicBezTo>
                  <a:cubicBezTo>
                    <a:pt x="21" y="40"/>
                    <a:pt x="21" y="40"/>
                    <a:pt x="21" y="40"/>
                  </a:cubicBezTo>
                  <a:cubicBezTo>
                    <a:pt x="24" y="39"/>
                    <a:pt x="26" y="40"/>
                    <a:pt x="27" y="42"/>
                  </a:cubicBezTo>
                  <a:cubicBezTo>
                    <a:pt x="27" y="42"/>
                    <a:pt x="27" y="43"/>
                    <a:pt x="28" y="43"/>
                  </a:cubicBezTo>
                  <a:cubicBezTo>
                    <a:pt x="28" y="43"/>
                    <a:pt x="28" y="43"/>
                    <a:pt x="28" y="43"/>
                  </a:cubicBezTo>
                  <a:cubicBezTo>
                    <a:pt x="29" y="45"/>
                    <a:pt x="28" y="48"/>
                    <a:pt x="25" y="49"/>
                  </a:cubicBezTo>
                  <a:cubicBezTo>
                    <a:pt x="10" y="56"/>
                    <a:pt x="10" y="56"/>
                    <a:pt x="10" y="56"/>
                  </a:cubicBezTo>
                  <a:cubicBezTo>
                    <a:pt x="12" y="61"/>
                    <a:pt x="12" y="61"/>
                    <a:pt x="12" y="61"/>
                  </a:cubicBezTo>
                  <a:cubicBezTo>
                    <a:pt x="28" y="54"/>
                    <a:pt x="28" y="54"/>
                    <a:pt x="28" y="54"/>
                  </a:cubicBezTo>
                  <a:cubicBezTo>
                    <a:pt x="30" y="53"/>
                    <a:pt x="33" y="54"/>
                    <a:pt x="34" y="56"/>
                  </a:cubicBezTo>
                  <a:cubicBezTo>
                    <a:pt x="34" y="56"/>
                    <a:pt x="34" y="56"/>
                    <a:pt x="34" y="56"/>
                  </a:cubicBezTo>
                  <a:cubicBezTo>
                    <a:pt x="34" y="57"/>
                    <a:pt x="34" y="57"/>
                    <a:pt x="34" y="57"/>
                  </a:cubicBezTo>
                  <a:cubicBezTo>
                    <a:pt x="35" y="59"/>
                    <a:pt x="34" y="62"/>
                    <a:pt x="31" y="63"/>
                  </a:cubicBezTo>
                  <a:cubicBezTo>
                    <a:pt x="17" y="69"/>
                    <a:pt x="17" y="69"/>
                    <a:pt x="17" y="69"/>
                  </a:cubicBezTo>
                  <a:cubicBezTo>
                    <a:pt x="24" y="78"/>
                    <a:pt x="37" y="81"/>
                    <a:pt x="48" y="76"/>
                  </a:cubicBezTo>
                  <a:cubicBezTo>
                    <a:pt x="61" y="71"/>
                    <a:pt x="61" y="71"/>
                    <a:pt x="61" y="71"/>
                  </a:cubicBezTo>
                  <a:cubicBezTo>
                    <a:pt x="58" y="68"/>
                    <a:pt x="55" y="65"/>
                    <a:pt x="53" y="61"/>
                  </a:cubicBezTo>
                  <a:lnTo>
                    <a:pt x="30" y="1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sp>
        <p:nvSpPr>
          <p:cNvPr id="26" name="Freeform 52"/>
          <p:cNvSpPr>
            <a:spLocks/>
          </p:cNvSpPr>
          <p:nvPr/>
        </p:nvSpPr>
        <p:spPr bwMode="auto">
          <a:xfrm>
            <a:off x="6707155" y="1949866"/>
            <a:ext cx="587454" cy="707684"/>
          </a:xfrm>
          <a:custGeom>
            <a:avLst/>
            <a:gdLst>
              <a:gd name="T0" fmla="*/ 60 w 146"/>
              <a:gd name="T1" fmla="*/ 173 h 176"/>
              <a:gd name="T2" fmla="*/ 40 w 146"/>
              <a:gd name="T3" fmla="*/ 173 h 176"/>
              <a:gd name="T4" fmla="*/ 38 w 146"/>
              <a:gd name="T5" fmla="*/ 172 h 176"/>
              <a:gd name="T6" fmla="*/ 17 w 146"/>
              <a:gd name="T7" fmla="*/ 122 h 176"/>
              <a:gd name="T8" fmla="*/ 40 w 146"/>
              <a:gd name="T9" fmla="*/ 62 h 176"/>
              <a:gd name="T10" fmla="*/ 55 w 146"/>
              <a:gd name="T11" fmla="*/ 24 h 176"/>
              <a:gd name="T12" fmla="*/ 103 w 146"/>
              <a:gd name="T13" fmla="*/ 9 h 176"/>
              <a:gd name="T14" fmla="*/ 141 w 146"/>
              <a:gd name="T15" fmla="*/ 53 h 176"/>
              <a:gd name="T16" fmla="*/ 108 w 146"/>
              <a:gd name="T17" fmla="*/ 142 h 176"/>
              <a:gd name="T18" fmla="*/ 98 w 146"/>
              <a:gd name="T19" fmla="*/ 146 h 176"/>
              <a:gd name="T20" fmla="*/ 94 w 146"/>
              <a:gd name="T21" fmla="*/ 137 h 176"/>
              <a:gd name="T22" fmla="*/ 127 w 146"/>
              <a:gd name="T23" fmla="*/ 49 h 176"/>
              <a:gd name="T24" fmla="*/ 98 w 146"/>
              <a:gd name="T25" fmla="*/ 23 h 176"/>
              <a:gd name="T26" fmla="*/ 69 w 146"/>
              <a:gd name="T27" fmla="*/ 30 h 176"/>
              <a:gd name="T28" fmla="*/ 54 w 146"/>
              <a:gd name="T29" fmla="*/ 67 h 176"/>
              <a:gd name="T30" fmla="*/ 30 w 146"/>
              <a:gd name="T31" fmla="*/ 127 h 176"/>
              <a:gd name="T32" fmla="*/ 44 w 146"/>
              <a:gd name="T33" fmla="*/ 159 h 176"/>
              <a:gd name="T34" fmla="*/ 45 w 146"/>
              <a:gd name="T35" fmla="*/ 159 h 176"/>
              <a:gd name="T36" fmla="*/ 61 w 146"/>
              <a:gd name="T37" fmla="*/ 151 h 176"/>
              <a:gd name="T38" fmla="*/ 67 w 146"/>
              <a:gd name="T39" fmla="*/ 135 h 176"/>
              <a:gd name="T40" fmla="*/ 93 w 146"/>
              <a:gd name="T41" fmla="*/ 68 h 176"/>
              <a:gd name="T42" fmla="*/ 91 w 146"/>
              <a:gd name="T43" fmla="*/ 58 h 176"/>
              <a:gd name="T44" fmla="*/ 82 w 146"/>
              <a:gd name="T45" fmla="*/ 67 h 176"/>
              <a:gd name="T46" fmla="*/ 57 w 146"/>
              <a:gd name="T47" fmla="*/ 130 h 176"/>
              <a:gd name="T48" fmla="*/ 48 w 146"/>
              <a:gd name="T49" fmla="*/ 134 h 176"/>
              <a:gd name="T50" fmla="*/ 44 w 146"/>
              <a:gd name="T51" fmla="*/ 124 h 176"/>
              <a:gd name="T52" fmla="*/ 68 w 146"/>
              <a:gd name="T53" fmla="*/ 62 h 176"/>
              <a:gd name="T54" fmla="*/ 96 w 146"/>
              <a:gd name="T55" fmla="*/ 44 h 176"/>
              <a:gd name="T56" fmla="*/ 107 w 146"/>
              <a:gd name="T57" fmla="*/ 72 h 176"/>
              <a:gd name="T58" fmla="*/ 80 w 146"/>
              <a:gd name="T59" fmla="*/ 141 h 176"/>
              <a:gd name="T60" fmla="*/ 74 w 146"/>
              <a:gd name="T61" fmla="*/ 156 h 176"/>
              <a:gd name="T62" fmla="*/ 60 w 146"/>
              <a:gd name="T63" fmla="*/ 173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6" h="176">
                <a:moveTo>
                  <a:pt x="60" y="173"/>
                </a:moveTo>
                <a:cubicBezTo>
                  <a:pt x="54" y="176"/>
                  <a:pt x="47" y="176"/>
                  <a:pt x="40" y="173"/>
                </a:cubicBezTo>
                <a:cubicBezTo>
                  <a:pt x="38" y="172"/>
                  <a:pt x="38" y="172"/>
                  <a:pt x="38" y="172"/>
                </a:cubicBezTo>
                <a:cubicBezTo>
                  <a:pt x="31" y="169"/>
                  <a:pt x="0" y="160"/>
                  <a:pt x="17" y="122"/>
                </a:cubicBezTo>
                <a:cubicBezTo>
                  <a:pt x="24" y="106"/>
                  <a:pt x="31" y="84"/>
                  <a:pt x="40" y="62"/>
                </a:cubicBezTo>
                <a:cubicBezTo>
                  <a:pt x="45" y="50"/>
                  <a:pt x="50" y="37"/>
                  <a:pt x="55" y="24"/>
                </a:cubicBezTo>
                <a:cubicBezTo>
                  <a:pt x="64" y="1"/>
                  <a:pt x="78" y="0"/>
                  <a:pt x="103" y="9"/>
                </a:cubicBezTo>
                <a:cubicBezTo>
                  <a:pt x="133" y="20"/>
                  <a:pt x="146" y="39"/>
                  <a:pt x="141" y="53"/>
                </a:cubicBezTo>
                <a:cubicBezTo>
                  <a:pt x="135" y="73"/>
                  <a:pt x="109" y="139"/>
                  <a:pt x="108" y="142"/>
                </a:cubicBezTo>
                <a:cubicBezTo>
                  <a:pt x="106" y="146"/>
                  <a:pt x="102" y="148"/>
                  <a:pt x="98" y="146"/>
                </a:cubicBezTo>
                <a:cubicBezTo>
                  <a:pt x="95" y="145"/>
                  <a:pt x="93" y="141"/>
                  <a:pt x="94" y="137"/>
                </a:cubicBezTo>
                <a:cubicBezTo>
                  <a:pt x="94" y="136"/>
                  <a:pt x="121" y="68"/>
                  <a:pt x="127" y="49"/>
                </a:cubicBezTo>
                <a:cubicBezTo>
                  <a:pt x="129" y="45"/>
                  <a:pt x="124" y="32"/>
                  <a:pt x="98" y="23"/>
                </a:cubicBezTo>
                <a:cubicBezTo>
                  <a:pt x="83" y="17"/>
                  <a:pt x="76" y="10"/>
                  <a:pt x="69" y="30"/>
                </a:cubicBezTo>
                <a:cubicBezTo>
                  <a:pt x="64" y="42"/>
                  <a:pt x="59" y="55"/>
                  <a:pt x="54" y="67"/>
                </a:cubicBezTo>
                <a:cubicBezTo>
                  <a:pt x="45" y="90"/>
                  <a:pt x="37" y="111"/>
                  <a:pt x="30" y="127"/>
                </a:cubicBezTo>
                <a:cubicBezTo>
                  <a:pt x="20" y="152"/>
                  <a:pt x="36" y="155"/>
                  <a:pt x="44" y="159"/>
                </a:cubicBezTo>
                <a:cubicBezTo>
                  <a:pt x="45" y="159"/>
                  <a:pt x="45" y="159"/>
                  <a:pt x="45" y="159"/>
                </a:cubicBezTo>
                <a:cubicBezTo>
                  <a:pt x="52" y="162"/>
                  <a:pt x="56" y="161"/>
                  <a:pt x="61" y="151"/>
                </a:cubicBezTo>
                <a:cubicBezTo>
                  <a:pt x="62" y="148"/>
                  <a:pt x="64" y="142"/>
                  <a:pt x="67" y="135"/>
                </a:cubicBezTo>
                <a:cubicBezTo>
                  <a:pt x="75" y="115"/>
                  <a:pt x="91" y="77"/>
                  <a:pt x="93" y="68"/>
                </a:cubicBezTo>
                <a:cubicBezTo>
                  <a:pt x="94" y="65"/>
                  <a:pt x="94" y="59"/>
                  <a:pt x="91" y="58"/>
                </a:cubicBezTo>
                <a:cubicBezTo>
                  <a:pt x="87" y="56"/>
                  <a:pt x="83" y="65"/>
                  <a:pt x="82" y="67"/>
                </a:cubicBezTo>
                <a:cubicBezTo>
                  <a:pt x="72" y="95"/>
                  <a:pt x="58" y="130"/>
                  <a:pt x="57" y="130"/>
                </a:cubicBezTo>
                <a:cubicBezTo>
                  <a:pt x="56" y="134"/>
                  <a:pt x="52" y="135"/>
                  <a:pt x="48" y="134"/>
                </a:cubicBezTo>
                <a:cubicBezTo>
                  <a:pt x="44" y="132"/>
                  <a:pt x="42" y="128"/>
                  <a:pt x="44" y="124"/>
                </a:cubicBezTo>
                <a:cubicBezTo>
                  <a:pt x="44" y="124"/>
                  <a:pt x="58" y="90"/>
                  <a:pt x="68" y="62"/>
                </a:cubicBezTo>
                <a:cubicBezTo>
                  <a:pt x="75" y="45"/>
                  <a:pt x="87" y="41"/>
                  <a:pt x="96" y="44"/>
                </a:cubicBezTo>
                <a:cubicBezTo>
                  <a:pt x="106" y="47"/>
                  <a:pt x="110" y="62"/>
                  <a:pt x="107" y="72"/>
                </a:cubicBezTo>
                <a:cubicBezTo>
                  <a:pt x="105" y="81"/>
                  <a:pt x="93" y="111"/>
                  <a:pt x="80" y="141"/>
                </a:cubicBezTo>
                <a:cubicBezTo>
                  <a:pt x="78" y="148"/>
                  <a:pt x="75" y="154"/>
                  <a:pt x="74" y="156"/>
                </a:cubicBezTo>
                <a:cubicBezTo>
                  <a:pt x="71" y="165"/>
                  <a:pt x="66" y="171"/>
                  <a:pt x="60" y="173"/>
                </a:cubicBez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27" name="Freeform 52"/>
          <p:cNvSpPr>
            <a:spLocks/>
          </p:cNvSpPr>
          <p:nvPr/>
        </p:nvSpPr>
        <p:spPr bwMode="auto">
          <a:xfrm>
            <a:off x="10195390" y="1259683"/>
            <a:ext cx="587454" cy="707684"/>
          </a:xfrm>
          <a:custGeom>
            <a:avLst/>
            <a:gdLst>
              <a:gd name="T0" fmla="*/ 60 w 146"/>
              <a:gd name="T1" fmla="*/ 173 h 176"/>
              <a:gd name="T2" fmla="*/ 40 w 146"/>
              <a:gd name="T3" fmla="*/ 173 h 176"/>
              <a:gd name="T4" fmla="*/ 38 w 146"/>
              <a:gd name="T5" fmla="*/ 172 h 176"/>
              <a:gd name="T6" fmla="*/ 17 w 146"/>
              <a:gd name="T7" fmla="*/ 122 h 176"/>
              <a:gd name="T8" fmla="*/ 40 w 146"/>
              <a:gd name="T9" fmla="*/ 62 h 176"/>
              <a:gd name="T10" fmla="*/ 55 w 146"/>
              <a:gd name="T11" fmla="*/ 24 h 176"/>
              <a:gd name="T12" fmla="*/ 103 w 146"/>
              <a:gd name="T13" fmla="*/ 9 h 176"/>
              <a:gd name="T14" fmla="*/ 141 w 146"/>
              <a:gd name="T15" fmla="*/ 53 h 176"/>
              <a:gd name="T16" fmla="*/ 108 w 146"/>
              <a:gd name="T17" fmla="*/ 142 h 176"/>
              <a:gd name="T18" fmla="*/ 98 w 146"/>
              <a:gd name="T19" fmla="*/ 146 h 176"/>
              <a:gd name="T20" fmla="*/ 94 w 146"/>
              <a:gd name="T21" fmla="*/ 137 h 176"/>
              <a:gd name="T22" fmla="*/ 127 w 146"/>
              <a:gd name="T23" fmla="*/ 49 h 176"/>
              <a:gd name="T24" fmla="*/ 98 w 146"/>
              <a:gd name="T25" fmla="*/ 23 h 176"/>
              <a:gd name="T26" fmla="*/ 69 w 146"/>
              <a:gd name="T27" fmla="*/ 30 h 176"/>
              <a:gd name="T28" fmla="*/ 54 w 146"/>
              <a:gd name="T29" fmla="*/ 67 h 176"/>
              <a:gd name="T30" fmla="*/ 30 w 146"/>
              <a:gd name="T31" fmla="*/ 127 h 176"/>
              <a:gd name="T32" fmla="*/ 44 w 146"/>
              <a:gd name="T33" fmla="*/ 159 h 176"/>
              <a:gd name="T34" fmla="*/ 45 w 146"/>
              <a:gd name="T35" fmla="*/ 159 h 176"/>
              <a:gd name="T36" fmla="*/ 61 w 146"/>
              <a:gd name="T37" fmla="*/ 151 h 176"/>
              <a:gd name="T38" fmla="*/ 67 w 146"/>
              <a:gd name="T39" fmla="*/ 135 h 176"/>
              <a:gd name="T40" fmla="*/ 93 w 146"/>
              <a:gd name="T41" fmla="*/ 68 h 176"/>
              <a:gd name="T42" fmla="*/ 91 w 146"/>
              <a:gd name="T43" fmla="*/ 58 h 176"/>
              <a:gd name="T44" fmla="*/ 82 w 146"/>
              <a:gd name="T45" fmla="*/ 67 h 176"/>
              <a:gd name="T46" fmla="*/ 57 w 146"/>
              <a:gd name="T47" fmla="*/ 130 h 176"/>
              <a:gd name="T48" fmla="*/ 48 w 146"/>
              <a:gd name="T49" fmla="*/ 134 h 176"/>
              <a:gd name="T50" fmla="*/ 44 w 146"/>
              <a:gd name="T51" fmla="*/ 124 h 176"/>
              <a:gd name="T52" fmla="*/ 68 w 146"/>
              <a:gd name="T53" fmla="*/ 62 h 176"/>
              <a:gd name="T54" fmla="*/ 96 w 146"/>
              <a:gd name="T55" fmla="*/ 44 h 176"/>
              <a:gd name="T56" fmla="*/ 107 w 146"/>
              <a:gd name="T57" fmla="*/ 72 h 176"/>
              <a:gd name="T58" fmla="*/ 80 w 146"/>
              <a:gd name="T59" fmla="*/ 141 h 176"/>
              <a:gd name="T60" fmla="*/ 74 w 146"/>
              <a:gd name="T61" fmla="*/ 156 h 176"/>
              <a:gd name="T62" fmla="*/ 60 w 146"/>
              <a:gd name="T63" fmla="*/ 173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6" h="176">
                <a:moveTo>
                  <a:pt x="60" y="173"/>
                </a:moveTo>
                <a:cubicBezTo>
                  <a:pt x="54" y="176"/>
                  <a:pt x="47" y="176"/>
                  <a:pt x="40" y="173"/>
                </a:cubicBezTo>
                <a:cubicBezTo>
                  <a:pt x="38" y="172"/>
                  <a:pt x="38" y="172"/>
                  <a:pt x="38" y="172"/>
                </a:cubicBezTo>
                <a:cubicBezTo>
                  <a:pt x="31" y="169"/>
                  <a:pt x="0" y="160"/>
                  <a:pt x="17" y="122"/>
                </a:cubicBezTo>
                <a:cubicBezTo>
                  <a:pt x="24" y="106"/>
                  <a:pt x="31" y="84"/>
                  <a:pt x="40" y="62"/>
                </a:cubicBezTo>
                <a:cubicBezTo>
                  <a:pt x="45" y="50"/>
                  <a:pt x="50" y="37"/>
                  <a:pt x="55" y="24"/>
                </a:cubicBezTo>
                <a:cubicBezTo>
                  <a:pt x="64" y="1"/>
                  <a:pt x="78" y="0"/>
                  <a:pt x="103" y="9"/>
                </a:cubicBezTo>
                <a:cubicBezTo>
                  <a:pt x="133" y="20"/>
                  <a:pt x="146" y="39"/>
                  <a:pt x="141" y="53"/>
                </a:cubicBezTo>
                <a:cubicBezTo>
                  <a:pt x="135" y="73"/>
                  <a:pt x="109" y="139"/>
                  <a:pt x="108" y="142"/>
                </a:cubicBezTo>
                <a:cubicBezTo>
                  <a:pt x="106" y="146"/>
                  <a:pt x="102" y="148"/>
                  <a:pt x="98" y="146"/>
                </a:cubicBezTo>
                <a:cubicBezTo>
                  <a:pt x="95" y="145"/>
                  <a:pt x="93" y="141"/>
                  <a:pt x="94" y="137"/>
                </a:cubicBezTo>
                <a:cubicBezTo>
                  <a:pt x="94" y="136"/>
                  <a:pt x="121" y="68"/>
                  <a:pt x="127" y="49"/>
                </a:cubicBezTo>
                <a:cubicBezTo>
                  <a:pt x="129" y="45"/>
                  <a:pt x="124" y="32"/>
                  <a:pt x="98" y="23"/>
                </a:cubicBezTo>
                <a:cubicBezTo>
                  <a:pt x="83" y="17"/>
                  <a:pt x="76" y="10"/>
                  <a:pt x="69" y="30"/>
                </a:cubicBezTo>
                <a:cubicBezTo>
                  <a:pt x="64" y="42"/>
                  <a:pt x="59" y="55"/>
                  <a:pt x="54" y="67"/>
                </a:cubicBezTo>
                <a:cubicBezTo>
                  <a:pt x="45" y="90"/>
                  <a:pt x="37" y="111"/>
                  <a:pt x="30" y="127"/>
                </a:cubicBezTo>
                <a:cubicBezTo>
                  <a:pt x="20" y="152"/>
                  <a:pt x="36" y="155"/>
                  <a:pt x="44" y="159"/>
                </a:cubicBezTo>
                <a:cubicBezTo>
                  <a:pt x="45" y="159"/>
                  <a:pt x="45" y="159"/>
                  <a:pt x="45" y="159"/>
                </a:cubicBezTo>
                <a:cubicBezTo>
                  <a:pt x="52" y="162"/>
                  <a:pt x="56" y="161"/>
                  <a:pt x="61" y="151"/>
                </a:cubicBezTo>
                <a:cubicBezTo>
                  <a:pt x="62" y="148"/>
                  <a:pt x="64" y="142"/>
                  <a:pt x="67" y="135"/>
                </a:cubicBezTo>
                <a:cubicBezTo>
                  <a:pt x="75" y="115"/>
                  <a:pt x="91" y="77"/>
                  <a:pt x="93" y="68"/>
                </a:cubicBezTo>
                <a:cubicBezTo>
                  <a:pt x="94" y="65"/>
                  <a:pt x="94" y="59"/>
                  <a:pt x="91" y="58"/>
                </a:cubicBezTo>
                <a:cubicBezTo>
                  <a:pt x="87" y="56"/>
                  <a:pt x="83" y="65"/>
                  <a:pt x="82" y="67"/>
                </a:cubicBezTo>
                <a:cubicBezTo>
                  <a:pt x="72" y="95"/>
                  <a:pt x="58" y="130"/>
                  <a:pt x="57" y="130"/>
                </a:cubicBezTo>
                <a:cubicBezTo>
                  <a:pt x="56" y="134"/>
                  <a:pt x="52" y="135"/>
                  <a:pt x="48" y="134"/>
                </a:cubicBezTo>
                <a:cubicBezTo>
                  <a:pt x="44" y="132"/>
                  <a:pt x="42" y="128"/>
                  <a:pt x="44" y="124"/>
                </a:cubicBezTo>
                <a:cubicBezTo>
                  <a:pt x="44" y="124"/>
                  <a:pt x="58" y="90"/>
                  <a:pt x="68" y="62"/>
                </a:cubicBezTo>
                <a:cubicBezTo>
                  <a:pt x="75" y="45"/>
                  <a:pt x="87" y="41"/>
                  <a:pt x="96" y="44"/>
                </a:cubicBezTo>
                <a:cubicBezTo>
                  <a:pt x="106" y="47"/>
                  <a:pt x="110" y="62"/>
                  <a:pt x="107" y="72"/>
                </a:cubicBezTo>
                <a:cubicBezTo>
                  <a:pt x="105" y="81"/>
                  <a:pt x="93" y="111"/>
                  <a:pt x="80" y="141"/>
                </a:cubicBezTo>
                <a:cubicBezTo>
                  <a:pt x="78" y="148"/>
                  <a:pt x="75" y="154"/>
                  <a:pt x="74" y="156"/>
                </a:cubicBezTo>
                <a:cubicBezTo>
                  <a:pt x="71" y="165"/>
                  <a:pt x="66" y="171"/>
                  <a:pt x="60" y="173"/>
                </a:cubicBez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9" name="Freeform 9"/>
          <p:cNvSpPr>
            <a:spLocks noEditPoints="1"/>
          </p:cNvSpPr>
          <p:nvPr/>
        </p:nvSpPr>
        <p:spPr bwMode="auto">
          <a:xfrm>
            <a:off x="8445167" y="4763862"/>
            <a:ext cx="977061" cy="977061"/>
          </a:xfrm>
          <a:custGeom>
            <a:avLst/>
            <a:gdLst>
              <a:gd name="T0" fmla="*/ 122 w 243"/>
              <a:gd name="T1" fmla="*/ 0 h 243"/>
              <a:gd name="T2" fmla="*/ 0 w 243"/>
              <a:gd name="T3" fmla="*/ 121 h 243"/>
              <a:gd name="T4" fmla="*/ 122 w 243"/>
              <a:gd name="T5" fmla="*/ 243 h 243"/>
              <a:gd name="T6" fmla="*/ 243 w 243"/>
              <a:gd name="T7" fmla="*/ 121 h 243"/>
              <a:gd name="T8" fmla="*/ 122 w 243"/>
              <a:gd name="T9" fmla="*/ 0 h 243"/>
              <a:gd name="T10" fmla="*/ 154 w 243"/>
              <a:gd name="T11" fmla="*/ 121 h 243"/>
              <a:gd name="T12" fmla="*/ 133 w 243"/>
              <a:gd name="T13" fmla="*/ 121 h 243"/>
              <a:gd name="T14" fmla="*/ 133 w 243"/>
              <a:gd name="T15" fmla="*/ 196 h 243"/>
              <a:gd name="T16" fmla="*/ 102 w 243"/>
              <a:gd name="T17" fmla="*/ 196 h 243"/>
              <a:gd name="T18" fmla="*/ 102 w 243"/>
              <a:gd name="T19" fmla="*/ 121 h 243"/>
              <a:gd name="T20" fmla="*/ 87 w 243"/>
              <a:gd name="T21" fmla="*/ 121 h 243"/>
              <a:gd name="T22" fmla="*/ 87 w 243"/>
              <a:gd name="T23" fmla="*/ 94 h 243"/>
              <a:gd name="T24" fmla="*/ 102 w 243"/>
              <a:gd name="T25" fmla="*/ 94 h 243"/>
              <a:gd name="T26" fmla="*/ 102 w 243"/>
              <a:gd name="T27" fmla="*/ 77 h 243"/>
              <a:gd name="T28" fmla="*/ 133 w 243"/>
              <a:gd name="T29" fmla="*/ 46 h 243"/>
              <a:gd name="T30" fmla="*/ 156 w 243"/>
              <a:gd name="T31" fmla="*/ 46 h 243"/>
              <a:gd name="T32" fmla="*/ 156 w 243"/>
              <a:gd name="T33" fmla="*/ 72 h 243"/>
              <a:gd name="T34" fmla="*/ 140 w 243"/>
              <a:gd name="T35" fmla="*/ 72 h 243"/>
              <a:gd name="T36" fmla="*/ 133 w 243"/>
              <a:gd name="T37" fmla="*/ 79 h 243"/>
              <a:gd name="T38" fmla="*/ 133 w 243"/>
              <a:gd name="T39" fmla="*/ 94 h 243"/>
              <a:gd name="T40" fmla="*/ 157 w 243"/>
              <a:gd name="T41" fmla="*/ 94 h 243"/>
              <a:gd name="T42" fmla="*/ 154 w 243"/>
              <a:gd name="T43" fmla="*/ 121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43">
                <a:moveTo>
                  <a:pt x="122" y="0"/>
                </a:moveTo>
                <a:cubicBezTo>
                  <a:pt x="55" y="0"/>
                  <a:pt x="0" y="54"/>
                  <a:pt x="0" y="121"/>
                </a:cubicBezTo>
                <a:cubicBezTo>
                  <a:pt x="0" y="188"/>
                  <a:pt x="55" y="243"/>
                  <a:pt x="122" y="243"/>
                </a:cubicBezTo>
                <a:cubicBezTo>
                  <a:pt x="189" y="243"/>
                  <a:pt x="243" y="188"/>
                  <a:pt x="243" y="121"/>
                </a:cubicBezTo>
                <a:cubicBezTo>
                  <a:pt x="243" y="54"/>
                  <a:pt x="189" y="0"/>
                  <a:pt x="122" y="0"/>
                </a:cubicBezTo>
                <a:close/>
                <a:moveTo>
                  <a:pt x="154" y="121"/>
                </a:moveTo>
                <a:cubicBezTo>
                  <a:pt x="133" y="121"/>
                  <a:pt x="133" y="121"/>
                  <a:pt x="133" y="121"/>
                </a:cubicBezTo>
                <a:cubicBezTo>
                  <a:pt x="133" y="154"/>
                  <a:pt x="133" y="196"/>
                  <a:pt x="133" y="196"/>
                </a:cubicBezTo>
                <a:cubicBezTo>
                  <a:pt x="102" y="196"/>
                  <a:pt x="102" y="196"/>
                  <a:pt x="102" y="196"/>
                </a:cubicBezTo>
                <a:cubicBezTo>
                  <a:pt x="102" y="196"/>
                  <a:pt x="102" y="155"/>
                  <a:pt x="102" y="121"/>
                </a:cubicBezTo>
                <a:cubicBezTo>
                  <a:pt x="87" y="121"/>
                  <a:pt x="87" y="121"/>
                  <a:pt x="87" y="121"/>
                </a:cubicBezTo>
                <a:cubicBezTo>
                  <a:pt x="87" y="94"/>
                  <a:pt x="87" y="94"/>
                  <a:pt x="87" y="94"/>
                </a:cubicBezTo>
                <a:cubicBezTo>
                  <a:pt x="102" y="94"/>
                  <a:pt x="102" y="94"/>
                  <a:pt x="102" y="94"/>
                </a:cubicBezTo>
                <a:cubicBezTo>
                  <a:pt x="102" y="77"/>
                  <a:pt x="102" y="77"/>
                  <a:pt x="102" y="77"/>
                </a:cubicBezTo>
                <a:cubicBezTo>
                  <a:pt x="102" y="65"/>
                  <a:pt x="108" y="46"/>
                  <a:pt x="133" y="46"/>
                </a:cubicBezTo>
                <a:cubicBezTo>
                  <a:pt x="156" y="46"/>
                  <a:pt x="156" y="46"/>
                  <a:pt x="156" y="46"/>
                </a:cubicBezTo>
                <a:cubicBezTo>
                  <a:pt x="156" y="72"/>
                  <a:pt x="156" y="72"/>
                  <a:pt x="156" y="72"/>
                </a:cubicBezTo>
                <a:cubicBezTo>
                  <a:pt x="156" y="72"/>
                  <a:pt x="142" y="72"/>
                  <a:pt x="140" y="72"/>
                </a:cubicBezTo>
                <a:cubicBezTo>
                  <a:pt x="137" y="72"/>
                  <a:pt x="133" y="73"/>
                  <a:pt x="133" y="79"/>
                </a:cubicBezTo>
                <a:cubicBezTo>
                  <a:pt x="133" y="94"/>
                  <a:pt x="133" y="94"/>
                  <a:pt x="133" y="94"/>
                </a:cubicBezTo>
                <a:cubicBezTo>
                  <a:pt x="157" y="94"/>
                  <a:pt x="157" y="94"/>
                  <a:pt x="157" y="94"/>
                </a:cubicBezTo>
                <a:lnTo>
                  <a:pt x="154" y="121"/>
                </a:ln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10" name="Freeform 36"/>
          <p:cNvSpPr>
            <a:spLocks/>
          </p:cNvSpPr>
          <p:nvPr/>
        </p:nvSpPr>
        <p:spPr bwMode="auto">
          <a:xfrm>
            <a:off x="10218184" y="2794520"/>
            <a:ext cx="566148" cy="751820"/>
          </a:xfrm>
          <a:custGeom>
            <a:avLst/>
            <a:gdLst>
              <a:gd name="T0" fmla="*/ 3 w 141"/>
              <a:gd name="T1" fmla="*/ 157 h 187"/>
              <a:gd name="T2" fmla="*/ 3 w 141"/>
              <a:gd name="T3" fmla="*/ 155 h 187"/>
              <a:gd name="T4" fmla="*/ 36 w 141"/>
              <a:gd name="T5" fmla="*/ 131 h 187"/>
              <a:gd name="T6" fmla="*/ 38 w 141"/>
              <a:gd name="T7" fmla="*/ 130 h 187"/>
              <a:gd name="T8" fmla="*/ 60 w 141"/>
              <a:gd name="T9" fmla="*/ 139 h 187"/>
              <a:gd name="T10" fmla="*/ 87 w 141"/>
              <a:gd name="T11" fmla="*/ 105 h 187"/>
              <a:gd name="T12" fmla="*/ 99 w 141"/>
              <a:gd name="T13" fmla="*/ 65 h 187"/>
              <a:gd name="T14" fmla="*/ 79 w 141"/>
              <a:gd name="T15" fmla="*/ 50 h 187"/>
              <a:gd name="T16" fmla="*/ 80 w 141"/>
              <a:gd name="T17" fmla="*/ 10 h 187"/>
              <a:gd name="T18" fmla="*/ 82 w 141"/>
              <a:gd name="T19" fmla="*/ 8 h 187"/>
              <a:gd name="T20" fmla="*/ 96 w 141"/>
              <a:gd name="T21" fmla="*/ 0 h 187"/>
              <a:gd name="T22" fmla="*/ 100 w 141"/>
              <a:gd name="T23" fmla="*/ 1 h 187"/>
              <a:gd name="T24" fmla="*/ 123 w 141"/>
              <a:gd name="T25" fmla="*/ 15 h 187"/>
              <a:gd name="T26" fmla="*/ 113 w 141"/>
              <a:gd name="T27" fmla="*/ 123 h 187"/>
              <a:gd name="T28" fmla="*/ 32 w 141"/>
              <a:gd name="T29" fmla="*/ 187 h 187"/>
              <a:gd name="T30" fmla="*/ 32 w 141"/>
              <a:gd name="T31" fmla="*/ 187 h 187"/>
              <a:gd name="T32" fmla="*/ 31 w 141"/>
              <a:gd name="T33" fmla="*/ 187 h 187"/>
              <a:gd name="T34" fmla="*/ 7 w 141"/>
              <a:gd name="T35" fmla="*/ 176 h 187"/>
              <a:gd name="T36" fmla="*/ 3 w 141"/>
              <a:gd name="T37" fmla="*/ 157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41" h="187">
                <a:moveTo>
                  <a:pt x="3" y="157"/>
                </a:moveTo>
                <a:cubicBezTo>
                  <a:pt x="3" y="155"/>
                  <a:pt x="3" y="155"/>
                  <a:pt x="3" y="155"/>
                </a:cubicBezTo>
                <a:cubicBezTo>
                  <a:pt x="4" y="148"/>
                  <a:pt x="33" y="131"/>
                  <a:pt x="36" y="131"/>
                </a:cubicBezTo>
                <a:cubicBezTo>
                  <a:pt x="38" y="130"/>
                  <a:pt x="38" y="130"/>
                  <a:pt x="38" y="130"/>
                </a:cubicBezTo>
                <a:cubicBezTo>
                  <a:pt x="42" y="130"/>
                  <a:pt x="48" y="133"/>
                  <a:pt x="60" y="139"/>
                </a:cubicBezTo>
                <a:cubicBezTo>
                  <a:pt x="70" y="132"/>
                  <a:pt x="82" y="114"/>
                  <a:pt x="87" y="105"/>
                </a:cubicBezTo>
                <a:cubicBezTo>
                  <a:pt x="92" y="94"/>
                  <a:pt x="99" y="77"/>
                  <a:pt x="99" y="65"/>
                </a:cubicBezTo>
                <a:cubicBezTo>
                  <a:pt x="86" y="58"/>
                  <a:pt x="80" y="55"/>
                  <a:pt x="79" y="50"/>
                </a:cubicBezTo>
                <a:cubicBezTo>
                  <a:pt x="78" y="48"/>
                  <a:pt x="76" y="14"/>
                  <a:pt x="80" y="10"/>
                </a:cubicBezTo>
                <a:cubicBezTo>
                  <a:pt x="82" y="8"/>
                  <a:pt x="82" y="8"/>
                  <a:pt x="82" y="8"/>
                </a:cubicBezTo>
                <a:cubicBezTo>
                  <a:pt x="85" y="5"/>
                  <a:pt x="89" y="0"/>
                  <a:pt x="96" y="0"/>
                </a:cubicBezTo>
                <a:cubicBezTo>
                  <a:pt x="97" y="0"/>
                  <a:pt x="99" y="0"/>
                  <a:pt x="100" y="1"/>
                </a:cubicBezTo>
                <a:cubicBezTo>
                  <a:pt x="105" y="2"/>
                  <a:pt x="117" y="7"/>
                  <a:pt x="123" y="15"/>
                </a:cubicBezTo>
                <a:cubicBezTo>
                  <a:pt x="127" y="20"/>
                  <a:pt x="141" y="70"/>
                  <a:pt x="113" y="123"/>
                </a:cubicBezTo>
                <a:cubicBezTo>
                  <a:pt x="85" y="174"/>
                  <a:pt x="39" y="187"/>
                  <a:pt x="32" y="187"/>
                </a:cubicBezTo>
                <a:cubicBezTo>
                  <a:pt x="32" y="187"/>
                  <a:pt x="32" y="187"/>
                  <a:pt x="32" y="187"/>
                </a:cubicBezTo>
                <a:cubicBezTo>
                  <a:pt x="31" y="187"/>
                  <a:pt x="31" y="187"/>
                  <a:pt x="31" y="187"/>
                </a:cubicBezTo>
                <a:cubicBezTo>
                  <a:pt x="21" y="186"/>
                  <a:pt x="11" y="179"/>
                  <a:pt x="7" y="176"/>
                </a:cubicBezTo>
                <a:cubicBezTo>
                  <a:pt x="0" y="171"/>
                  <a:pt x="2" y="162"/>
                  <a:pt x="3" y="157"/>
                </a:cubicBez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11" name="Freeform 38"/>
          <p:cNvSpPr>
            <a:spLocks noEditPoints="1"/>
          </p:cNvSpPr>
          <p:nvPr/>
        </p:nvSpPr>
        <p:spPr bwMode="auto">
          <a:xfrm>
            <a:off x="8477128" y="3316534"/>
            <a:ext cx="783780" cy="795954"/>
          </a:xfrm>
          <a:custGeom>
            <a:avLst/>
            <a:gdLst>
              <a:gd name="T0" fmla="*/ 190 w 195"/>
              <a:gd name="T1" fmla="*/ 120 h 198"/>
              <a:gd name="T2" fmla="*/ 192 w 195"/>
              <a:gd name="T3" fmla="*/ 100 h 198"/>
              <a:gd name="T4" fmla="*/ 99 w 195"/>
              <a:gd name="T5" fmla="*/ 7 h 198"/>
              <a:gd name="T6" fmla="*/ 83 w 195"/>
              <a:gd name="T7" fmla="*/ 8 h 198"/>
              <a:gd name="T8" fmla="*/ 54 w 195"/>
              <a:gd name="T9" fmla="*/ 0 h 198"/>
              <a:gd name="T10" fmla="*/ 0 w 195"/>
              <a:gd name="T11" fmla="*/ 54 h 198"/>
              <a:gd name="T12" fmla="*/ 7 w 195"/>
              <a:gd name="T13" fmla="*/ 81 h 198"/>
              <a:gd name="T14" fmla="*/ 5 w 195"/>
              <a:gd name="T15" fmla="*/ 100 h 198"/>
              <a:gd name="T16" fmla="*/ 99 w 195"/>
              <a:gd name="T17" fmla="*/ 193 h 198"/>
              <a:gd name="T18" fmla="*/ 116 w 195"/>
              <a:gd name="T19" fmla="*/ 192 h 198"/>
              <a:gd name="T20" fmla="*/ 141 w 195"/>
              <a:gd name="T21" fmla="*/ 198 h 198"/>
              <a:gd name="T22" fmla="*/ 195 w 195"/>
              <a:gd name="T23" fmla="*/ 144 h 198"/>
              <a:gd name="T24" fmla="*/ 190 w 195"/>
              <a:gd name="T25" fmla="*/ 120 h 198"/>
              <a:gd name="T26" fmla="*/ 146 w 195"/>
              <a:gd name="T27" fmla="*/ 145 h 198"/>
              <a:gd name="T28" fmla="*/ 127 w 195"/>
              <a:gd name="T29" fmla="*/ 159 h 198"/>
              <a:gd name="T30" fmla="*/ 98 w 195"/>
              <a:gd name="T31" fmla="*/ 164 h 198"/>
              <a:gd name="T32" fmla="*/ 65 w 195"/>
              <a:gd name="T33" fmla="*/ 157 h 198"/>
              <a:gd name="T34" fmla="*/ 49 w 195"/>
              <a:gd name="T35" fmla="*/ 144 h 198"/>
              <a:gd name="T36" fmla="*/ 44 w 195"/>
              <a:gd name="T37" fmla="*/ 127 h 198"/>
              <a:gd name="T38" fmla="*/ 47 w 195"/>
              <a:gd name="T39" fmla="*/ 118 h 198"/>
              <a:gd name="T40" fmla="*/ 57 w 195"/>
              <a:gd name="T41" fmla="*/ 114 h 198"/>
              <a:gd name="T42" fmla="*/ 65 w 195"/>
              <a:gd name="T43" fmla="*/ 117 h 198"/>
              <a:gd name="T44" fmla="*/ 71 w 195"/>
              <a:gd name="T45" fmla="*/ 125 h 198"/>
              <a:gd name="T46" fmla="*/ 76 w 195"/>
              <a:gd name="T47" fmla="*/ 135 h 198"/>
              <a:gd name="T48" fmla="*/ 84 w 195"/>
              <a:gd name="T49" fmla="*/ 141 h 198"/>
              <a:gd name="T50" fmla="*/ 98 w 195"/>
              <a:gd name="T51" fmla="*/ 143 h 198"/>
              <a:gd name="T52" fmla="*/ 116 w 195"/>
              <a:gd name="T53" fmla="*/ 138 h 198"/>
              <a:gd name="T54" fmla="*/ 123 w 195"/>
              <a:gd name="T55" fmla="*/ 127 h 198"/>
              <a:gd name="T56" fmla="*/ 120 w 195"/>
              <a:gd name="T57" fmla="*/ 118 h 198"/>
              <a:gd name="T58" fmla="*/ 110 w 195"/>
              <a:gd name="T59" fmla="*/ 112 h 198"/>
              <a:gd name="T60" fmla="*/ 93 w 195"/>
              <a:gd name="T61" fmla="*/ 108 h 198"/>
              <a:gd name="T62" fmla="*/ 68 w 195"/>
              <a:gd name="T63" fmla="*/ 101 h 198"/>
              <a:gd name="T64" fmla="*/ 52 w 195"/>
              <a:gd name="T65" fmla="*/ 89 h 198"/>
              <a:gd name="T66" fmla="*/ 46 w 195"/>
              <a:gd name="T67" fmla="*/ 70 h 198"/>
              <a:gd name="T68" fmla="*/ 52 w 195"/>
              <a:gd name="T69" fmla="*/ 51 h 198"/>
              <a:gd name="T70" fmla="*/ 71 w 195"/>
              <a:gd name="T71" fmla="*/ 39 h 198"/>
              <a:gd name="T72" fmla="*/ 98 w 195"/>
              <a:gd name="T73" fmla="*/ 35 h 198"/>
              <a:gd name="T74" fmla="*/ 120 w 195"/>
              <a:gd name="T75" fmla="*/ 37 h 198"/>
              <a:gd name="T76" fmla="*/ 135 w 195"/>
              <a:gd name="T77" fmla="*/ 45 h 198"/>
              <a:gd name="T78" fmla="*/ 144 w 195"/>
              <a:gd name="T79" fmla="*/ 55 h 198"/>
              <a:gd name="T80" fmla="*/ 147 w 195"/>
              <a:gd name="T81" fmla="*/ 66 h 198"/>
              <a:gd name="T82" fmla="*/ 143 w 195"/>
              <a:gd name="T83" fmla="*/ 75 h 198"/>
              <a:gd name="T84" fmla="*/ 134 w 195"/>
              <a:gd name="T85" fmla="*/ 79 h 198"/>
              <a:gd name="T86" fmla="*/ 126 w 195"/>
              <a:gd name="T87" fmla="*/ 76 h 198"/>
              <a:gd name="T88" fmla="*/ 120 w 195"/>
              <a:gd name="T89" fmla="*/ 69 h 198"/>
              <a:gd name="T90" fmla="*/ 112 w 195"/>
              <a:gd name="T91" fmla="*/ 59 h 198"/>
              <a:gd name="T92" fmla="*/ 96 w 195"/>
              <a:gd name="T93" fmla="*/ 55 h 198"/>
              <a:gd name="T94" fmla="*/ 80 w 195"/>
              <a:gd name="T95" fmla="*/ 59 h 198"/>
              <a:gd name="T96" fmla="*/ 74 w 195"/>
              <a:gd name="T97" fmla="*/ 68 h 198"/>
              <a:gd name="T98" fmla="*/ 76 w 195"/>
              <a:gd name="T99" fmla="*/ 73 h 198"/>
              <a:gd name="T100" fmla="*/ 82 w 195"/>
              <a:gd name="T101" fmla="*/ 78 h 198"/>
              <a:gd name="T102" fmla="*/ 89 w 195"/>
              <a:gd name="T103" fmla="*/ 81 h 198"/>
              <a:gd name="T104" fmla="*/ 102 w 195"/>
              <a:gd name="T105" fmla="*/ 84 h 198"/>
              <a:gd name="T106" fmla="*/ 123 w 195"/>
              <a:gd name="T107" fmla="*/ 89 h 198"/>
              <a:gd name="T108" fmla="*/ 139 w 195"/>
              <a:gd name="T109" fmla="*/ 96 h 198"/>
              <a:gd name="T110" fmla="*/ 149 w 195"/>
              <a:gd name="T111" fmla="*/ 108 h 198"/>
              <a:gd name="T112" fmla="*/ 153 w 195"/>
              <a:gd name="T113" fmla="*/ 124 h 198"/>
              <a:gd name="T114" fmla="*/ 146 w 195"/>
              <a:gd name="T115" fmla="*/ 145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95" h="198">
                <a:moveTo>
                  <a:pt x="190" y="120"/>
                </a:moveTo>
                <a:cubicBezTo>
                  <a:pt x="191" y="114"/>
                  <a:pt x="192" y="107"/>
                  <a:pt x="192" y="100"/>
                </a:cubicBezTo>
                <a:cubicBezTo>
                  <a:pt x="192" y="49"/>
                  <a:pt x="150" y="7"/>
                  <a:pt x="99" y="7"/>
                </a:cubicBezTo>
                <a:cubicBezTo>
                  <a:pt x="93" y="7"/>
                  <a:pt x="88" y="7"/>
                  <a:pt x="83" y="8"/>
                </a:cubicBezTo>
                <a:cubicBezTo>
                  <a:pt x="74" y="3"/>
                  <a:pt x="64" y="0"/>
                  <a:pt x="54" y="0"/>
                </a:cubicBezTo>
                <a:cubicBezTo>
                  <a:pt x="24" y="0"/>
                  <a:pt x="0" y="24"/>
                  <a:pt x="0" y="54"/>
                </a:cubicBezTo>
                <a:cubicBezTo>
                  <a:pt x="0" y="64"/>
                  <a:pt x="2" y="73"/>
                  <a:pt x="7" y="81"/>
                </a:cubicBezTo>
                <a:cubicBezTo>
                  <a:pt x="6" y="87"/>
                  <a:pt x="5" y="94"/>
                  <a:pt x="5" y="100"/>
                </a:cubicBezTo>
                <a:cubicBezTo>
                  <a:pt x="5" y="152"/>
                  <a:pt x="47" y="193"/>
                  <a:pt x="99" y="193"/>
                </a:cubicBezTo>
                <a:cubicBezTo>
                  <a:pt x="104" y="193"/>
                  <a:pt x="110" y="193"/>
                  <a:pt x="116" y="192"/>
                </a:cubicBezTo>
                <a:cubicBezTo>
                  <a:pt x="123" y="196"/>
                  <a:pt x="132" y="198"/>
                  <a:pt x="141" y="198"/>
                </a:cubicBezTo>
                <a:cubicBezTo>
                  <a:pt x="171" y="198"/>
                  <a:pt x="195" y="174"/>
                  <a:pt x="195" y="144"/>
                </a:cubicBezTo>
                <a:cubicBezTo>
                  <a:pt x="195" y="136"/>
                  <a:pt x="193" y="127"/>
                  <a:pt x="190" y="120"/>
                </a:cubicBezTo>
                <a:close/>
                <a:moveTo>
                  <a:pt x="146" y="145"/>
                </a:moveTo>
                <a:cubicBezTo>
                  <a:pt x="142" y="151"/>
                  <a:pt x="136" y="156"/>
                  <a:pt x="127" y="159"/>
                </a:cubicBezTo>
                <a:cubicBezTo>
                  <a:pt x="119" y="163"/>
                  <a:pt x="109" y="164"/>
                  <a:pt x="98" y="164"/>
                </a:cubicBezTo>
                <a:cubicBezTo>
                  <a:pt x="85" y="164"/>
                  <a:pt x="74" y="162"/>
                  <a:pt x="65" y="157"/>
                </a:cubicBezTo>
                <a:cubicBezTo>
                  <a:pt x="59" y="154"/>
                  <a:pt x="53" y="149"/>
                  <a:pt x="49" y="144"/>
                </a:cubicBezTo>
                <a:cubicBezTo>
                  <a:pt x="46" y="138"/>
                  <a:pt x="44" y="132"/>
                  <a:pt x="44" y="127"/>
                </a:cubicBezTo>
                <a:cubicBezTo>
                  <a:pt x="44" y="123"/>
                  <a:pt x="45" y="120"/>
                  <a:pt x="47" y="118"/>
                </a:cubicBezTo>
                <a:cubicBezTo>
                  <a:pt x="50" y="116"/>
                  <a:pt x="53" y="114"/>
                  <a:pt x="57" y="114"/>
                </a:cubicBezTo>
                <a:cubicBezTo>
                  <a:pt x="60" y="114"/>
                  <a:pt x="63" y="115"/>
                  <a:pt x="65" y="117"/>
                </a:cubicBezTo>
                <a:cubicBezTo>
                  <a:pt x="68" y="119"/>
                  <a:pt x="69" y="122"/>
                  <a:pt x="71" y="125"/>
                </a:cubicBezTo>
                <a:cubicBezTo>
                  <a:pt x="72" y="129"/>
                  <a:pt x="74" y="132"/>
                  <a:pt x="76" y="135"/>
                </a:cubicBezTo>
                <a:cubicBezTo>
                  <a:pt x="78" y="137"/>
                  <a:pt x="81" y="139"/>
                  <a:pt x="84" y="141"/>
                </a:cubicBezTo>
                <a:cubicBezTo>
                  <a:pt x="87" y="142"/>
                  <a:pt x="92" y="143"/>
                  <a:pt x="98" y="143"/>
                </a:cubicBezTo>
                <a:cubicBezTo>
                  <a:pt x="105" y="143"/>
                  <a:pt x="112" y="142"/>
                  <a:pt x="116" y="138"/>
                </a:cubicBezTo>
                <a:cubicBezTo>
                  <a:pt x="121" y="135"/>
                  <a:pt x="123" y="131"/>
                  <a:pt x="123" y="127"/>
                </a:cubicBezTo>
                <a:cubicBezTo>
                  <a:pt x="123" y="123"/>
                  <a:pt x="122" y="120"/>
                  <a:pt x="120" y="118"/>
                </a:cubicBezTo>
                <a:cubicBezTo>
                  <a:pt x="117" y="115"/>
                  <a:pt x="114" y="114"/>
                  <a:pt x="110" y="112"/>
                </a:cubicBezTo>
                <a:cubicBezTo>
                  <a:pt x="105" y="111"/>
                  <a:pt x="100" y="110"/>
                  <a:pt x="93" y="108"/>
                </a:cubicBezTo>
                <a:cubicBezTo>
                  <a:pt x="83" y="106"/>
                  <a:pt x="75" y="104"/>
                  <a:pt x="68" y="101"/>
                </a:cubicBezTo>
                <a:cubicBezTo>
                  <a:pt x="61" y="98"/>
                  <a:pt x="56" y="94"/>
                  <a:pt x="52" y="89"/>
                </a:cubicBezTo>
                <a:cubicBezTo>
                  <a:pt x="48" y="84"/>
                  <a:pt x="46" y="78"/>
                  <a:pt x="46" y="70"/>
                </a:cubicBezTo>
                <a:cubicBezTo>
                  <a:pt x="46" y="63"/>
                  <a:pt x="48" y="57"/>
                  <a:pt x="52" y="51"/>
                </a:cubicBezTo>
                <a:cubicBezTo>
                  <a:pt x="57" y="46"/>
                  <a:pt x="63" y="42"/>
                  <a:pt x="71" y="39"/>
                </a:cubicBezTo>
                <a:cubicBezTo>
                  <a:pt x="78" y="36"/>
                  <a:pt x="87" y="35"/>
                  <a:pt x="98" y="35"/>
                </a:cubicBezTo>
                <a:cubicBezTo>
                  <a:pt x="106" y="35"/>
                  <a:pt x="114" y="35"/>
                  <a:pt x="120" y="37"/>
                </a:cubicBezTo>
                <a:cubicBezTo>
                  <a:pt x="126" y="39"/>
                  <a:pt x="131" y="42"/>
                  <a:pt x="135" y="45"/>
                </a:cubicBezTo>
                <a:cubicBezTo>
                  <a:pt x="139" y="48"/>
                  <a:pt x="142" y="52"/>
                  <a:pt x="144" y="55"/>
                </a:cubicBezTo>
                <a:cubicBezTo>
                  <a:pt x="146" y="59"/>
                  <a:pt x="147" y="62"/>
                  <a:pt x="147" y="66"/>
                </a:cubicBezTo>
                <a:cubicBezTo>
                  <a:pt x="147" y="69"/>
                  <a:pt x="146" y="72"/>
                  <a:pt x="143" y="75"/>
                </a:cubicBezTo>
                <a:cubicBezTo>
                  <a:pt x="141" y="78"/>
                  <a:pt x="137" y="79"/>
                  <a:pt x="134" y="79"/>
                </a:cubicBezTo>
                <a:cubicBezTo>
                  <a:pt x="130" y="79"/>
                  <a:pt x="128" y="78"/>
                  <a:pt x="126" y="76"/>
                </a:cubicBezTo>
                <a:cubicBezTo>
                  <a:pt x="124" y="75"/>
                  <a:pt x="122" y="72"/>
                  <a:pt x="120" y="69"/>
                </a:cubicBezTo>
                <a:cubicBezTo>
                  <a:pt x="118" y="65"/>
                  <a:pt x="115" y="61"/>
                  <a:pt x="112" y="59"/>
                </a:cubicBezTo>
                <a:cubicBezTo>
                  <a:pt x="109" y="56"/>
                  <a:pt x="103" y="55"/>
                  <a:pt x="96" y="55"/>
                </a:cubicBezTo>
                <a:cubicBezTo>
                  <a:pt x="89" y="55"/>
                  <a:pt x="84" y="56"/>
                  <a:pt x="80" y="59"/>
                </a:cubicBezTo>
                <a:cubicBezTo>
                  <a:pt x="76" y="62"/>
                  <a:pt x="74" y="65"/>
                  <a:pt x="74" y="68"/>
                </a:cubicBezTo>
                <a:cubicBezTo>
                  <a:pt x="74" y="70"/>
                  <a:pt x="75" y="72"/>
                  <a:pt x="76" y="73"/>
                </a:cubicBezTo>
                <a:cubicBezTo>
                  <a:pt x="77" y="75"/>
                  <a:pt x="79" y="76"/>
                  <a:pt x="82" y="78"/>
                </a:cubicBezTo>
                <a:cubicBezTo>
                  <a:pt x="84" y="79"/>
                  <a:pt x="87" y="80"/>
                  <a:pt x="89" y="81"/>
                </a:cubicBezTo>
                <a:cubicBezTo>
                  <a:pt x="92" y="81"/>
                  <a:pt x="96" y="82"/>
                  <a:pt x="102" y="84"/>
                </a:cubicBezTo>
                <a:cubicBezTo>
                  <a:pt x="110" y="85"/>
                  <a:pt x="117" y="87"/>
                  <a:pt x="123" y="89"/>
                </a:cubicBezTo>
                <a:cubicBezTo>
                  <a:pt x="129" y="91"/>
                  <a:pt x="134" y="94"/>
                  <a:pt x="139" y="96"/>
                </a:cubicBezTo>
                <a:cubicBezTo>
                  <a:pt x="143" y="99"/>
                  <a:pt x="147" y="103"/>
                  <a:pt x="149" y="108"/>
                </a:cubicBezTo>
                <a:cubicBezTo>
                  <a:pt x="152" y="112"/>
                  <a:pt x="153" y="118"/>
                  <a:pt x="153" y="124"/>
                </a:cubicBezTo>
                <a:cubicBezTo>
                  <a:pt x="153" y="132"/>
                  <a:pt x="151" y="139"/>
                  <a:pt x="146" y="145"/>
                </a:cubicBez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12" name="Freeform 44"/>
          <p:cNvSpPr>
            <a:spLocks noEditPoints="1"/>
          </p:cNvSpPr>
          <p:nvPr/>
        </p:nvSpPr>
        <p:spPr bwMode="auto">
          <a:xfrm>
            <a:off x="7294610" y="2211632"/>
            <a:ext cx="776170" cy="779214"/>
          </a:xfrm>
          <a:custGeom>
            <a:avLst/>
            <a:gdLst>
              <a:gd name="T0" fmla="*/ 192 w 193"/>
              <a:gd name="T1" fmla="*/ 81 h 194"/>
              <a:gd name="T2" fmla="*/ 191 w 193"/>
              <a:gd name="T3" fmla="*/ 77 h 194"/>
              <a:gd name="T4" fmla="*/ 188 w 193"/>
              <a:gd name="T5" fmla="*/ 75 h 194"/>
              <a:gd name="T6" fmla="*/ 162 w 193"/>
              <a:gd name="T7" fmla="*/ 71 h 194"/>
              <a:gd name="T8" fmla="*/ 157 w 193"/>
              <a:gd name="T9" fmla="*/ 54 h 194"/>
              <a:gd name="T10" fmla="*/ 151 w 193"/>
              <a:gd name="T11" fmla="*/ 34 h 194"/>
              <a:gd name="T12" fmla="*/ 104 w 193"/>
              <a:gd name="T13" fmla="*/ 0 h 194"/>
              <a:gd name="T14" fmla="*/ 61 w 193"/>
              <a:gd name="T15" fmla="*/ 0 h 194"/>
              <a:gd name="T16" fmla="*/ 0 w 193"/>
              <a:gd name="T17" fmla="*/ 61 h 194"/>
              <a:gd name="T18" fmla="*/ 0 w 193"/>
              <a:gd name="T19" fmla="*/ 133 h 194"/>
              <a:gd name="T20" fmla="*/ 61 w 193"/>
              <a:gd name="T21" fmla="*/ 194 h 194"/>
              <a:gd name="T22" fmla="*/ 131 w 193"/>
              <a:gd name="T23" fmla="*/ 194 h 194"/>
              <a:gd name="T24" fmla="*/ 192 w 193"/>
              <a:gd name="T25" fmla="*/ 133 h 194"/>
              <a:gd name="T26" fmla="*/ 193 w 193"/>
              <a:gd name="T27" fmla="*/ 83 h 194"/>
              <a:gd name="T28" fmla="*/ 192 w 193"/>
              <a:gd name="T29" fmla="*/ 81 h 194"/>
              <a:gd name="T30" fmla="*/ 62 w 193"/>
              <a:gd name="T31" fmla="*/ 50 h 194"/>
              <a:gd name="T32" fmla="*/ 96 w 193"/>
              <a:gd name="T33" fmla="*/ 50 h 194"/>
              <a:gd name="T34" fmla="*/ 108 w 193"/>
              <a:gd name="T35" fmla="*/ 62 h 194"/>
              <a:gd name="T36" fmla="*/ 96 w 193"/>
              <a:gd name="T37" fmla="*/ 73 h 194"/>
              <a:gd name="T38" fmla="*/ 62 w 193"/>
              <a:gd name="T39" fmla="*/ 73 h 194"/>
              <a:gd name="T40" fmla="*/ 50 w 193"/>
              <a:gd name="T41" fmla="*/ 62 h 194"/>
              <a:gd name="T42" fmla="*/ 62 w 193"/>
              <a:gd name="T43" fmla="*/ 50 h 194"/>
              <a:gd name="T44" fmla="*/ 131 w 193"/>
              <a:gd name="T45" fmla="*/ 143 h 194"/>
              <a:gd name="T46" fmla="*/ 62 w 193"/>
              <a:gd name="T47" fmla="*/ 143 h 194"/>
              <a:gd name="T48" fmla="*/ 50 w 193"/>
              <a:gd name="T49" fmla="*/ 132 h 194"/>
              <a:gd name="T50" fmla="*/ 62 w 193"/>
              <a:gd name="T51" fmla="*/ 120 h 194"/>
              <a:gd name="T52" fmla="*/ 131 w 193"/>
              <a:gd name="T53" fmla="*/ 120 h 194"/>
              <a:gd name="T54" fmla="*/ 142 w 193"/>
              <a:gd name="T55" fmla="*/ 132 h 194"/>
              <a:gd name="T56" fmla="*/ 131 w 193"/>
              <a:gd name="T57" fmla="*/ 143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93" h="194">
                <a:moveTo>
                  <a:pt x="192" y="81"/>
                </a:moveTo>
                <a:cubicBezTo>
                  <a:pt x="191" y="77"/>
                  <a:pt x="191" y="77"/>
                  <a:pt x="191" y="77"/>
                </a:cubicBezTo>
                <a:cubicBezTo>
                  <a:pt x="188" y="75"/>
                  <a:pt x="188" y="75"/>
                  <a:pt x="188" y="75"/>
                </a:cubicBezTo>
                <a:cubicBezTo>
                  <a:pt x="184" y="72"/>
                  <a:pt x="166" y="75"/>
                  <a:pt x="162" y="71"/>
                </a:cubicBezTo>
                <a:cubicBezTo>
                  <a:pt x="158" y="68"/>
                  <a:pt x="158" y="62"/>
                  <a:pt x="157" y="54"/>
                </a:cubicBezTo>
                <a:cubicBezTo>
                  <a:pt x="155" y="39"/>
                  <a:pt x="153" y="39"/>
                  <a:pt x="151" y="34"/>
                </a:cubicBezTo>
                <a:cubicBezTo>
                  <a:pt x="143" y="16"/>
                  <a:pt x="120" y="2"/>
                  <a:pt x="104" y="0"/>
                </a:cubicBezTo>
                <a:cubicBezTo>
                  <a:pt x="61" y="0"/>
                  <a:pt x="61" y="0"/>
                  <a:pt x="61" y="0"/>
                </a:cubicBezTo>
                <a:cubicBezTo>
                  <a:pt x="28" y="0"/>
                  <a:pt x="0" y="28"/>
                  <a:pt x="0" y="61"/>
                </a:cubicBezTo>
                <a:cubicBezTo>
                  <a:pt x="0" y="133"/>
                  <a:pt x="0" y="133"/>
                  <a:pt x="0" y="133"/>
                </a:cubicBezTo>
                <a:cubicBezTo>
                  <a:pt x="0" y="166"/>
                  <a:pt x="28" y="194"/>
                  <a:pt x="61" y="194"/>
                </a:cubicBezTo>
                <a:cubicBezTo>
                  <a:pt x="131" y="194"/>
                  <a:pt x="131" y="194"/>
                  <a:pt x="131" y="194"/>
                </a:cubicBezTo>
                <a:cubicBezTo>
                  <a:pt x="165" y="194"/>
                  <a:pt x="192" y="166"/>
                  <a:pt x="192" y="133"/>
                </a:cubicBezTo>
                <a:cubicBezTo>
                  <a:pt x="193" y="83"/>
                  <a:pt x="193" y="83"/>
                  <a:pt x="193" y="83"/>
                </a:cubicBezTo>
                <a:lnTo>
                  <a:pt x="192" y="81"/>
                </a:lnTo>
                <a:close/>
                <a:moveTo>
                  <a:pt x="62" y="50"/>
                </a:moveTo>
                <a:cubicBezTo>
                  <a:pt x="96" y="50"/>
                  <a:pt x="96" y="50"/>
                  <a:pt x="96" y="50"/>
                </a:cubicBezTo>
                <a:cubicBezTo>
                  <a:pt x="102" y="50"/>
                  <a:pt x="108" y="55"/>
                  <a:pt x="108" y="62"/>
                </a:cubicBezTo>
                <a:cubicBezTo>
                  <a:pt x="108" y="68"/>
                  <a:pt x="102" y="73"/>
                  <a:pt x="96" y="73"/>
                </a:cubicBezTo>
                <a:cubicBezTo>
                  <a:pt x="62" y="73"/>
                  <a:pt x="62" y="73"/>
                  <a:pt x="62" y="73"/>
                </a:cubicBezTo>
                <a:cubicBezTo>
                  <a:pt x="56" y="73"/>
                  <a:pt x="50" y="68"/>
                  <a:pt x="50" y="62"/>
                </a:cubicBezTo>
                <a:cubicBezTo>
                  <a:pt x="50" y="55"/>
                  <a:pt x="56" y="50"/>
                  <a:pt x="62" y="50"/>
                </a:cubicBezTo>
                <a:close/>
                <a:moveTo>
                  <a:pt x="131" y="143"/>
                </a:moveTo>
                <a:cubicBezTo>
                  <a:pt x="62" y="143"/>
                  <a:pt x="62" y="143"/>
                  <a:pt x="62" y="143"/>
                </a:cubicBezTo>
                <a:cubicBezTo>
                  <a:pt x="56" y="143"/>
                  <a:pt x="50" y="138"/>
                  <a:pt x="50" y="132"/>
                </a:cubicBezTo>
                <a:cubicBezTo>
                  <a:pt x="50" y="125"/>
                  <a:pt x="56" y="120"/>
                  <a:pt x="62" y="120"/>
                </a:cubicBezTo>
                <a:cubicBezTo>
                  <a:pt x="131" y="120"/>
                  <a:pt x="131" y="120"/>
                  <a:pt x="131" y="120"/>
                </a:cubicBezTo>
                <a:cubicBezTo>
                  <a:pt x="137" y="120"/>
                  <a:pt x="142" y="125"/>
                  <a:pt x="142" y="132"/>
                </a:cubicBezTo>
                <a:cubicBezTo>
                  <a:pt x="142" y="138"/>
                  <a:pt x="137" y="143"/>
                  <a:pt x="131" y="143"/>
                </a:cubicBez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nvGrpSpPr>
          <p:cNvPr id="13" name="Group 12"/>
          <p:cNvGrpSpPr/>
          <p:nvPr/>
        </p:nvGrpSpPr>
        <p:grpSpPr>
          <a:xfrm>
            <a:off x="8396467" y="668424"/>
            <a:ext cx="937492" cy="931403"/>
            <a:chOff x="2189163" y="538163"/>
            <a:chExt cx="977900" cy="971549"/>
          </a:xfrm>
          <a:solidFill>
            <a:schemeClr val="accent2"/>
          </a:solidFill>
        </p:grpSpPr>
        <p:sp>
          <p:nvSpPr>
            <p:cNvPr id="18" name="Freeform 50"/>
            <p:cNvSpPr>
              <a:spLocks/>
            </p:cNvSpPr>
            <p:nvPr/>
          </p:nvSpPr>
          <p:spPr bwMode="auto">
            <a:xfrm>
              <a:off x="2189163" y="538163"/>
              <a:ext cx="733425" cy="677862"/>
            </a:xfrm>
            <a:custGeom>
              <a:avLst/>
              <a:gdLst>
                <a:gd name="T0" fmla="*/ 75 w 175"/>
                <a:gd name="T1" fmla="*/ 162 h 162"/>
                <a:gd name="T2" fmla="*/ 87 w 175"/>
                <a:gd name="T3" fmla="*/ 152 h 162"/>
                <a:gd name="T4" fmla="*/ 76 w 175"/>
                <a:gd name="T5" fmla="*/ 142 h 162"/>
                <a:gd name="T6" fmla="*/ 69 w 175"/>
                <a:gd name="T7" fmla="*/ 142 h 162"/>
                <a:gd name="T8" fmla="*/ 37 w 175"/>
                <a:gd name="T9" fmla="*/ 109 h 162"/>
                <a:gd name="T10" fmla="*/ 70 w 175"/>
                <a:gd name="T11" fmla="*/ 78 h 162"/>
                <a:gd name="T12" fmla="*/ 114 w 175"/>
                <a:gd name="T13" fmla="*/ 78 h 162"/>
                <a:gd name="T14" fmla="*/ 146 w 175"/>
                <a:gd name="T15" fmla="*/ 110 h 162"/>
                <a:gd name="T16" fmla="*/ 146 w 175"/>
                <a:gd name="T17" fmla="*/ 151 h 162"/>
                <a:gd name="T18" fmla="*/ 158 w 175"/>
                <a:gd name="T19" fmla="*/ 162 h 162"/>
                <a:gd name="T20" fmla="*/ 163 w 175"/>
                <a:gd name="T21" fmla="*/ 162 h 162"/>
                <a:gd name="T22" fmla="*/ 175 w 175"/>
                <a:gd name="T23" fmla="*/ 151 h 162"/>
                <a:gd name="T24" fmla="*/ 175 w 175"/>
                <a:gd name="T25" fmla="*/ 15 h 162"/>
                <a:gd name="T26" fmla="*/ 117 w 175"/>
                <a:gd name="T27" fmla="*/ 0 h 162"/>
                <a:gd name="T28" fmla="*/ 0 w 175"/>
                <a:gd name="T29" fmla="*/ 116 h 162"/>
                <a:gd name="T30" fmla="*/ 10 w 175"/>
                <a:gd name="T31" fmla="*/ 162 h 162"/>
                <a:gd name="T32" fmla="*/ 75 w 175"/>
                <a:gd name="T33"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5" h="162">
                  <a:moveTo>
                    <a:pt x="75" y="162"/>
                  </a:moveTo>
                  <a:cubicBezTo>
                    <a:pt x="82" y="162"/>
                    <a:pt x="87" y="158"/>
                    <a:pt x="87" y="152"/>
                  </a:cubicBezTo>
                  <a:cubicBezTo>
                    <a:pt x="87" y="147"/>
                    <a:pt x="82" y="143"/>
                    <a:pt x="76" y="142"/>
                  </a:cubicBezTo>
                  <a:cubicBezTo>
                    <a:pt x="69" y="142"/>
                    <a:pt x="69" y="142"/>
                    <a:pt x="69" y="142"/>
                  </a:cubicBezTo>
                  <a:cubicBezTo>
                    <a:pt x="52" y="141"/>
                    <a:pt x="37" y="126"/>
                    <a:pt x="37" y="109"/>
                  </a:cubicBezTo>
                  <a:cubicBezTo>
                    <a:pt x="37" y="92"/>
                    <a:pt x="52" y="78"/>
                    <a:pt x="70" y="78"/>
                  </a:cubicBezTo>
                  <a:cubicBezTo>
                    <a:pt x="114" y="78"/>
                    <a:pt x="114" y="78"/>
                    <a:pt x="114" y="78"/>
                  </a:cubicBezTo>
                  <a:cubicBezTo>
                    <a:pt x="132" y="78"/>
                    <a:pt x="146" y="92"/>
                    <a:pt x="146" y="110"/>
                  </a:cubicBezTo>
                  <a:cubicBezTo>
                    <a:pt x="146" y="151"/>
                    <a:pt x="146" y="151"/>
                    <a:pt x="146" y="151"/>
                  </a:cubicBezTo>
                  <a:cubicBezTo>
                    <a:pt x="146" y="157"/>
                    <a:pt x="152" y="162"/>
                    <a:pt x="158" y="162"/>
                  </a:cubicBezTo>
                  <a:cubicBezTo>
                    <a:pt x="163" y="162"/>
                    <a:pt x="163" y="162"/>
                    <a:pt x="163" y="162"/>
                  </a:cubicBezTo>
                  <a:cubicBezTo>
                    <a:pt x="169" y="162"/>
                    <a:pt x="175" y="157"/>
                    <a:pt x="175" y="151"/>
                  </a:cubicBezTo>
                  <a:cubicBezTo>
                    <a:pt x="175" y="15"/>
                    <a:pt x="175" y="15"/>
                    <a:pt x="175" y="15"/>
                  </a:cubicBezTo>
                  <a:cubicBezTo>
                    <a:pt x="158" y="5"/>
                    <a:pt x="138" y="0"/>
                    <a:pt x="117" y="0"/>
                  </a:cubicBezTo>
                  <a:cubicBezTo>
                    <a:pt x="52" y="0"/>
                    <a:pt x="0" y="52"/>
                    <a:pt x="0" y="116"/>
                  </a:cubicBezTo>
                  <a:cubicBezTo>
                    <a:pt x="0" y="132"/>
                    <a:pt x="4" y="148"/>
                    <a:pt x="10" y="162"/>
                  </a:cubicBezTo>
                  <a:lnTo>
                    <a:pt x="75" y="16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19" name="Freeform 51"/>
            <p:cNvSpPr>
              <a:spLocks/>
            </p:cNvSpPr>
            <p:nvPr/>
          </p:nvSpPr>
          <p:spPr bwMode="auto">
            <a:xfrm>
              <a:off x="2281238" y="666750"/>
              <a:ext cx="885825" cy="842962"/>
            </a:xfrm>
            <a:custGeom>
              <a:avLst/>
              <a:gdLst>
                <a:gd name="T0" fmla="*/ 174 w 211"/>
                <a:gd name="T1" fmla="*/ 0 h 201"/>
                <a:gd name="T2" fmla="*/ 174 w 211"/>
                <a:gd name="T3" fmla="*/ 120 h 201"/>
                <a:gd name="T4" fmla="*/ 141 w 211"/>
                <a:gd name="T5" fmla="*/ 152 h 201"/>
                <a:gd name="T6" fmla="*/ 136 w 211"/>
                <a:gd name="T7" fmla="*/ 152 h 201"/>
                <a:gd name="T8" fmla="*/ 103 w 211"/>
                <a:gd name="T9" fmla="*/ 120 h 201"/>
                <a:gd name="T10" fmla="*/ 103 w 211"/>
                <a:gd name="T11" fmla="*/ 79 h 201"/>
                <a:gd name="T12" fmla="*/ 92 w 211"/>
                <a:gd name="T13" fmla="*/ 67 h 201"/>
                <a:gd name="T14" fmla="*/ 48 w 211"/>
                <a:gd name="T15" fmla="*/ 67 h 201"/>
                <a:gd name="T16" fmla="*/ 36 w 211"/>
                <a:gd name="T17" fmla="*/ 78 h 201"/>
                <a:gd name="T18" fmla="*/ 48 w 211"/>
                <a:gd name="T19" fmla="*/ 90 h 201"/>
                <a:gd name="T20" fmla="*/ 55 w 211"/>
                <a:gd name="T21" fmla="*/ 90 h 201"/>
                <a:gd name="T22" fmla="*/ 86 w 211"/>
                <a:gd name="T23" fmla="*/ 122 h 201"/>
                <a:gd name="T24" fmla="*/ 53 w 211"/>
                <a:gd name="T25" fmla="*/ 152 h 201"/>
                <a:gd name="T26" fmla="*/ 0 w 211"/>
                <a:gd name="T27" fmla="*/ 152 h 201"/>
                <a:gd name="T28" fmla="*/ 95 w 211"/>
                <a:gd name="T29" fmla="*/ 201 h 201"/>
                <a:gd name="T30" fmla="*/ 211 w 211"/>
                <a:gd name="T31" fmla="*/ 85 h 201"/>
                <a:gd name="T32" fmla="*/ 174 w 211"/>
                <a:gd name="T33" fmla="*/ 0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11" h="201">
                  <a:moveTo>
                    <a:pt x="174" y="0"/>
                  </a:moveTo>
                  <a:cubicBezTo>
                    <a:pt x="174" y="120"/>
                    <a:pt x="174" y="120"/>
                    <a:pt x="174" y="120"/>
                  </a:cubicBezTo>
                  <a:cubicBezTo>
                    <a:pt x="174" y="138"/>
                    <a:pt x="159" y="152"/>
                    <a:pt x="141" y="152"/>
                  </a:cubicBezTo>
                  <a:cubicBezTo>
                    <a:pt x="136" y="152"/>
                    <a:pt x="136" y="152"/>
                    <a:pt x="136" y="152"/>
                  </a:cubicBezTo>
                  <a:cubicBezTo>
                    <a:pt x="118" y="152"/>
                    <a:pt x="103" y="138"/>
                    <a:pt x="103" y="120"/>
                  </a:cubicBezTo>
                  <a:cubicBezTo>
                    <a:pt x="103" y="79"/>
                    <a:pt x="103" y="79"/>
                    <a:pt x="103" y="79"/>
                  </a:cubicBezTo>
                  <a:cubicBezTo>
                    <a:pt x="103" y="73"/>
                    <a:pt x="98" y="67"/>
                    <a:pt x="92" y="67"/>
                  </a:cubicBezTo>
                  <a:cubicBezTo>
                    <a:pt x="48" y="67"/>
                    <a:pt x="48" y="67"/>
                    <a:pt x="48" y="67"/>
                  </a:cubicBezTo>
                  <a:cubicBezTo>
                    <a:pt x="42" y="67"/>
                    <a:pt x="36" y="72"/>
                    <a:pt x="36" y="78"/>
                  </a:cubicBezTo>
                  <a:cubicBezTo>
                    <a:pt x="36" y="84"/>
                    <a:pt x="42" y="90"/>
                    <a:pt x="48" y="90"/>
                  </a:cubicBezTo>
                  <a:cubicBezTo>
                    <a:pt x="55" y="90"/>
                    <a:pt x="55" y="90"/>
                    <a:pt x="55" y="90"/>
                  </a:cubicBezTo>
                  <a:cubicBezTo>
                    <a:pt x="73" y="91"/>
                    <a:pt x="87" y="106"/>
                    <a:pt x="86" y="122"/>
                  </a:cubicBezTo>
                  <a:cubicBezTo>
                    <a:pt x="86" y="139"/>
                    <a:pt x="71" y="152"/>
                    <a:pt x="53" y="152"/>
                  </a:cubicBezTo>
                  <a:cubicBezTo>
                    <a:pt x="0" y="152"/>
                    <a:pt x="0" y="152"/>
                    <a:pt x="0" y="152"/>
                  </a:cubicBezTo>
                  <a:cubicBezTo>
                    <a:pt x="21" y="182"/>
                    <a:pt x="55" y="201"/>
                    <a:pt x="95" y="201"/>
                  </a:cubicBezTo>
                  <a:cubicBezTo>
                    <a:pt x="159" y="201"/>
                    <a:pt x="211" y="149"/>
                    <a:pt x="211" y="85"/>
                  </a:cubicBezTo>
                  <a:cubicBezTo>
                    <a:pt x="211" y="51"/>
                    <a:pt x="197" y="21"/>
                    <a:pt x="174"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grpSp>
        <p:nvGrpSpPr>
          <p:cNvPr id="14" name="Group 13"/>
          <p:cNvGrpSpPr/>
          <p:nvPr/>
        </p:nvGrpSpPr>
        <p:grpSpPr>
          <a:xfrm>
            <a:off x="7684216" y="4511744"/>
            <a:ext cx="600555" cy="562067"/>
            <a:chOff x="7904163" y="-96838"/>
            <a:chExt cx="1436687" cy="1344613"/>
          </a:xfrm>
          <a:solidFill>
            <a:schemeClr val="accent2"/>
          </a:solidFill>
        </p:grpSpPr>
        <p:sp>
          <p:nvSpPr>
            <p:cNvPr id="16" name="Freeform 31"/>
            <p:cNvSpPr>
              <a:spLocks/>
            </p:cNvSpPr>
            <p:nvPr/>
          </p:nvSpPr>
          <p:spPr bwMode="auto">
            <a:xfrm>
              <a:off x="8097838" y="1054100"/>
              <a:ext cx="1050925" cy="193675"/>
            </a:xfrm>
            <a:custGeom>
              <a:avLst/>
              <a:gdLst>
                <a:gd name="T0" fmla="*/ 273 w 278"/>
                <a:gd name="T1" fmla="*/ 0 h 51"/>
                <a:gd name="T2" fmla="*/ 5 w 278"/>
                <a:gd name="T3" fmla="*/ 0 h 51"/>
                <a:gd name="T4" fmla="*/ 0 w 278"/>
                <a:gd name="T5" fmla="*/ 5 h 51"/>
                <a:gd name="T6" fmla="*/ 0 w 278"/>
                <a:gd name="T7" fmla="*/ 46 h 51"/>
                <a:gd name="T8" fmla="*/ 5 w 278"/>
                <a:gd name="T9" fmla="*/ 51 h 51"/>
                <a:gd name="T10" fmla="*/ 273 w 278"/>
                <a:gd name="T11" fmla="*/ 51 h 51"/>
                <a:gd name="T12" fmla="*/ 278 w 278"/>
                <a:gd name="T13" fmla="*/ 46 h 51"/>
                <a:gd name="T14" fmla="*/ 278 w 278"/>
                <a:gd name="T15" fmla="*/ 5 h 51"/>
                <a:gd name="T16" fmla="*/ 273 w 278"/>
                <a:gd name="T17"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8" h="51">
                  <a:moveTo>
                    <a:pt x="273" y="0"/>
                  </a:moveTo>
                  <a:cubicBezTo>
                    <a:pt x="5" y="0"/>
                    <a:pt x="5" y="0"/>
                    <a:pt x="5" y="0"/>
                  </a:cubicBezTo>
                  <a:cubicBezTo>
                    <a:pt x="2" y="0"/>
                    <a:pt x="0" y="2"/>
                    <a:pt x="0" y="5"/>
                  </a:cubicBezTo>
                  <a:cubicBezTo>
                    <a:pt x="0" y="46"/>
                    <a:pt x="0" y="46"/>
                    <a:pt x="0" y="46"/>
                  </a:cubicBezTo>
                  <a:cubicBezTo>
                    <a:pt x="0" y="48"/>
                    <a:pt x="2" y="51"/>
                    <a:pt x="5" y="51"/>
                  </a:cubicBezTo>
                  <a:cubicBezTo>
                    <a:pt x="273" y="51"/>
                    <a:pt x="273" y="51"/>
                    <a:pt x="273" y="51"/>
                  </a:cubicBezTo>
                  <a:cubicBezTo>
                    <a:pt x="276" y="51"/>
                    <a:pt x="278" y="48"/>
                    <a:pt x="278" y="46"/>
                  </a:cubicBezTo>
                  <a:cubicBezTo>
                    <a:pt x="278" y="5"/>
                    <a:pt x="278" y="5"/>
                    <a:pt x="278" y="5"/>
                  </a:cubicBezTo>
                  <a:cubicBezTo>
                    <a:pt x="278" y="2"/>
                    <a:pt x="276" y="0"/>
                    <a:pt x="273"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17" name="Freeform 32"/>
            <p:cNvSpPr>
              <a:spLocks/>
            </p:cNvSpPr>
            <p:nvPr/>
          </p:nvSpPr>
          <p:spPr bwMode="auto">
            <a:xfrm>
              <a:off x="7904163" y="-96838"/>
              <a:ext cx="1436687" cy="1055688"/>
            </a:xfrm>
            <a:custGeom>
              <a:avLst/>
              <a:gdLst>
                <a:gd name="T0" fmla="*/ 380 w 380"/>
                <a:gd name="T1" fmla="*/ 38 h 279"/>
                <a:gd name="T2" fmla="*/ 342 w 380"/>
                <a:gd name="T3" fmla="*/ 0 h 279"/>
                <a:gd name="T4" fmla="*/ 304 w 380"/>
                <a:gd name="T5" fmla="*/ 38 h 279"/>
                <a:gd name="T6" fmla="*/ 320 w 380"/>
                <a:gd name="T7" fmla="*/ 69 h 279"/>
                <a:gd name="T8" fmla="*/ 253 w 380"/>
                <a:gd name="T9" fmla="*/ 203 h 279"/>
                <a:gd name="T10" fmla="*/ 209 w 380"/>
                <a:gd name="T11" fmla="*/ 71 h 279"/>
                <a:gd name="T12" fmla="*/ 228 w 380"/>
                <a:gd name="T13" fmla="*/ 38 h 279"/>
                <a:gd name="T14" fmla="*/ 190 w 380"/>
                <a:gd name="T15" fmla="*/ 0 h 279"/>
                <a:gd name="T16" fmla="*/ 152 w 380"/>
                <a:gd name="T17" fmla="*/ 38 h 279"/>
                <a:gd name="T18" fmla="*/ 171 w 380"/>
                <a:gd name="T19" fmla="*/ 71 h 279"/>
                <a:gd name="T20" fmla="*/ 127 w 380"/>
                <a:gd name="T21" fmla="*/ 203 h 279"/>
                <a:gd name="T22" fmla="*/ 60 w 380"/>
                <a:gd name="T23" fmla="*/ 69 h 279"/>
                <a:gd name="T24" fmla="*/ 76 w 380"/>
                <a:gd name="T25" fmla="*/ 38 h 279"/>
                <a:gd name="T26" fmla="*/ 38 w 380"/>
                <a:gd name="T27" fmla="*/ 0 h 279"/>
                <a:gd name="T28" fmla="*/ 0 w 380"/>
                <a:gd name="T29" fmla="*/ 38 h 279"/>
                <a:gd name="T30" fmla="*/ 28 w 380"/>
                <a:gd name="T31" fmla="*/ 74 h 279"/>
                <a:gd name="T32" fmla="*/ 51 w 380"/>
                <a:gd name="T33" fmla="*/ 279 h 279"/>
                <a:gd name="T34" fmla="*/ 329 w 380"/>
                <a:gd name="T35" fmla="*/ 279 h 279"/>
                <a:gd name="T36" fmla="*/ 352 w 380"/>
                <a:gd name="T37" fmla="*/ 74 h 279"/>
                <a:gd name="T38" fmla="*/ 380 w 380"/>
                <a:gd name="T39" fmla="*/ 38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80" h="279">
                  <a:moveTo>
                    <a:pt x="380" y="38"/>
                  </a:moveTo>
                  <a:cubicBezTo>
                    <a:pt x="380" y="17"/>
                    <a:pt x="363" y="0"/>
                    <a:pt x="342" y="0"/>
                  </a:cubicBezTo>
                  <a:cubicBezTo>
                    <a:pt x="321" y="0"/>
                    <a:pt x="304" y="17"/>
                    <a:pt x="304" y="38"/>
                  </a:cubicBezTo>
                  <a:cubicBezTo>
                    <a:pt x="304" y="51"/>
                    <a:pt x="310" y="62"/>
                    <a:pt x="320" y="69"/>
                  </a:cubicBezTo>
                  <a:cubicBezTo>
                    <a:pt x="253" y="203"/>
                    <a:pt x="253" y="203"/>
                    <a:pt x="253" y="203"/>
                  </a:cubicBezTo>
                  <a:cubicBezTo>
                    <a:pt x="209" y="71"/>
                    <a:pt x="209" y="71"/>
                    <a:pt x="209" y="71"/>
                  </a:cubicBezTo>
                  <a:cubicBezTo>
                    <a:pt x="220" y="64"/>
                    <a:pt x="228" y="52"/>
                    <a:pt x="228" y="38"/>
                  </a:cubicBezTo>
                  <a:cubicBezTo>
                    <a:pt x="228" y="17"/>
                    <a:pt x="211" y="0"/>
                    <a:pt x="190" y="0"/>
                  </a:cubicBezTo>
                  <a:cubicBezTo>
                    <a:pt x="169" y="0"/>
                    <a:pt x="152" y="17"/>
                    <a:pt x="152" y="38"/>
                  </a:cubicBezTo>
                  <a:cubicBezTo>
                    <a:pt x="152" y="52"/>
                    <a:pt x="160" y="64"/>
                    <a:pt x="171" y="71"/>
                  </a:cubicBezTo>
                  <a:cubicBezTo>
                    <a:pt x="127" y="203"/>
                    <a:pt x="127" y="203"/>
                    <a:pt x="127" y="203"/>
                  </a:cubicBezTo>
                  <a:cubicBezTo>
                    <a:pt x="60" y="69"/>
                    <a:pt x="60" y="69"/>
                    <a:pt x="60" y="69"/>
                  </a:cubicBezTo>
                  <a:cubicBezTo>
                    <a:pt x="70" y="62"/>
                    <a:pt x="76" y="51"/>
                    <a:pt x="76" y="38"/>
                  </a:cubicBezTo>
                  <a:cubicBezTo>
                    <a:pt x="76" y="17"/>
                    <a:pt x="59" y="0"/>
                    <a:pt x="38" y="0"/>
                  </a:cubicBezTo>
                  <a:cubicBezTo>
                    <a:pt x="17" y="0"/>
                    <a:pt x="0" y="17"/>
                    <a:pt x="0" y="38"/>
                  </a:cubicBezTo>
                  <a:cubicBezTo>
                    <a:pt x="0" y="55"/>
                    <a:pt x="12" y="70"/>
                    <a:pt x="28" y="74"/>
                  </a:cubicBezTo>
                  <a:cubicBezTo>
                    <a:pt x="51" y="279"/>
                    <a:pt x="51" y="279"/>
                    <a:pt x="51" y="279"/>
                  </a:cubicBezTo>
                  <a:cubicBezTo>
                    <a:pt x="329" y="279"/>
                    <a:pt x="329" y="279"/>
                    <a:pt x="329" y="279"/>
                  </a:cubicBezTo>
                  <a:cubicBezTo>
                    <a:pt x="352" y="74"/>
                    <a:pt x="352" y="74"/>
                    <a:pt x="352" y="74"/>
                  </a:cubicBezTo>
                  <a:cubicBezTo>
                    <a:pt x="368" y="70"/>
                    <a:pt x="380" y="55"/>
                    <a:pt x="380" y="3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sp>
        <p:nvSpPr>
          <p:cNvPr id="15" name="Freeform 36"/>
          <p:cNvSpPr>
            <a:spLocks/>
          </p:cNvSpPr>
          <p:nvPr/>
        </p:nvSpPr>
        <p:spPr bwMode="auto">
          <a:xfrm>
            <a:off x="9389896" y="1811869"/>
            <a:ext cx="737351" cy="672183"/>
          </a:xfrm>
          <a:custGeom>
            <a:avLst/>
            <a:gdLst>
              <a:gd name="T0" fmla="*/ 189 w 255"/>
              <a:gd name="T1" fmla="*/ 10 h 233"/>
              <a:gd name="T2" fmla="*/ 104 w 255"/>
              <a:gd name="T3" fmla="*/ 16 h 233"/>
              <a:gd name="T4" fmla="*/ 18 w 255"/>
              <a:gd name="T5" fmla="*/ 30 h 233"/>
              <a:gd name="T6" fmla="*/ 6 w 255"/>
              <a:gd name="T7" fmla="*/ 30 h 233"/>
              <a:gd name="T8" fmla="*/ 3 w 255"/>
              <a:gd name="T9" fmla="*/ 46 h 233"/>
              <a:gd name="T10" fmla="*/ 115 w 255"/>
              <a:gd name="T11" fmla="*/ 228 h 233"/>
              <a:gd name="T12" fmla="*/ 124 w 255"/>
              <a:gd name="T13" fmla="*/ 233 h 233"/>
              <a:gd name="T14" fmla="*/ 130 w 255"/>
              <a:gd name="T15" fmla="*/ 231 h 233"/>
              <a:gd name="T16" fmla="*/ 134 w 255"/>
              <a:gd name="T17" fmla="*/ 216 h 233"/>
              <a:gd name="T18" fmla="*/ 84 w 255"/>
              <a:gd name="T19" fmla="*/ 135 h 233"/>
              <a:gd name="T20" fmla="*/ 170 w 255"/>
              <a:gd name="T21" fmla="*/ 121 h 233"/>
              <a:gd name="T22" fmla="*/ 255 w 255"/>
              <a:gd name="T23" fmla="*/ 115 h 233"/>
              <a:gd name="T24" fmla="*/ 189 w 255"/>
              <a:gd name="T25" fmla="*/ 1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5" h="233">
                <a:moveTo>
                  <a:pt x="189" y="10"/>
                </a:moveTo>
                <a:cubicBezTo>
                  <a:pt x="189" y="10"/>
                  <a:pt x="146" y="31"/>
                  <a:pt x="104" y="16"/>
                </a:cubicBezTo>
                <a:cubicBezTo>
                  <a:pt x="58" y="0"/>
                  <a:pt x="37" y="6"/>
                  <a:pt x="18" y="30"/>
                </a:cubicBezTo>
                <a:cubicBezTo>
                  <a:pt x="14" y="28"/>
                  <a:pt x="10" y="28"/>
                  <a:pt x="6" y="30"/>
                </a:cubicBezTo>
                <a:cubicBezTo>
                  <a:pt x="1" y="33"/>
                  <a:pt x="0" y="40"/>
                  <a:pt x="3" y="46"/>
                </a:cubicBezTo>
                <a:cubicBezTo>
                  <a:pt x="115" y="228"/>
                  <a:pt x="115" y="228"/>
                  <a:pt x="115" y="228"/>
                </a:cubicBezTo>
                <a:cubicBezTo>
                  <a:pt x="117" y="231"/>
                  <a:pt x="121" y="233"/>
                  <a:pt x="124" y="233"/>
                </a:cubicBezTo>
                <a:cubicBezTo>
                  <a:pt x="126" y="233"/>
                  <a:pt x="128" y="232"/>
                  <a:pt x="130" y="231"/>
                </a:cubicBezTo>
                <a:cubicBezTo>
                  <a:pt x="135" y="228"/>
                  <a:pt x="137" y="221"/>
                  <a:pt x="134" y="216"/>
                </a:cubicBezTo>
                <a:cubicBezTo>
                  <a:pt x="84" y="135"/>
                  <a:pt x="84" y="135"/>
                  <a:pt x="84" y="135"/>
                </a:cubicBezTo>
                <a:cubicBezTo>
                  <a:pt x="104" y="111"/>
                  <a:pt x="124" y="105"/>
                  <a:pt x="170" y="121"/>
                </a:cubicBezTo>
                <a:cubicBezTo>
                  <a:pt x="213" y="135"/>
                  <a:pt x="255" y="115"/>
                  <a:pt x="255" y="115"/>
                </a:cubicBezTo>
                <a:lnTo>
                  <a:pt x="189" y="1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cxnSp>
        <p:nvCxnSpPr>
          <p:cNvPr id="57" name="Straight Connector 56"/>
          <p:cNvCxnSpPr/>
          <p:nvPr/>
        </p:nvCxnSpPr>
        <p:spPr>
          <a:xfrm>
            <a:off x="1031188" y="2448475"/>
            <a:ext cx="4840160" cy="0"/>
          </a:xfrm>
          <a:prstGeom prst="line">
            <a:avLst/>
          </a:prstGeom>
          <a:ln>
            <a:solidFill>
              <a:schemeClr val="accent1"/>
            </a:solidFill>
            <a:prstDash val="solid"/>
            <a:headEnd type="oval" w="med" len="med"/>
            <a:tailEnd type="oval" w="med" len="med"/>
          </a:ln>
          <a:effectLst>
            <a:outerShdw dist="38100" dir="5400000" algn="ctr" rotWithShape="0">
              <a:srgbClr val="000000">
                <a:alpha val="10000"/>
              </a:srgbClr>
            </a:outerShdw>
          </a:effectLst>
        </p:spPr>
        <p:style>
          <a:lnRef idx="1">
            <a:schemeClr val="accent1"/>
          </a:lnRef>
          <a:fillRef idx="0">
            <a:schemeClr val="accent1"/>
          </a:fillRef>
          <a:effectRef idx="0">
            <a:schemeClr val="accent1"/>
          </a:effectRef>
          <a:fontRef idx="minor">
            <a:schemeClr val="tx1"/>
          </a:fontRef>
        </p:style>
      </p:cxnSp>
      <p:sp>
        <p:nvSpPr>
          <p:cNvPr id="59" name="Oval 58"/>
          <p:cNvSpPr/>
          <p:nvPr/>
        </p:nvSpPr>
        <p:spPr>
          <a:xfrm>
            <a:off x="2845566" y="1892781"/>
            <a:ext cx="1171954" cy="1171955"/>
          </a:xfrm>
          <a:prstGeom prst="ellipse">
            <a:avLst/>
          </a:prstGeom>
          <a:solidFill>
            <a:schemeClr val="accent1"/>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sz="6600" dirty="0">
              <a:solidFill>
                <a:prstClr val="black"/>
              </a:solidFill>
              <a:latin typeface="Roboto Condensed Light" charset="0"/>
              <a:ea typeface="Roboto Condensed Light" charset="0"/>
              <a:cs typeface="Roboto Condensed Light" charset="0"/>
            </a:endParaRPr>
          </a:p>
        </p:txBody>
      </p:sp>
      <p:sp>
        <p:nvSpPr>
          <p:cNvPr id="60" name="TextBox 59"/>
          <p:cNvSpPr txBox="1"/>
          <p:nvPr/>
        </p:nvSpPr>
        <p:spPr>
          <a:xfrm>
            <a:off x="2723658" y="3087154"/>
            <a:ext cx="1415772" cy="338554"/>
          </a:xfrm>
          <a:prstGeom prst="rect">
            <a:avLst/>
          </a:prstGeom>
          <a:noFill/>
        </p:spPr>
        <p:txBody>
          <a:bodyPr wrap="none" rtlCol="0">
            <a:spAutoFit/>
          </a:bodyPr>
          <a:lstStyle/>
          <a:p>
            <a:pPr algn="ctr"/>
            <a:r>
              <a:rPr lang="zh-CN" altLang="en-US" sz="1600" b="1"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a:t>
            </a:r>
            <a:endParaRPr lang="id-ID" sz="1600" b="1" dirty="0">
              <a:solidFill>
                <a:prstClr val="black"/>
              </a:solidFill>
              <a:latin typeface="Roboto Condensed Light" charset="0"/>
              <a:ea typeface="Roboto Condensed Light" charset="0"/>
              <a:cs typeface="Roboto Condensed Light" charset="0"/>
            </a:endParaRPr>
          </a:p>
        </p:txBody>
      </p:sp>
      <p:grpSp>
        <p:nvGrpSpPr>
          <p:cNvPr id="61" name="Group 61"/>
          <p:cNvGrpSpPr/>
          <p:nvPr/>
        </p:nvGrpSpPr>
        <p:grpSpPr>
          <a:xfrm>
            <a:off x="2858195" y="1886661"/>
            <a:ext cx="351513" cy="351513"/>
            <a:chOff x="2220749" y="1315936"/>
            <a:chExt cx="274320" cy="274320"/>
          </a:xfrm>
        </p:grpSpPr>
        <p:sp>
          <p:nvSpPr>
            <p:cNvPr id="62" name="Oval 62"/>
            <p:cNvSpPr/>
            <p:nvPr/>
          </p:nvSpPr>
          <p:spPr>
            <a:xfrm>
              <a:off x="2220749" y="1315936"/>
              <a:ext cx="274320" cy="274320"/>
            </a:xfrm>
            <a:prstGeom prst="ellipse">
              <a:avLst/>
            </a:prstGeom>
            <a:solidFill>
              <a:schemeClr val="accent2"/>
            </a:solidFill>
            <a:ln>
              <a:noFill/>
            </a:ln>
            <a:effectLst>
              <a:innerShdw dist="25400" dir="5400000">
                <a:schemeClr val="tx1">
                  <a:alpha val="15000"/>
                </a:schemeClr>
              </a:innerShdw>
            </a:effectLst>
          </p:spPr>
          <p:style>
            <a:lnRef idx="2">
              <a:schemeClr val="dk1"/>
            </a:lnRef>
            <a:fillRef idx="1">
              <a:schemeClr val="lt1"/>
            </a:fillRef>
            <a:effectRef idx="0">
              <a:schemeClr val="dk1"/>
            </a:effectRef>
            <a:fontRef idx="minor">
              <a:schemeClr val="dk1"/>
            </a:fontRef>
          </p:style>
          <p:txBody>
            <a:bodyPr rtlCol="0" anchor="ctr"/>
            <a:lstStyle/>
            <a:p>
              <a:pPr algn="ctr"/>
              <a:endParaRPr lang="en-US" sz="3600" dirty="0">
                <a:solidFill>
                  <a:prstClr val="black"/>
                </a:solidFill>
                <a:latin typeface="Roboto Condensed Light" charset="0"/>
                <a:ea typeface="Roboto Condensed Light" charset="0"/>
                <a:cs typeface="Roboto Condensed Light" charset="0"/>
              </a:endParaRPr>
            </a:p>
          </p:txBody>
        </p:sp>
        <p:sp>
          <p:nvSpPr>
            <p:cNvPr id="63" name="TextBox 63"/>
            <p:cNvSpPr txBox="1">
              <a:spLocks/>
            </p:cNvSpPr>
            <p:nvPr/>
          </p:nvSpPr>
          <p:spPr>
            <a:xfrm>
              <a:off x="2238288" y="1322106"/>
              <a:ext cx="251941" cy="213761"/>
            </a:xfrm>
            <a:prstGeom prst="rect">
              <a:avLst/>
            </a:prstGeom>
            <a:noFill/>
          </p:spPr>
          <p:txBody>
            <a:bodyPr wrap="square" lIns="0" tIns="0" rIns="0" bIns="0" rtlCol="0" anchor="ctr">
              <a:noAutofit/>
            </a:bodyPr>
            <a:lstStyle/>
            <a:p>
              <a:pPr algn="ctr">
                <a:lnSpc>
                  <a:spcPct val="140000"/>
                </a:lnSpc>
              </a:pPr>
              <a:r>
                <a:rPr lang="en-US" altLang="ko-KR" sz="1600" dirty="0">
                  <a:solidFill>
                    <a:srgbClr val="FFFFFF"/>
                  </a:solidFill>
                  <a:latin typeface="Roboto Condensed Light" charset="0"/>
                  <a:ea typeface="Roboto Condensed Light" charset="0"/>
                  <a:cs typeface="Roboto Condensed Light" charset="0"/>
                </a:rPr>
                <a:t>01</a:t>
              </a:r>
            </a:p>
          </p:txBody>
        </p:sp>
      </p:grpSp>
      <p:sp>
        <p:nvSpPr>
          <p:cNvPr id="65" name="Oval 65"/>
          <p:cNvSpPr/>
          <p:nvPr/>
        </p:nvSpPr>
        <p:spPr>
          <a:xfrm>
            <a:off x="4668335" y="2020300"/>
            <a:ext cx="911573" cy="911573"/>
          </a:xfrm>
          <a:prstGeom prst="ellipse">
            <a:avLst/>
          </a:prstGeom>
          <a:solidFill>
            <a:schemeClr val="accent1"/>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4400" dirty="0">
              <a:solidFill>
                <a:prstClr val="black"/>
              </a:solidFill>
              <a:latin typeface="Roboto Condensed Light" charset="0"/>
              <a:ea typeface="Roboto Condensed Light" charset="0"/>
              <a:cs typeface="Roboto Condensed Light" charset="0"/>
            </a:endParaRPr>
          </a:p>
        </p:txBody>
      </p:sp>
      <p:sp>
        <p:nvSpPr>
          <p:cNvPr id="66" name="TextBox 66"/>
          <p:cNvSpPr txBox="1"/>
          <p:nvPr/>
        </p:nvSpPr>
        <p:spPr>
          <a:xfrm>
            <a:off x="4385458" y="2917957"/>
            <a:ext cx="1415772" cy="338554"/>
          </a:xfrm>
          <a:prstGeom prst="rect">
            <a:avLst/>
          </a:prstGeom>
          <a:noFill/>
        </p:spPr>
        <p:txBody>
          <a:bodyPr wrap="none" rtlCol="0">
            <a:spAutoFit/>
          </a:bodyPr>
          <a:lstStyle/>
          <a:p>
            <a:pPr algn="ctr"/>
            <a:r>
              <a:rPr lang="zh-CN" altLang="en-US" sz="1600" b="1"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a:t>
            </a:r>
            <a:endParaRPr lang="id-ID" sz="1600" b="1" dirty="0">
              <a:solidFill>
                <a:prstClr val="black">
                  <a:lumMod val="85000"/>
                  <a:lumOff val="15000"/>
                </a:prstClr>
              </a:solidFill>
              <a:latin typeface="微软雅黑" panose="020B0503020204020204" pitchFamily="34" charset="-122"/>
              <a:ea typeface="微软雅黑" panose="020B0503020204020204" pitchFamily="34" charset="-122"/>
            </a:endParaRPr>
          </a:p>
        </p:txBody>
      </p:sp>
      <p:grpSp>
        <p:nvGrpSpPr>
          <p:cNvPr id="67" name="Group 68"/>
          <p:cNvGrpSpPr/>
          <p:nvPr/>
        </p:nvGrpSpPr>
        <p:grpSpPr>
          <a:xfrm>
            <a:off x="4616654" y="2005749"/>
            <a:ext cx="351513" cy="351513"/>
            <a:chOff x="563399" y="4338801"/>
            <a:chExt cx="274320" cy="274320"/>
          </a:xfrm>
        </p:grpSpPr>
        <p:sp>
          <p:nvSpPr>
            <p:cNvPr id="68" name="Oval 69"/>
            <p:cNvSpPr/>
            <p:nvPr/>
          </p:nvSpPr>
          <p:spPr>
            <a:xfrm>
              <a:off x="563399" y="4338801"/>
              <a:ext cx="274320" cy="274320"/>
            </a:xfrm>
            <a:prstGeom prst="ellipse">
              <a:avLst/>
            </a:prstGeom>
            <a:solidFill>
              <a:schemeClr val="accent2"/>
            </a:solidFill>
            <a:ln>
              <a:noFill/>
            </a:ln>
            <a:effectLst>
              <a:innerShdw dist="25400" dir="5400000">
                <a:schemeClr val="tx1">
                  <a:alpha val="15000"/>
                </a:schemeClr>
              </a:innerShdw>
            </a:effectLst>
          </p:spPr>
          <p:style>
            <a:lnRef idx="2">
              <a:schemeClr val="dk1"/>
            </a:lnRef>
            <a:fillRef idx="1">
              <a:schemeClr val="lt1"/>
            </a:fillRef>
            <a:effectRef idx="0">
              <a:schemeClr val="dk1"/>
            </a:effectRef>
            <a:fontRef idx="minor">
              <a:schemeClr val="dk1"/>
            </a:fontRef>
          </p:style>
          <p:txBody>
            <a:bodyPr rtlCol="0" anchor="ctr"/>
            <a:lstStyle/>
            <a:p>
              <a:pPr algn="ctr"/>
              <a:endParaRPr lang="en-US" sz="3600" dirty="0">
                <a:solidFill>
                  <a:prstClr val="black"/>
                </a:solidFill>
                <a:latin typeface="Roboto Condensed Light" charset="0"/>
                <a:ea typeface="Roboto Condensed Light" charset="0"/>
                <a:cs typeface="Roboto Condensed Light" charset="0"/>
              </a:endParaRPr>
            </a:p>
          </p:txBody>
        </p:sp>
        <p:sp>
          <p:nvSpPr>
            <p:cNvPr id="69" name="TextBox 70"/>
            <p:cNvSpPr txBox="1">
              <a:spLocks/>
            </p:cNvSpPr>
            <p:nvPr/>
          </p:nvSpPr>
          <p:spPr>
            <a:xfrm>
              <a:off x="580938" y="4344971"/>
              <a:ext cx="251941" cy="213761"/>
            </a:xfrm>
            <a:prstGeom prst="rect">
              <a:avLst/>
            </a:prstGeom>
            <a:noFill/>
          </p:spPr>
          <p:txBody>
            <a:bodyPr wrap="square" lIns="0" tIns="0" rIns="0" bIns="0" rtlCol="0" anchor="ctr">
              <a:noAutofit/>
            </a:bodyPr>
            <a:lstStyle/>
            <a:p>
              <a:pPr algn="ctr">
                <a:lnSpc>
                  <a:spcPct val="140000"/>
                </a:lnSpc>
              </a:pPr>
              <a:r>
                <a:rPr lang="en-US" altLang="ko-KR" sz="1600" dirty="0">
                  <a:solidFill>
                    <a:srgbClr val="FFFFFF"/>
                  </a:solidFill>
                  <a:latin typeface="Roboto Condensed Light" charset="0"/>
                  <a:ea typeface="Roboto Condensed Light" charset="0"/>
                  <a:cs typeface="Roboto Condensed Light" charset="0"/>
                </a:rPr>
                <a:t>03</a:t>
              </a:r>
            </a:p>
          </p:txBody>
        </p:sp>
      </p:grpSp>
      <p:sp>
        <p:nvSpPr>
          <p:cNvPr id="70" name="Rectangle 74"/>
          <p:cNvSpPr/>
          <p:nvPr/>
        </p:nvSpPr>
        <p:spPr>
          <a:xfrm>
            <a:off x="1357711" y="4423158"/>
            <a:ext cx="5279304" cy="301621"/>
          </a:xfrm>
          <a:prstGeom prst="rect">
            <a:avLst/>
          </a:prstGeom>
        </p:spPr>
        <p:txBody>
          <a:bodyPr wrap="square" lIns="121920" rIns="121920" bIns="60960">
            <a:spAutoFit/>
          </a:bodyPr>
          <a:lstStyle/>
          <a:p>
            <a:pPr marL="285750" indent="-285750">
              <a:lnSpc>
                <a:spcPct val="90000"/>
              </a:lnSpc>
              <a:spcBef>
                <a:spcPts val="600"/>
              </a:spcBef>
              <a:buFont typeface="Arial" panose="020B0604020202020204" pitchFamily="34" charset="0"/>
              <a:buChar char="•"/>
            </a:pP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a:t>
            </a:r>
            <a:r>
              <a:rPr lang="en-US" altLang="zh-CN"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a:t>
            </a: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建议您在展示时采用微软雅黑字体</a:t>
            </a:r>
            <a:endParaRPr lang="en-US" altLang="zh-CN" sz="1400" dirty="0">
              <a:solidFill>
                <a:prstClr val="black"/>
              </a:solidFill>
              <a:latin typeface="微软雅黑" panose="020B0503020204020204" pitchFamily="34" charset="-122"/>
              <a:ea typeface="微软雅黑" panose="020B0503020204020204" pitchFamily="34" charset="-122"/>
              <a:cs typeface="Roboto Condensed Light" charset="0"/>
            </a:endParaRPr>
          </a:p>
        </p:txBody>
      </p:sp>
      <p:sp>
        <p:nvSpPr>
          <p:cNvPr id="72" name="Oval 78"/>
          <p:cNvSpPr/>
          <p:nvPr/>
        </p:nvSpPr>
        <p:spPr>
          <a:xfrm>
            <a:off x="1377518" y="2020300"/>
            <a:ext cx="911573" cy="91157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dirty="0">
              <a:solidFill>
                <a:prstClr val="black"/>
              </a:solidFill>
              <a:latin typeface="Roboto Condensed Light" charset="0"/>
              <a:ea typeface="Roboto Condensed Light" charset="0"/>
              <a:cs typeface="Roboto Condensed Light" charset="0"/>
            </a:endParaRPr>
          </a:p>
        </p:txBody>
      </p:sp>
      <p:sp>
        <p:nvSpPr>
          <p:cNvPr id="73" name="TextBox 79"/>
          <p:cNvSpPr txBox="1"/>
          <p:nvPr/>
        </p:nvSpPr>
        <p:spPr>
          <a:xfrm>
            <a:off x="1115207" y="2935238"/>
            <a:ext cx="1415772" cy="338554"/>
          </a:xfrm>
          <a:prstGeom prst="rect">
            <a:avLst/>
          </a:prstGeom>
          <a:noFill/>
        </p:spPr>
        <p:txBody>
          <a:bodyPr wrap="none" rtlCol="0">
            <a:spAutoFit/>
          </a:bodyPr>
          <a:lstStyle/>
          <a:p>
            <a:pPr algn="ctr"/>
            <a:r>
              <a:rPr lang="zh-CN" altLang="en-US" sz="1600" b="1"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a:t>
            </a:r>
            <a:endParaRPr lang="id-ID" sz="1600" b="1" dirty="0">
              <a:solidFill>
                <a:prstClr val="black"/>
              </a:solidFill>
              <a:latin typeface="Roboto Condensed Light" charset="0"/>
              <a:ea typeface="Roboto Condensed Light" charset="0"/>
              <a:cs typeface="Roboto Condensed Light" charset="0"/>
            </a:endParaRPr>
          </a:p>
        </p:txBody>
      </p:sp>
      <p:grpSp>
        <p:nvGrpSpPr>
          <p:cNvPr id="74" name="Group 80"/>
          <p:cNvGrpSpPr/>
          <p:nvPr/>
        </p:nvGrpSpPr>
        <p:grpSpPr>
          <a:xfrm>
            <a:off x="1274154" y="2022309"/>
            <a:ext cx="351513" cy="351513"/>
            <a:chOff x="563399" y="3865726"/>
            <a:chExt cx="274320" cy="274320"/>
          </a:xfrm>
        </p:grpSpPr>
        <p:sp>
          <p:nvSpPr>
            <p:cNvPr id="75" name="Oval 81"/>
            <p:cNvSpPr/>
            <p:nvPr/>
          </p:nvSpPr>
          <p:spPr>
            <a:xfrm>
              <a:off x="563399" y="3865726"/>
              <a:ext cx="274320" cy="274320"/>
            </a:xfrm>
            <a:prstGeom prst="ellipse">
              <a:avLst/>
            </a:prstGeom>
            <a:solidFill>
              <a:schemeClr val="accent2"/>
            </a:solidFill>
            <a:ln>
              <a:noFill/>
            </a:ln>
            <a:effectLst>
              <a:innerShdw dist="25400" dir="5400000">
                <a:schemeClr val="tx1">
                  <a:alpha val="15000"/>
                </a:schemeClr>
              </a:innerShdw>
            </a:effectLst>
          </p:spPr>
          <p:style>
            <a:lnRef idx="2">
              <a:schemeClr val="dk1"/>
            </a:lnRef>
            <a:fillRef idx="1">
              <a:schemeClr val="lt1"/>
            </a:fillRef>
            <a:effectRef idx="0">
              <a:schemeClr val="dk1"/>
            </a:effectRef>
            <a:fontRef idx="minor">
              <a:schemeClr val="dk1"/>
            </a:fontRef>
          </p:style>
          <p:txBody>
            <a:bodyPr rtlCol="0" anchor="ctr"/>
            <a:lstStyle/>
            <a:p>
              <a:pPr algn="ctr"/>
              <a:endParaRPr lang="en-US" sz="3600" dirty="0">
                <a:solidFill>
                  <a:prstClr val="black"/>
                </a:solidFill>
                <a:latin typeface="Roboto Condensed Light" charset="0"/>
                <a:ea typeface="Roboto Condensed Light" charset="0"/>
                <a:cs typeface="Roboto Condensed Light" charset="0"/>
              </a:endParaRPr>
            </a:p>
          </p:txBody>
        </p:sp>
        <p:sp>
          <p:nvSpPr>
            <p:cNvPr id="76" name="TextBox 82"/>
            <p:cNvSpPr txBox="1">
              <a:spLocks/>
            </p:cNvSpPr>
            <p:nvPr/>
          </p:nvSpPr>
          <p:spPr>
            <a:xfrm>
              <a:off x="580938" y="3871896"/>
              <a:ext cx="251941" cy="213761"/>
            </a:xfrm>
            <a:prstGeom prst="rect">
              <a:avLst/>
            </a:prstGeom>
            <a:noFill/>
          </p:spPr>
          <p:txBody>
            <a:bodyPr wrap="square" lIns="0" tIns="0" rIns="0" bIns="0" rtlCol="0" anchor="ctr">
              <a:noAutofit/>
            </a:bodyPr>
            <a:lstStyle/>
            <a:p>
              <a:pPr algn="ctr">
                <a:lnSpc>
                  <a:spcPct val="140000"/>
                </a:lnSpc>
              </a:pPr>
              <a:r>
                <a:rPr lang="en-US" altLang="ko-KR" sz="1600" dirty="0">
                  <a:solidFill>
                    <a:srgbClr val="FFFFFF"/>
                  </a:solidFill>
                  <a:latin typeface="Roboto Condensed Light" charset="0"/>
                  <a:ea typeface="Roboto Condensed Light" charset="0"/>
                  <a:cs typeface="Roboto Condensed Light" charset="0"/>
                </a:rPr>
                <a:t>02</a:t>
              </a:r>
            </a:p>
          </p:txBody>
        </p:sp>
      </p:grpSp>
      <p:sp>
        <p:nvSpPr>
          <p:cNvPr id="79" name="Freeform 322"/>
          <p:cNvSpPr>
            <a:spLocks/>
          </p:cNvSpPr>
          <p:nvPr/>
        </p:nvSpPr>
        <p:spPr bwMode="auto">
          <a:xfrm>
            <a:off x="3258426" y="2332805"/>
            <a:ext cx="376803" cy="374637"/>
          </a:xfrm>
          <a:custGeom>
            <a:avLst/>
            <a:gdLst>
              <a:gd name="T0" fmla="*/ 249 w 287"/>
              <a:gd name="T1" fmla="*/ 220 h 287"/>
              <a:gd name="T2" fmla="*/ 168 w 287"/>
              <a:gd name="T3" fmla="*/ 191 h 287"/>
              <a:gd name="T4" fmla="*/ 196 w 287"/>
              <a:gd name="T5" fmla="*/ 136 h 287"/>
              <a:gd name="T6" fmla="*/ 196 w 287"/>
              <a:gd name="T7" fmla="*/ 135 h 287"/>
              <a:gd name="T8" fmla="*/ 203 w 287"/>
              <a:gd name="T9" fmla="*/ 134 h 287"/>
              <a:gd name="T10" fmla="*/ 211 w 287"/>
              <a:gd name="T11" fmla="*/ 107 h 287"/>
              <a:gd name="T12" fmla="*/ 205 w 287"/>
              <a:gd name="T13" fmla="*/ 96 h 287"/>
              <a:gd name="T14" fmla="*/ 205 w 287"/>
              <a:gd name="T15" fmla="*/ 96 h 287"/>
              <a:gd name="T16" fmla="*/ 205 w 287"/>
              <a:gd name="T17" fmla="*/ 93 h 287"/>
              <a:gd name="T18" fmla="*/ 204 w 287"/>
              <a:gd name="T19" fmla="*/ 54 h 287"/>
              <a:gd name="T20" fmla="*/ 183 w 287"/>
              <a:gd name="T21" fmla="*/ 22 h 287"/>
              <a:gd name="T22" fmla="*/ 143 w 287"/>
              <a:gd name="T23" fmla="*/ 0 h 287"/>
              <a:gd name="T24" fmla="*/ 103 w 287"/>
              <a:gd name="T25" fmla="*/ 22 h 287"/>
              <a:gd name="T26" fmla="*/ 82 w 287"/>
              <a:gd name="T27" fmla="*/ 54 h 287"/>
              <a:gd name="T28" fmla="*/ 81 w 287"/>
              <a:gd name="T29" fmla="*/ 93 h 287"/>
              <a:gd name="T30" fmla="*/ 81 w 287"/>
              <a:gd name="T31" fmla="*/ 96 h 287"/>
              <a:gd name="T32" fmla="*/ 81 w 287"/>
              <a:gd name="T33" fmla="*/ 96 h 287"/>
              <a:gd name="T34" fmla="*/ 75 w 287"/>
              <a:gd name="T35" fmla="*/ 107 h 287"/>
              <a:gd name="T36" fmla="*/ 83 w 287"/>
              <a:gd name="T37" fmla="*/ 134 h 287"/>
              <a:gd name="T38" fmla="*/ 89 w 287"/>
              <a:gd name="T39" fmla="*/ 135 h 287"/>
              <a:gd name="T40" fmla="*/ 90 w 287"/>
              <a:gd name="T41" fmla="*/ 136 h 287"/>
              <a:gd name="T42" fmla="*/ 118 w 287"/>
              <a:gd name="T43" fmla="*/ 191 h 287"/>
              <a:gd name="T44" fmla="*/ 38 w 287"/>
              <a:gd name="T45" fmla="*/ 220 h 287"/>
              <a:gd name="T46" fmla="*/ 0 w 287"/>
              <a:gd name="T47" fmla="*/ 256 h 287"/>
              <a:gd name="T48" fmla="*/ 0 w 287"/>
              <a:gd name="T49" fmla="*/ 287 h 287"/>
              <a:gd name="T50" fmla="*/ 287 w 287"/>
              <a:gd name="T51" fmla="*/ 287 h 287"/>
              <a:gd name="T52" fmla="*/ 287 w 287"/>
              <a:gd name="T53" fmla="*/ 256 h 287"/>
              <a:gd name="T54" fmla="*/ 249 w 287"/>
              <a:gd name="T55" fmla="*/ 22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87" h="287">
                <a:moveTo>
                  <a:pt x="249" y="220"/>
                </a:moveTo>
                <a:cubicBezTo>
                  <a:pt x="230" y="212"/>
                  <a:pt x="208" y="196"/>
                  <a:pt x="168" y="191"/>
                </a:cubicBezTo>
                <a:cubicBezTo>
                  <a:pt x="180" y="181"/>
                  <a:pt x="186" y="162"/>
                  <a:pt x="196" y="136"/>
                </a:cubicBezTo>
                <a:cubicBezTo>
                  <a:pt x="196" y="136"/>
                  <a:pt x="196" y="135"/>
                  <a:pt x="196" y="135"/>
                </a:cubicBezTo>
                <a:cubicBezTo>
                  <a:pt x="199" y="135"/>
                  <a:pt x="201" y="135"/>
                  <a:pt x="203" y="134"/>
                </a:cubicBezTo>
                <a:cubicBezTo>
                  <a:pt x="208" y="131"/>
                  <a:pt x="211" y="115"/>
                  <a:pt x="211" y="107"/>
                </a:cubicBezTo>
                <a:cubicBezTo>
                  <a:pt x="211" y="95"/>
                  <a:pt x="205" y="96"/>
                  <a:pt x="205" y="96"/>
                </a:cubicBezTo>
                <a:cubicBezTo>
                  <a:pt x="205" y="96"/>
                  <a:pt x="205" y="96"/>
                  <a:pt x="205" y="96"/>
                </a:cubicBezTo>
                <a:cubicBezTo>
                  <a:pt x="205" y="95"/>
                  <a:pt x="205" y="94"/>
                  <a:pt x="205" y="93"/>
                </a:cubicBezTo>
                <a:cubicBezTo>
                  <a:pt x="205" y="83"/>
                  <a:pt x="207" y="64"/>
                  <a:pt x="204" y="54"/>
                </a:cubicBezTo>
                <a:cubicBezTo>
                  <a:pt x="200" y="39"/>
                  <a:pt x="194" y="26"/>
                  <a:pt x="183" y="22"/>
                </a:cubicBezTo>
                <a:cubicBezTo>
                  <a:pt x="169" y="16"/>
                  <a:pt x="149" y="0"/>
                  <a:pt x="143" y="0"/>
                </a:cubicBezTo>
                <a:cubicBezTo>
                  <a:pt x="135" y="0"/>
                  <a:pt x="115" y="16"/>
                  <a:pt x="103" y="22"/>
                </a:cubicBezTo>
                <a:cubicBezTo>
                  <a:pt x="93" y="27"/>
                  <a:pt x="86" y="39"/>
                  <a:pt x="82" y="54"/>
                </a:cubicBezTo>
                <a:cubicBezTo>
                  <a:pt x="79" y="64"/>
                  <a:pt x="81" y="82"/>
                  <a:pt x="81" y="93"/>
                </a:cubicBezTo>
                <a:cubicBezTo>
                  <a:pt x="81" y="94"/>
                  <a:pt x="81" y="95"/>
                  <a:pt x="81" y="96"/>
                </a:cubicBezTo>
                <a:cubicBezTo>
                  <a:pt x="81" y="96"/>
                  <a:pt x="81" y="96"/>
                  <a:pt x="81" y="96"/>
                </a:cubicBezTo>
                <a:cubicBezTo>
                  <a:pt x="81" y="96"/>
                  <a:pt x="75" y="95"/>
                  <a:pt x="75" y="107"/>
                </a:cubicBezTo>
                <a:cubicBezTo>
                  <a:pt x="75" y="115"/>
                  <a:pt x="78" y="131"/>
                  <a:pt x="83" y="134"/>
                </a:cubicBezTo>
                <a:cubicBezTo>
                  <a:pt x="85" y="135"/>
                  <a:pt x="87" y="135"/>
                  <a:pt x="89" y="135"/>
                </a:cubicBezTo>
                <a:cubicBezTo>
                  <a:pt x="89" y="135"/>
                  <a:pt x="90" y="136"/>
                  <a:pt x="90" y="136"/>
                </a:cubicBezTo>
                <a:cubicBezTo>
                  <a:pt x="100" y="163"/>
                  <a:pt x="105" y="182"/>
                  <a:pt x="118" y="191"/>
                </a:cubicBezTo>
                <a:cubicBezTo>
                  <a:pt x="78" y="196"/>
                  <a:pt x="56" y="212"/>
                  <a:pt x="38" y="220"/>
                </a:cubicBezTo>
                <a:cubicBezTo>
                  <a:pt x="0" y="237"/>
                  <a:pt x="0" y="256"/>
                  <a:pt x="0" y="256"/>
                </a:cubicBezTo>
                <a:cubicBezTo>
                  <a:pt x="0" y="287"/>
                  <a:pt x="0" y="287"/>
                  <a:pt x="0" y="287"/>
                </a:cubicBezTo>
                <a:cubicBezTo>
                  <a:pt x="287" y="287"/>
                  <a:pt x="287" y="287"/>
                  <a:pt x="287" y="287"/>
                </a:cubicBezTo>
                <a:cubicBezTo>
                  <a:pt x="287" y="256"/>
                  <a:pt x="287" y="256"/>
                  <a:pt x="287" y="256"/>
                </a:cubicBezTo>
                <a:cubicBezTo>
                  <a:pt x="287" y="256"/>
                  <a:pt x="287" y="237"/>
                  <a:pt x="249" y="220"/>
                </a:cubicBez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80" name="Freeform 488"/>
          <p:cNvSpPr>
            <a:spLocks/>
          </p:cNvSpPr>
          <p:nvPr/>
        </p:nvSpPr>
        <p:spPr bwMode="auto">
          <a:xfrm>
            <a:off x="1673883" y="2315678"/>
            <a:ext cx="341772" cy="388681"/>
          </a:xfrm>
          <a:custGeom>
            <a:avLst/>
            <a:gdLst>
              <a:gd name="T0" fmla="*/ 253 w 253"/>
              <a:gd name="T1" fmla="*/ 30 h 288"/>
              <a:gd name="T2" fmla="*/ 185 w 253"/>
              <a:gd name="T3" fmla="*/ 38 h 288"/>
              <a:gd name="T4" fmla="*/ 127 w 253"/>
              <a:gd name="T5" fmla="*/ 0 h 288"/>
              <a:gd name="T6" fmla="*/ 126 w 253"/>
              <a:gd name="T7" fmla="*/ 0 h 288"/>
              <a:gd name="T8" fmla="*/ 69 w 253"/>
              <a:gd name="T9" fmla="*/ 38 h 288"/>
              <a:gd name="T10" fmla="*/ 0 w 253"/>
              <a:gd name="T11" fmla="*/ 30 h 288"/>
              <a:gd name="T12" fmla="*/ 0 w 253"/>
              <a:gd name="T13" fmla="*/ 31 h 288"/>
              <a:gd name="T14" fmla="*/ 0 w 253"/>
              <a:gd name="T15" fmla="*/ 98 h 288"/>
              <a:gd name="T16" fmla="*/ 0 w 253"/>
              <a:gd name="T17" fmla="*/ 98 h 288"/>
              <a:gd name="T18" fmla="*/ 14 w 253"/>
              <a:gd name="T19" fmla="*/ 171 h 288"/>
              <a:gd name="T20" fmla="*/ 49 w 253"/>
              <a:gd name="T21" fmla="*/ 230 h 288"/>
              <a:gd name="T22" fmla="*/ 121 w 253"/>
              <a:gd name="T23" fmla="*/ 285 h 288"/>
              <a:gd name="T24" fmla="*/ 127 w 253"/>
              <a:gd name="T25" fmla="*/ 288 h 288"/>
              <a:gd name="T26" fmla="*/ 127 w 253"/>
              <a:gd name="T27" fmla="*/ 288 h 288"/>
              <a:gd name="T28" fmla="*/ 132 w 253"/>
              <a:gd name="T29" fmla="*/ 285 h 288"/>
              <a:gd name="T30" fmla="*/ 204 w 253"/>
              <a:gd name="T31" fmla="*/ 230 h 288"/>
              <a:gd name="T32" fmla="*/ 240 w 253"/>
              <a:gd name="T33" fmla="*/ 171 h 288"/>
              <a:gd name="T34" fmla="*/ 253 w 253"/>
              <a:gd name="T35" fmla="*/ 98 h 288"/>
              <a:gd name="T36" fmla="*/ 253 w 253"/>
              <a:gd name="T37" fmla="*/ 31 h 288"/>
              <a:gd name="T38" fmla="*/ 253 w 253"/>
              <a:gd name="T39" fmla="*/ 30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53" h="288">
                <a:moveTo>
                  <a:pt x="253" y="30"/>
                </a:moveTo>
                <a:cubicBezTo>
                  <a:pt x="252" y="30"/>
                  <a:pt x="214" y="43"/>
                  <a:pt x="185" y="38"/>
                </a:cubicBezTo>
                <a:cubicBezTo>
                  <a:pt x="156" y="33"/>
                  <a:pt x="128" y="0"/>
                  <a:pt x="127" y="0"/>
                </a:cubicBezTo>
                <a:cubicBezTo>
                  <a:pt x="126" y="0"/>
                  <a:pt x="126" y="0"/>
                  <a:pt x="126" y="0"/>
                </a:cubicBezTo>
                <a:cubicBezTo>
                  <a:pt x="125" y="0"/>
                  <a:pt x="98" y="33"/>
                  <a:pt x="69" y="38"/>
                </a:cubicBezTo>
                <a:cubicBezTo>
                  <a:pt x="39" y="43"/>
                  <a:pt x="1" y="30"/>
                  <a:pt x="0" y="30"/>
                </a:cubicBezTo>
                <a:cubicBezTo>
                  <a:pt x="0" y="31"/>
                  <a:pt x="0" y="31"/>
                  <a:pt x="0" y="31"/>
                </a:cubicBezTo>
                <a:cubicBezTo>
                  <a:pt x="0" y="98"/>
                  <a:pt x="0" y="98"/>
                  <a:pt x="0" y="98"/>
                </a:cubicBezTo>
                <a:cubicBezTo>
                  <a:pt x="0" y="98"/>
                  <a:pt x="0" y="98"/>
                  <a:pt x="0" y="98"/>
                </a:cubicBezTo>
                <a:cubicBezTo>
                  <a:pt x="0" y="100"/>
                  <a:pt x="3" y="141"/>
                  <a:pt x="14" y="171"/>
                </a:cubicBezTo>
                <a:cubicBezTo>
                  <a:pt x="24" y="200"/>
                  <a:pt x="44" y="224"/>
                  <a:pt x="49" y="230"/>
                </a:cubicBezTo>
                <a:cubicBezTo>
                  <a:pt x="53" y="233"/>
                  <a:pt x="81" y="263"/>
                  <a:pt x="121" y="285"/>
                </a:cubicBezTo>
                <a:cubicBezTo>
                  <a:pt x="127" y="288"/>
                  <a:pt x="127" y="288"/>
                  <a:pt x="127" y="288"/>
                </a:cubicBezTo>
                <a:cubicBezTo>
                  <a:pt x="127" y="288"/>
                  <a:pt x="127" y="288"/>
                  <a:pt x="127" y="288"/>
                </a:cubicBezTo>
                <a:cubicBezTo>
                  <a:pt x="132" y="285"/>
                  <a:pt x="132" y="285"/>
                  <a:pt x="132" y="285"/>
                </a:cubicBezTo>
                <a:cubicBezTo>
                  <a:pt x="172" y="263"/>
                  <a:pt x="201" y="233"/>
                  <a:pt x="204" y="230"/>
                </a:cubicBezTo>
                <a:cubicBezTo>
                  <a:pt x="210" y="224"/>
                  <a:pt x="230" y="200"/>
                  <a:pt x="240" y="171"/>
                </a:cubicBezTo>
                <a:cubicBezTo>
                  <a:pt x="250" y="141"/>
                  <a:pt x="253" y="100"/>
                  <a:pt x="253" y="98"/>
                </a:cubicBezTo>
                <a:cubicBezTo>
                  <a:pt x="253" y="31"/>
                  <a:pt x="253" y="31"/>
                  <a:pt x="253" y="31"/>
                </a:cubicBezTo>
                <a:lnTo>
                  <a:pt x="253" y="30"/>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nvGrpSpPr>
          <p:cNvPr id="81" name="组合 80"/>
          <p:cNvGrpSpPr/>
          <p:nvPr/>
        </p:nvGrpSpPr>
        <p:grpSpPr>
          <a:xfrm>
            <a:off x="4914144" y="2300191"/>
            <a:ext cx="402892" cy="400690"/>
            <a:chOff x="9890126" y="4225925"/>
            <a:chExt cx="290513" cy="288925"/>
          </a:xfrm>
          <a:solidFill>
            <a:schemeClr val="bg1"/>
          </a:solidFill>
        </p:grpSpPr>
        <p:sp>
          <p:nvSpPr>
            <p:cNvPr id="82" name="Freeform 438"/>
            <p:cNvSpPr>
              <a:spLocks/>
            </p:cNvSpPr>
            <p:nvPr/>
          </p:nvSpPr>
          <p:spPr bwMode="auto">
            <a:xfrm>
              <a:off x="9982201" y="4465638"/>
              <a:ext cx="1588" cy="1587"/>
            </a:xfrm>
            <a:custGeom>
              <a:avLst/>
              <a:gdLst>
                <a:gd name="T0" fmla="*/ 1 w 1"/>
                <a:gd name="T1" fmla="*/ 1 h 1"/>
                <a:gd name="T2" fmla="*/ 0 w 1"/>
                <a:gd name="T3" fmla="*/ 0 h 1"/>
                <a:gd name="T4" fmla="*/ 1 w 1"/>
                <a:gd name="T5" fmla="*/ 1 h 1"/>
              </a:gdLst>
              <a:ahLst/>
              <a:cxnLst>
                <a:cxn ang="0">
                  <a:pos x="T0" y="T1"/>
                </a:cxn>
                <a:cxn ang="0">
                  <a:pos x="T2" y="T3"/>
                </a:cxn>
                <a:cxn ang="0">
                  <a:pos x="T4" y="T5"/>
                </a:cxn>
              </a:cxnLst>
              <a:rect l="0" t="0" r="r" b="b"/>
              <a:pathLst>
                <a:path w="1" h="1">
                  <a:moveTo>
                    <a:pt x="1" y="1"/>
                  </a:moveTo>
                  <a:cubicBezTo>
                    <a:pt x="1" y="0"/>
                    <a:pt x="1" y="0"/>
                    <a:pt x="0" y="0"/>
                  </a:cubicBezTo>
                  <a:cubicBezTo>
                    <a:pt x="1" y="0"/>
                    <a:pt x="1" y="0"/>
                    <a:pt x="1"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83" name="Freeform 439"/>
            <p:cNvSpPr>
              <a:spLocks/>
            </p:cNvSpPr>
            <p:nvPr/>
          </p:nvSpPr>
          <p:spPr bwMode="auto">
            <a:xfrm>
              <a:off x="9990138" y="4467225"/>
              <a:ext cx="0"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1" y="0"/>
                    <a:pt x="0" y="0"/>
                    <a:pt x="0" y="0"/>
                  </a:cubicBezTo>
                  <a:cubicBezTo>
                    <a:pt x="0" y="0"/>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84" name="Freeform 440"/>
            <p:cNvSpPr>
              <a:spLocks/>
            </p:cNvSpPr>
            <p:nvPr/>
          </p:nvSpPr>
          <p:spPr bwMode="auto">
            <a:xfrm>
              <a:off x="9986963" y="4467225"/>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85" name="Freeform 441"/>
            <p:cNvSpPr>
              <a:spLocks/>
            </p:cNvSpPr>
            <p:nvPr/>
          </p:nvSpPr>
          <p:spPr bwMode="auto">
            <a:xfrm>
              <a:off x="9993313" y="4467225"/>
              <a:ext cx="1588" cy="0"/>
            </a:xfrm>
            <a:custGeom>
              <a:avLst/>
              <a:gdLst>
                <a:gd name="T0" fmla="*/ 0 w 1"/>
                <a:gd name="T1" fmla="*/ 1 w 1"/>
                <a:gd name="T2" fmla="*/ 0 w 1"/>
                <a:gd name="T3" fmla="*/ 0 w 1"/>
              </a:gdLst>
              <a:ahLst/>
              <a:cxnLst>
                <a:cxn ang="0">
                  <a:pos x="T0" y="0"/>
                </a:cxn>
                <a:cxn ang="0">
                  <a:pos x="T1" y="0"/>
                </a:cxn>
                <a:cxn ang="0">
                  <a:pos x="T2" y="0"/>
                </a:cxn>
                <a:cxn ang="0">
                  <a:pos x="T3" y="0"/>
                </a:cxn>
              </a:cxnLst>
              <a:rect l="0" t="0" r="r" b="b"/>
              <a:pathLst>
                <a:path w="1">
                  <a:moveTo>
                    <a:pt x="0" y="0"/>
                  </a:moveTo>
                  <a:cubicBezTo>
                    <a:pt x="0" y="0"/>
                    <a:pt x="0" y="0"/>
                    <a:pt x="1" y="0"/>
                  </a:cubicBezTo>
                  <a:cubicBezTo>
                    <a:pt x="0" y="0"/>
                    <a:pt x="0"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86" name="Freeform 442"/>
            <p:cNvSpPr>
              <a:spLocks/>
            </p:cNvSpPr>
            <p:nvPr/>
          </p:nvSpPr>
          <p:spPr bwMode="auto">
            <a:xfrm>
              <a:off x="9967913" y="4459288"/>
              <a:ext cx="1588" cy="1587"/>
            </a:xfrm>
            <a:custGeom>
              <a:avLst/>
              <a:gdLst>
                <a:gd name="T0" fmla="*/ 1 w 1"/>
                <a:gd name="T1" fmla="*/ 1 h 1"/>
                <a:gd name="T2" fmla="*/ 0 w 1"/>
                <a:gd name="T3" fmla="*/ 0 h 1"/>
                <a:gd name="T4" fmla="*/ 1 w 1"/>
                <a:gd name="T5" fmla="*/ 1 h 1"/>
              </a:gdLst>
              <a:ahLst/>
              <a:cxnLst>
                <a:cxn ang="0">
                  <a:pos x="T0" y="T1"/>
                </a:cxn>
                <a:cxn ang="0">
                  <a:pos x="T2" y="T3"/>
                </a:cxn>
                <a:cxn ang="0">
                  <a:pos x="T4" y="T5"/>
                </a:cxn>
              </a:cxnLst>
              <a:rect l="0" t="0" r="r" b="b"/>
              <a:pathLst>
                <a:path w="1" h="1">
                  <a:moveTo>
                    <a:pt x="1" y="1"/>
                  </a:moveTo>
                  <a:cubicBezTo>
                    <a:pt x="1" y="0"/>
                    <a:pt x="0" y="0"/>
                    <a:pt x="0" y="0"/>
                  </a:cubicBezTo>
                  <a:cubicBezTo>
                    <a:pt x="0" y="0"/>
                    <a:pt x="1" y="0"/>
                    <a:pt x="1"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87" name="Freeform 443"/>
            <p:cNvSpPr>
              <a:spLocks/>
            </p:cNvSpPr>
            <p:nvPr/>
          </p:nvSpPr>
          <p:spPr bwMode="auto">
            <a:xfrm>
              <a:off x="9979026" y="4464050"/>
              <a:ext cx="1588"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0" y="0"/>
                    <a:pt x="0" y="0"/>
                    <a:pt x="0" y="0"/>
                  </a:cubicBezTo>
                  <a:cubicBezTo>
                    <a:pt x="0" y="0"/>
                    <a:pt x="0"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88" name="Freeform 444"/>
            <p:cNvSpPr>
              <a:spLocks/>
            </p:cNvSpPr>
            <p:nvPr/>
          </p:nvSpPr>
          <p:spPr bwMode="auto">
            <a:xfrm>
              <a:off x="9964738" y="4457700"/>
              <a:ext cx="0"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0" y="0"/>
                    <a:pt x="0" y="0"/>
                    <a:pt x="0" y="0"/>
                  </a:cubicBezTo>
                  <a:cubicBezTo>
                    <a:pt x="0" y="0"/>
                    <a:pt x="0"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89" name="Freeform 445"/>
            <p:cNvSpPr>
              <a:spLocks/>
            </p:cNvSpPr>
            <p:nvPr/>
          </p:nvSpPr>
          <p:spPr bwMode="auto">
            <a:xfrm>
              <a:off x="9971088" y="4462463"/>
              <a:ext cx="1588"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0" y="0"/>
                    <a:pt x="0" y="0"/>
                    <a:pt x="0" y="0"/>
                  </a:cubicBezTo>
                  <a:cubicBezTo>
                    <a:pt x="0" y="0"/>
                    <a:pt x="0"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90" name="Freeform 446"/>
            <p:cNvSpPr>
              <a:spLocks/>
            </p:cNvSpPr>
            <p:nvPr/>
          </p:nvSpPr>
          <p:spPr bwMode="auto">
            <a:xfrm>
              <a:off x="9975851" y="4464050"/>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91" name="Freeform 447"/>
            <p:cNvSpPr>
              <a:spLocks/>
            </p:cNvSpPr>
            <p:nvPr/>
          </p:nvSpPr>
          <p:spPr bwMode="auto">
            <a:xfrm>
              <a:off x="9998076" y="4467225"/>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92" name="Freeform 448"/>
            <p:cNvSpPr>
              <a:spLocks/>
            </p:cNvSpPr>
            <p:nvPr/>
          </p:nvSpPr>
          <p:spPr bwMode="auto">
            <a:xfrm>
              <a:off x="10015538" y="4459288"/>
              <a:ext cx="1588" cy="0"/>
            </a:xfrm>
            <a:custGeom>
              <a:avLst/>
              <a:gdLst>
                <a:gd name="T0" fmla="*/ 1 w 1"/>
                <a:gd name="T1" fmla="*/ 0 h 1"/>
                <a:gd name="T2" fmla="*/ 0 w 1"/>
                <a:gd name="T3" fmla="*/ 1 h 1"/>
                <a:gd name="T4" fmla="*/ 1 w 1"/>
                <a:gd name="T5" fmla="*/ 0 h 1"/>
              </a:gdLst>
              <a:ahLst/>
              <a:cxnLst>
                <a:cxn ang="0">
                  <a:pos x="T0" y="T1"/>
                </a:cxn>
                <a:cxn ang="0">
                  <a:pos x="T2" y="T3"/>
                </a:cxn>
                <a:cxn ang="0">
                  <a:pos x="T4" y="T5"/>
                </a:cxn>
              </a:cxnLst>
              <a:rect l="0" t="0" r="r" b="b"/>
              <a:pathLst>
                <a:path w="1" h="1">
                  <a:moveTo>
                    <a:pt x="1" y="0"/>
                  </a:moveTo>
                  <a:cubicBezTo>
                    <a:pt x="0" y="0"/>
                    <a:pt x="0" y="1"/>
                    <a:pt x="0" y="1"/>
                  </a:cubicBezTo>
                  <a:cubicBezTo>
                    <a:pt x="0" y="1"/>
                    <a:pt x="0"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93" name="Freeform 449"/>
            <p:cNvSpPr>
              <a:spLocks/>
            </p:cNvSpPr>
            <p:nvPr/>
          </p:nvSpPr>
          <p:spPr bwMode="auto">
            <a:xfrm>
              <a:off x="9955213" y="4300538"/>
              <a:ext cx="6350" cy="9525"/>
            </a:xfrm>
            <a:custGeom>
              <a:avLst/>
              <a:gdLst>
                <a:gd name="T0" fmla="*/ 0 w 7"/>
                <a:gd name="T1" fmla="*/ 9 h 9"/>
                <a:gd name="T2" fmla="*/ 7 w 7"/>
                <a:gd name="T3" fmla="*/ 0 h 9"/>
                <a:gd name="T4" fmla="*/ 6 w 7"/>
                <a:gd name="T5" fmla="*/ 1 h 9"/>
                <a:gd name="T6" fmla="*/ 0 w 7"/>
                <a:gd name="T7" fmla="*/ 9 h 9"/>
              </a:gdLst>
              <a:ahLst/>
              <a:cxnLst>
                <a:cxn ang="0">
                  <a:pos x="T0" y="T1"/>
                </a:cxn>
                <a:cxn ang="0">
                  <a:pos x="T2" y="T3"/>
                </a:cxn>
                <a:cxn ang="0">
                  <a:pos x="T4" y="T5"/>
                </a:cxn>
                <a:cxn ang="0">
                  <a:pos x="T6" y="T7"/>
                </a:cxn>
              </a:cxnLst>
              <a:rect l="0" t="0" r="r" b="b"/>
              <a:pathLst>
                <a:path w="7" h="9">
                  <a:moveTo>
                    <a:pt x="0" y="9"/>
                  </a:moveTo>
                  <a:cubicBezTo>
                    <a:pt x="2" y="6"/>
                    <a:pt x="4" y="3"/>
                    <a:pt x="7" y="0"/>
                  </a:cubicBezTo>
                  <a:cubicBezTo>
                    <a:pt x="6" y="1"/>
                    <a:pt x="6" y="1"/>
                    <a:pt x="6" y="1"/>
                  </a:cubicBezTo>
                  <a:cubicBezTo>
                    <a:pt x="4" y="3"/>
                    <a:pt x="2" y="6"/>
                    <a:pt x="0"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94" name="Freeform 450"/>
            <p:cNvSpPr>
              <a:spLocks/>
            </p:cNvSpPr>
            <p:nvPr/>
          </p:nvSpPr>
          <p:spPr bwMode="auto">
            <a:xfrm>
              <a:off x="10012363" y="4460875"/>
              <a:ext cx="1588" cy="1587"/>
            </a:xfrm>
            <a:custGeom>
              <a:avLst/>
              <a:gdLst>
                <a:gd name="T0" fmla="*/ 1 w 1"/>
                <a:gd name="T1" fmla="*/ 0 h 1"/>
                <a:gd name="T2" fmla="*/ 0 w 1"/>
                <a:gd name="T3" fmla="*/ 1 h 1"/>
                <a:gd name="T4" fmla="*/ 1 w 1"/>
                <a:gd name="T5" fmla="*/ 0 h 1"/>
              </a:gdLst>
              <a:ahLst/>
              <a:cxnLst>
                <a:cxn ang="0">
                  <a:pos x="T0" y="T1"/>
                </a:cxn>
                <a:cxn ang="0">
                  <a:pos x="T2" y="T3"/>
                </a:cxn>
                <a:cxn ang="0">
                  <a:pos x="T4" y="T5"/>
                </a:cxn>
              </a:cxnLst>
              <a:rect l="0" t="0" r="r" b="b"/>
              <a:pathLst>
                <a:path w="1" h="1">
                  <a:moveTo>
                    <a:pt x="1" y="0"/>
                  </a:moveTo>
                  <a:cubicBezTo>
                    <a:pt x="0" y="1"/>
                    <a:pt x="0" y="1"/>
                    <a:pt x="0" y="1"/>
                  </a:cubicBezTo>
                  <a:cubicBezTo>
                    <a:pt x="0" y="1"/>
                    <a:pt x="0"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95" name="Freeform 451"/>
            <p:cNvSpPr>
              <a:spLocks/>
            </p:cNvSpPr>
            <p:nvPr/>
          </p:nvSpPr>
          <p:spPr bwMode="auto">
            <a:xfrm>
              <a:off x="10006013" y="4464050"/>
              <a:ext cx="1588"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1" y="0"/>
                    <a:pt x="1" y="0"/>
                    <a:pt x="0" y="0"/>
                  </a:cubicBezTo>
                  <a:cubicBezTo>
                    <a:pt x="1" y="0"/>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96" name="Freeform 452"/>
            <p:cNvSpPr>
              <a:spLocks/>
            </p:cNvSpPr>
            <p:nvPr/>
          </p:nvSpPr>
          <p:spPr bwMode="auto">
            <a:xfrm>
              <a:off x="10002838" y="4465638"/>
              <a:ext cx="1588" cy="1587"/>
            </a:xfrm>
            <a:custGeom>
              <a:avLst/>
              <a:gdLst>
                <a:gd name="T0" fmla="*/ 1 w 1"/>
                <a:gd name="T1" fmla="*/ 0 h 1"/>
                <a:gd name="T2" fmla="*/ 0 w 1"/>
                <a:gd name="T3" fmla="*/ 1 h 1"/>
                <a:gd name="T4" fmla="*/ 1 w 1"/>
                <a:gd name="T5" fmla="*/ 0 h 1"/>
              </a:gdLst>
              <a:ahLst/>
              <a:cxnLst>
                <a:cxn ang="0">
                  <a:pos x="T0" y="T1"/>
                </a:cxn>
                <a:cxn ang="0">
                  <a:pos x="T2" y="T3"/>
                </a:cxn>
                <a:cxn ang="0">
                  <a:pos x="T4" y="T5"/>
                </a:cxn>
              </a:cxnLst>
              <a:rect l="0" t="0" r="r" b="b"/>
              <a:pathLst>
                <a:path w="1" h="1">
                  <a:moveTo>
                    <a:pt x="1" y="0"/>
                  </a:moveTo>
                  <a:cubicBezTo>
                    <a:pt x="1" y="0"/>
                    <a:pt x="0" y="1"/>
                    <a:pt x="0" y="1"/>
                  </a:cubicBezTo>
                  <a:cubicBezTo>
                    <a:pt x="0"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97" name="Freeform 453"/>
            <p:cNvSpPr>
              <a:spLocks/>
            </p:cNvSpPr>
            <p:nvPr/>
          </p:nvSpPr>
          <p:spPr bwMode="auto">
            <a:xfrm>
              <a:off x="10009188" y="4462463"/>
              <a:ext cx="1588" cy="1587"/>
            </a:xfrm>
            <a:custGeom>
              <a:avLst/>
              <a:gdLst>
                <a:gd name="T0" fmla="*/ 1 w 1"/>
                <a:gd name="T1" fmla="*/ 0 h 1"/>
                <a:gd name="T2" fmla="*/ 0 w 1"/>
                <a:gd name="T3" fmla="*/ 1 h 1"/>
                <a:gd name="T4" fmla="*/ 1 w 1"/>
                <a:gd name="T5" fmla="*/ 0 h 1"/>
              </a:gdLst>
              <a:ahLst/>
              <a:cxnLst>
                <a:cxn ang="0">
                  <a:pos x="T0" y="T1"/>
                </a:cxn>
                <a:cxn ang="0">
                  <a:pos x="T2" y="T3"/>
                </a:cxn>
                <a:cxn ang="0">
                  <a:pos x="T4" y="T5"/>
                </a:cxn>
              </a:cxnLst>
              <a:rect l="0" t="0" r="r" b="b"/>
              <a:pathLst>
                <a:path w="1" h="1">
                  <a:moveTo>
                    <a:pt x="1" y="0"/>
                  </a:moveTo>
                  <a:cubicBezTo>
                    <a:pt x="0" y="1"/>
                    <a:pt x="0" y="1"/>
                    <a:pt x="0" y="1"/>
                  </a:cubicBezTo>
                  <a:cubicBezTo>
                    <a:pt x="0" y="1"/>
                    <a:pt x="0"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98" name="Freeform 454"/>
            <p:cNvSpPr>
              <a:spLocks/>
            </p:cNvSpPr>
            <p:nvPr/>
          </p:nvSpPr>
          <p:spPr bwMode="auto">
            <a:xfrm>
              <a:off x="9999663" y="4467225"/>
              <a:ext cx="1588"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0" y="0"/>
                    <a:pt x="0" y="0"/>
                    <a:pt x="0" y="0"/>
                  </a:cubicBezTo>
                  <a:cubicBezTo>
                    <a:pt x="0" y="0"/>
                    <a:pt x="0"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99" name="Freeform 455"/>
            <p:cNvSpPr>
              <a:spLocks/>
            </p:cNvSpPr>
            <p:nvPr/>
          </p:nvSpPr>
          <p:spPr bwMode="auto">
            <a:xfrm>
              <a:off x="9934576" y="4340225"/>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100" name="Freeform 456"/>
            <p:cNvSpPr>
              <a:spLocks/>
            </p:cNvSpPr>
            <p:nvPr/>
          </p:nvSpPr>
          <p:spPr bwMode="auto">
            <a:xfrm>
              <a:off x="9925051" y="4341813"/>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101" name="Freeform 457"/>
            <p:cNvSpPr>
              <a:spLocks/>
            </p:cNvSpPr>
            <p:nvPr/>
          </p:nvSpPr>
          <p:spPr bwMode="auto">
            <a:xfrm>
              <a:off x="9920288" y="4343400"/>
              <a:ext cx="1588" cy="0"/>
            </a:xfrm>
            <a:custGeom>
              <a:avLst/>
              <a:gdLst>
                <a:gd name="T0" fmla="*/ 0 w 1"/>
                <a:gd name="T1" fmla="*/ 1 w 1"/>
                <a:gd name="T2" fmla="*/ 0 w 1"/>
              </a:gdLst>
              <a:ahLst/>
              <a:cxnLst>
                <a:cxn ang="0">
                  <a:pos x="T0" y="0"/>
                </a:cxn>
                <a:cxn ang="0">
                  <a:pos x="T1" y="0"/>
                </a:cxn>
                <a:cxn ang="0">
                  <a:pos x="T2" y="0"/>
                </a:cxn>
              </a:cxnLst>
              <a:rect l="0" t="0" r="r" b="b"/>
              <a:pathLst>
                <a:path w="1">
                  <a:moveTo>
                    <a:pt x="0" y="0"/>
                  </a:moveTo>
                  <a:cubicBezTo>
                    <a:pt x="0" y="0"/>
                    <a:pt x="0" y="0"/>
                    <a:pt x="1"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102" name="Freeform 458"/>
            <p:cNvSpPr>
              <a:spLocks/>
            </p:cNvSpPr>
            <p:nvPr/>
          </p:nvSpPr>
          <p:spPr bwMode="auto">
            <a:xfrm>
              <a:off x="9918701" y="4344988"/>
              <a:ext cx="0" cy="1587"/>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0" y="1"/>
                    <a:pt x="0" y="1"/>
                    <a:pt x="1" y="0"/>
                  </a:cubicBezTo>
                  <a:cubicBezTo>
                    <a:pt x="0" y="1"/>
                    <a:pt x="0" y="1"/>
                    <a:pt x="0"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103" name="Freeform 459"/>
            <p:cNvSpPr>
              <a:spLocks/>
            </p:cNvSpPr>
            <p:nvPr/>
          </p:nvSpPr>
          <p:spPr bwMode="auto">
            <a:xfrm>
              <a:off x="9929813" y="4340225"/>
              <a:ext cx="1588" cy="0"/>
            </a:xfrm>
            <a:custGeom>
              <a:avLst/>
              <a:gdLst>
                <a:gd name="T0" fmla="*/ 0 w 1"/>
                <a:gd name="T1" fmla="*/ 1 w 1"/>
                <a:gd name="T2" fmla="*/ 0 w 1"/>
              </a:gdLst>
              <a:ahLst/>
              <a:cxnLst>
                <a:cxn ang="0">
                  <a:pos x="T0" y="0"/>
                </a:cxn>
                <a:cxn ang="0">
                  <a:pos x="T1" y="0"/>
                </a:cxn>
                <a:cxn ang="0">
                  <a:pos x="T2" y="0"/>
                </a:cxn>
              </a:cxnLst>
              <a:rect l="0" t="0" r="r" b="b"/>
              <a:pathLst>
                <a:path w="1">
                  <a:moveTo>
                    <a:pt x="0" y="0"/>
                  </a:moveTo>
                  <a:cubicBezTo>
                    <a:pt x="0" y="0"/>
                    <a:pt x="0" y="0"/>
                    <a:pt x="1"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104" name="Freeform 460"/>
            <p:cNvSpPr>
              <a:spLocks/>
            </p:cNvSpPr>
            <p:nvPr/>
          </p:nvSpPr>
          <p:spPr bwMode="auto">
            <a:xfrm>
              <a:off x="9959976" y="4454525"/>
              <a:ext cx="1588" cy="1587"/>
            </a:xfrm>
            <a:custGeom>
              <a:avLst/>
              <a:gdLst>
                <a:gd name="T0" fmla="*/ 1 w 1"/>
                <a:gd name="T1" fmla="*/ 1 h 1"/>
                <a:gd name="T2" fmla="*/ 0 w 1"/>
                <a:gd name="T3" fmla="*/ 0 h 1"/>
                <a:gd name="T4" fmla="*/ 1 w 1"/>
                <a:gd name="T5" fmla="*/ 1 h 1"/>
              </a:gdLst>
              <a:ahLst/>
              <a:cxnLst>
                <a:cxn ang="0">
                  <a:pos x="T0" y="T1"/>
                </a:cxn>
                <a:cxn ang="0">
                  <a:pos x="T2" y="T3"/>
                </a:cxn>
                <a:cxn ang="0">
                  <a:pos x="T4" y="T5"/>
                </a:cxn>
              </a:cxnLst>
              <a:rect l="0" t="0" r="r" b="b"/>
              <a:pathLst>
                <a:path w="1" h="1">
                  <a:moveTo>
                    <a:pt x="1" y="1"/>
                  </a:moveTo>
                  <a:cubicBezTo>
                    <a:pt x="1" y="1"/>
                    <a:pt x="0" y="0"/>
                    <a:pt x="0" y="0"/>
                  </a:cubicBezTo>
                  <a:cubicBezTo>
                    <a:pt x="0" y="0"/>
                    <a:pt x="1" y="1"/>
                    <a:pt x="1"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105" name="Freeform 461"/>
            <p:cNvSpPr>
              <a:spLocks/>
            </p:cNvSpPr>
            <p:nvPr/>
          </p:nvSpPr>
          <p:spPr bwMode="auto">
            <a:xfrm>
              <a:off x="9915526" y="4346575"/>
              <a:ext cx="0" cy="1587"/>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0" y="1"/>
                    <a:pt x="1" y="1"/>
                    <a:pt x="1" y="0"/>
                  </a:cubicBezTo>
                  <a:cubicBezTo>
                    <a:pt x="1" y="1"/>
                    <a:pt x="0" y="1"/>
                    <a:pt x="0"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106" name="Freeform 462"/>
            <p:cNvSpPr>
              <a:spLocks/>
            </p:cNvSpPr>
            <p:nvPr/>
          </p:nvSpPr>
          <p:spPr bwMode="auto">
            <a:xfrm>
              <a:off x="9928226" y="4341813"/>
              <a:ext cx="0" cy="0"/>
            </a:xfrm>
            <a:custGeom>
              <a:avLst/>
              <a:gdLst>
                <a:gd name="T0" fmla="*/ 0 w 1"/>
                <a:gd name="T1" fmla="*/ 1 w 1"/>
                <a:gd name="T2" fmla="*/ 0 w 1"/>
              </a:gdLst>
              <a:ahLst/>
              <a:cxnLst>
                <a:cxn ang="0">
                  <a:pos x="T0" y="0"/>
                </a:cxn>
                <a:cxn ang="0">
                  <a:pos x="T1" y="0"/>
                </a:cxn>
                <a:cxn ang="0">
                  <a:pos x="T2" y="0"/>
                </a:cxn>
              </a:cxnLst>
              <a:rect l="0" t="0" r="r" b="b"/>
              <a:pathLst>
                <a:path w="1">
                  <a:moveTo>
                    <a:pt x="0" y="0"/>
                  </a:moveTo>
                  <a:cubicBezTo>
                    <a:pt x="0" y="0"/>
                    <a:pt x="0" y="0"/>
                    <a:pt x="1"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107" name="Freeform 463"/>
            <p:cNvSpPr>
              <a:spLocks/>
            </p:cNvSpPr>
            <p:nvPr/>
          </p:nvSpPr>
          <p:spPr bwMode="auto">
            <a:xfrm>
              <a:off x="9956801" y="4452938"/>
              <a:ext cx="0"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1" y="0"/>
                    <a:pt x="1" y="0"/>
                    <a:pt x="0" y="0"/>
                  </a:cubicBezTo>
                  <a:cubicBezTo>
                    <a:pt x="1" y="0"/>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108" name="Freeform 464"/>
            <p:cNvSpPr>
              <a:spLocks/>
            </p:cNvSpPr>
            <p:nvPr/>
          </p:nvSpPr>
          <p:spPr bwMode="auto">
            <a:xfrm>
              <a:off x="9948863" y="4448175"/>
              <a:ext cx="1588" cy="0"/>
            </a:xfrm>
            <a:custGeom>
              <a:avLst/>
              <a:gdLst>
                <a:gd name="T0" fmla="*/ 1 w 1"/>
                <a:gd name="T1" fmla="*/ 1 h 1"/>
                <a:gd name="T2" fmla="*/ 0 w 1"/>
                <a:gd name="T3" fmla="*/ 0 h 1"/>
                <a:gd name="T4" fmla="*/ 1 w 1"/>
                <a:gd name="T5" fmla="*/ 1 h 1"/>
              </a:gdLst>
              <a:ahLst/>
              <a:cxnLst>
                <a:cxn ang="0">
                  <a:pos x="T0" y="T1"/>
                </a:cxn>
                <a:cxn ang="0">
                  <a:pos x="T2" y="T3"/>
                </a:cxn>
                <a:cxn ang="0">
                  <a:pos x="T4" y="T5"/>
                </a:cxn>
              </a:cxnLst>
              <a:rect l="0" t="0" r="r" b="b"/>
              <a:pathLst>
                <a:path w="1" h="1">
                  <a:moveTo>
                    <a:pt x="1" y="1"/>
                  </a:moveTo>
                  <a:cubicBezTo>
                    <a:pt x="1" y="0"/>
                    <a:pt x="1" y="0"/>
                    <a:pt x="0" y="0"/>
                  </a:cubicBezTo>
                  <a:cubicBezTo>
                    <a:pt x="1" y="0"/>
                    <a:pt x="1" y="0"/>
                    <a:pt x="1"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109" name="Freeform 465"/>
            <p:cNvSpPr>
              <a:spLocks/>
            </p:cNvSpPr>
            <p:nvPr/>
          </p:nvSpPr>
          <p:spPr bwMode="auto">
            <a:xfrm>
              <a:off x="9937751" y="4438650"/>
              <a:ext cx="1588" cy="0"/>
            </a:xfrm>
            <a:custGeom>
              <a:avLst/>
              <a:gdLst>
                <a:gd name="T0" fmla="*/ 1 w 1"/>
                <a:gd name="T1" fmla="*/ 1 h 1"/>
                <a:gd name="T2" fmla="*/ 0 w 1"/>
                <a:gd name="T3" fmla="*/ 0 h 1"/>
                <a:gd name="T4" fmla="*/ 1 w 1"/>
                <a:gd name="T5" fmla="*/ 1 h 1"/>
              </a:gdLst>
              <a:ahLst/>
              <a:cxnLst>
                <a:cxn ang="0">
                  <a:pos x="T0" y="T1"/>
                </a:cxn>
                <a:cxn ang="0">
                  <a:pos x="T2" y="T3"/>
                </a:cxn>
                <a:cxn ang="0">
                  <a:pos x="T4" y="T5"/>
                </a:cxn>
              </a:cxnLst>
              <a:rect l="0" t="0" r="r" b="b"/>
              <a:pathLst>
                <a:path w="1" h="1">
                  <a:moveTo>
                    <a:pt x="1" y="1"/>
                  </a:moveTo>
                  <a:cubicBezTo>
                    <a:pt x="1" y="0"/>
                    <a:pt x="0" y="0"/>
                    <a:pt x="0" y="0"/>
                  </a:cubicBezTo>
                  <a:cubicBezTo>
                    <a:pt x="0" y="0"/>
                    <a:pt x="1" y="0"/>
                    <a:pt x="1"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110" name="Freeform 466"/>
            <p:cNvSpPr>
              <a:spLocks/>
            </p:cNvSpPr>
            <p:nvPr/>
          </p:nvSpPr>
          <p:spPr bwMode="auto">
            <a:xfrm>
              <a:off x="9952038" y="4449763"/>
              <a:ext cx="1588"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1" y="0"/>
                    <a:pt x="0" y="0"/>
                    <a:pt x="0" y="0"/>
                  </a:cubicBezTo>
                  <a:cubicBezTo>
                    <a:pt x="0" y="0"/>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111" name="Freeform 467"/>
            <p:cNvSpPr>
              <a:spLocks/>
            </p:cNvSpPr>
            <p:nvPr/>
          </p:nvSpPr>
          <p:spPr bwMode="auto">
            <a:xfrm>
              <a:off x="9945688" y="4445000"/>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112" name="Freeform 468"/>
            <p:cNvSpPr>
              <a:spLocks/>
            </p:cNvSpPr>
            <p:nvPr/>
          </p:nvSpPr>
          <p:spPr bwMode="auto">
            <a:xfrm>
              <a:off x="9942513" y="4440238"/>
              <a:ext cx="0" cy="1587"/>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0"/>
                    <a:pt x="0" y="0"/>
                    <a:pt x="0" y="0"/>
                  </a:cubicBezTo>
                  <a:cubicBezTo>
                    <a:pt x="0" y="0"/>
                    <a:pt x="0" y="0"/>
                    <a:pt x="0"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113" name="Freeform 469"/>
            <p:cNvSpPr>
              <a:spLocks/>
            </p:cNvSpPr>
            <p:nvPr/>
          </p:nvSpPr>
          <p:spPr bwMode="auto">
            <a:xfrm>
              <a:off x="10002838" y="4225925"/>
              <a:ext cx="139700" cy="141287"/>
            </a:xfrm>
            <a:custGeom>
              <a:avLst/>
              <a:gdLst>
                <a:gd name="T0" fmla="*/ 56 w 147"/>
                <a:gd name="T1" fmla="*/ 91 h 147"/>
                <a:gd name="T2" fmla="*/ 92 w 147"/>
                <a:gd name="T3" fmla="*/ 143 h 147"/>
                <a:gd name="T4" fmla="*/ 93 w 147"/>
                <a:gd name="T5" fmla="*/ 147 h 147"/>
                <a:gd name="T6" fmla="*/ 123 w 147"/>
                <a:gd name="T7" fmla="*/ 135 h 147"/>
                <a:gd name="T8" fmla="*/ 99 w 147"/>
                <a:gd name="T9" fmla="*/ 48 h 147"/>
                <a:gd name="T10" fmla="*/ 11 w 147"/>
                <a:gd name="T11" fmla="*/ 24 h 147"/>
                <a:gd name="T12" fmla="*/ 0 w 147"/>
                <a:gd name="T13" fmla="*/ 54 h 147"/>
                <a:gd name="T14" fmla="*/ 56 w 147"/>
                <a:gd name="T15" fmla="*/ 91 h 1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7" h="147">
                  <a:moveTo>
                    <a:pt x="56" y="91"/>
                  </a:moveTo>
                  <a:cubicBezTo>
                    <a:pt x="74" y="109"/>
                    <a:pt x="86" y="126"/>
                    <a:pt x="92" y="143"/>
                  </a:cubicBezTo>
                  <a:cubicBezTo>
                    <a:pt x="92" y="144"/>
                    <a:pt x="93" y="145"/>
                    <a:pt x="93" y="147"/>
                  </a:cubicBezTo>
                  <a:cubicBezTo>
                    <a:pt x="104" y="147"/>
                    <a:pt x="114" y="144"/>
                    <a:pt x="123" y="135"/>
                  </a:cubicBezTo>
                  <a:cubicBezTo>
                    <a:pt x="147" y="111"/>
                    <a:pt x="128" y="77"/>
                    <a:pt x="99" y="48"/>
                  </a:cubicBezTo>
                  <a:cubicBezTo>
                    <a:pt x="70" y="19"/>
                    <a:pt x="36" y="0"/>
                    <a:pt x="11" y="24"/>
                  </a:cubicBezTo>
                  <a:cubicBezTo>
                    <a:pt x="3" y="33"/>
                    <a:pt x="0" y="43"/>
                    <a:pt x="0" y="54"/>
                  </a:cubicBezTo>
                  <a:cubicBezTo>
                    <a:pt x="18" y="59"/>
                    <a:pt x="37" y="71"/>
                    <a:pt x="56" y="9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114" name="Freeform 470"/>
            <p:cNvSpPr>
              <a:spLocks/>
            </p:cNvSpPr>
            <p:nvPr/>
          </p:nvSpPr>
          <p:spPr bwMode="auto">
            <a:xfrm>
              <a:off x="9890126" y="4338638"/>
              <a:ext cx="152400" cy="128587"/>
            </a:xfrm>
            <a:custGeom>
              <a:avLst/>
              <a:gdLst>
                <a:gd name="T0" fmla="*/ 66 w 160"/>
                <a:gd name="T1" fmla="*/ 3 h 134"/>
                <a:gd name="T2" fmla="*/ 62 w 160"/>
                <a:gd name="T3" fmla="*/ 2 h 134"/>
                <a:gd name="T4" fmla="*/ 58 w 160"/>
                <a:gd name="T5" fmla="*/ 1 h 134"/>
                <a:gd name="T6" fmla="*/ 54 w 160"/>
                <a:gd name="T7" fmla="*/ 1 h 134"/>
                <a:gd name="T8" fmla="*/ 51 w 160"/>
                <a:gd name="T9" fmla="*/ 0 h 134"/>
                <a:gd name="T10" fmla="*/ 47 w 160"/>
                <a:gd name="T11" fmla="*/ 1 h 134"/>
                <a:gd name="T12" fmla="*/ 44 w 160"/>
                <a:gd name="T13" fmla="*/ 1 h 134"/>
                <a:gd name="T14" fmla="*/ 41 w 160"/>
                <a:gd name="T15" fmla="*/ 2 h 134"/>
                <a:gd name="T16" fmla="*/ 37 w 160"/>
                <a:gd name="T17" fmla="*/ 3 h 134"/>
                <a:gd name="T18" fmla="*/ 34 w 160"/>
                <a:gd name="T19" fmla="*/ 5 h 134"/>
                <a:gd name="T20" fmla="*/ 31 w 160"/>
                <a:gd name="T21" fmla="*/ 6 h 134"/>
                <a:gd name="T22" fmla="*/ 28 w 160"/>
                <a:gd name="T23" fmla="*/ 8 h 134"/>
                <a:gd name="T24" fmla="*/ 24 w 160"/>
                <a:gd name="T25" fmla="*/ 12 h 134"/>
                <a:gd name="T26" fmla="*/ 51 w 160"/>
                <a:gd name="T27" fmla="*/ 103 h 134"/>
                <a:gd name="T28" fmla="*/ 55 w 160"/>
                <a:gd name="T29" fmla="*/ 106 h 134"/>
                <a:gd name="T30" fmla="*/ 59 w 160"/>
                <a:gd name="T31" fmla="*/ 110 h 134"/>
                <a:gd name="T32" fmla="*/ 62 w 160"/>
                <a:gd name="T33" fmla="*/ 113 h 134"/>
                <a:gd name="T34" fmla="*/ 66 w 160"/>
                <a:gd name="T35" fmla="*/ 116 h 134"/>
                <a:gd name="T36" fmla="*/ 70 w 160"/>
                <a:gd name="T37" fmla="*/ 119 h 134"/>
                <a:gd name="T38" fmla="*/ 74 w 160"/>
                <a:gd name="T39" fmla="*/ 121 h 134"/>
                <a:gd name="T40" fmla="*/ 78 w 160"/>
                <a:gd name="T41" fmla="*/ 124 h 134"/>
                <a:gd name="T42" fmla="*/ 82 w 160"/>
                <a:gd name="T43" fmla="*/ 126 h 134"/>
                <a:gd name="T44" fmla="*/ 86 w 160"/>
                <a:gd name="T45" fmla="*/ 128 h 134"/>
                <a:gd name="T46" fmla="*/ 90 w 160"/>
                <a:gd name="T47" fmla="*/ 130 h 134"/>
                <a:gd name="T48" fmla="*/ 94 w 160"/>
                <a:gd name="T49" fmla="*/ 131 h 134"/>
                <a:gd name="T50" fmla="*/ 97 w 160"/>
                <a:gd name="T51" fmla="*/ 132 h 134"/>
                <a:gd name="T52" fmla="*/ 102 w 160"/>
                <a:gd name="T53" fmla="*/ 133 h 134"/>
                <a:gd name="T54" fmla="*/ 105 w 160"/>
                <a:gd name="T55" fmla="*/ 134 h 134"/>
                <a:gd name="T56" fmla="*/ 109 w 160"/>
                <a:gd name="T57" fmla="*/ 134 h 134"/>
                <a:gd name="T58" fmla="*/ 113 w 160"/>
                <a:gd name="T59" fmla="*/ 134 h 134"/>
                <a:gd name="T60" fmla="*/ 116 w 160"/>
                <a:gd name="T61" fmla="*/ 133 h 134"/>
                <a:gd name="T62" fmla="*/ 119 w 160"/>
                <a:gd name="T63" fmla="*/ 133 h 134"/>
                <a:gd name="T64" fmla="*/ 122 w 160"/>
                <a:gd name="T65" fmla="*/ 131 h 134"/>
                <a:gd name="T66" fmla="*/ 126 w 160"/>
                <a:gd name="T67" fmla="*/ 130 h 134"/>
                <a:gd name="T68" fmla="*/ 129 w 160"/>
                <a:gd name="T69" fmla="*/ 128 h 134"/>
                <a:gd name="T70" fmla="*/ 132 w 160"/>
                <a:gd name="T71" fmla="*/ 126 h 134"/>
                <a:gd name="T72" fmla="*/ 135 w 160"/>
                <a:gd name="T73" fmla="*/ 123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60" h="134">
                  <a:moveTo>
                    <a:pt x="112" y="35"/>
                  </a:moveTo>
                  <a:cubicBezTo>
                    <a:pt x="97" y="20"/>
                    <a:pt x="81" y="8"/>
                    <a:pt x="66" y="3"/>
                  </a:cubicBezTo>
                  <a:cubicBezTo>
                    <a:pt x="66" y="3"/>
                    <a:pt x="65" y="3"/>
                    <a:pt x="65" y="3"/>
                  </a:cubicBezTo>
                  <a:cubicBezTo>
                    <a:pt x="64" y="3"/>
                    <a:pt x="63" y="2"/>
                    <a:pt x="62" y="2"/>
                  </a:cubicBezTo>
                  <a:cubicBezTo>
                    <a:pt x="62" y="2"/>
                    <a:pt x="62" y="2"/>
                    <a:pt x="61" y="2"/>
                  </a:cubicBezTo>
                  <a:cubicBezTo>
                    <a:pt x="60" y="2"/>
                    <a:pt x="59" y="1"/>
                    <a:pt x="58" y="1"/>
                  </a:cubicBezTo>
                  <a:cubicBezTo>
                    <a:pt x="58" y="1"/>
                    <a:pt x="58" y="1"/>
                    <a:pt x="58" y="1"/>
                  </a:cubicBezTo>
                  <a:cubicBezTo>
                    <a:pt x="57" y="1"/>
                    <a:pt x="56" y="1"/>
                    <a:pt x="54" y="1"/>
                  </a:cubicBezTo>
                  <a:cubicBezTo>
                    <a:pt x="54" y="1"/>
                    <a:pt x="54" y="1"/>
                    <a:pt x="54" y="1"/>
                  </a:cubicBezTo>
                  <a:cubicBezTo>
                    <a:pt x="53" y="0"/>
                    <a:pt x="52" y="0"/>
                    <a:pt x="51" y="0"/>
                  </a:cubicBezTo>
                  <a:cubicBezTo>
                    <a:pt x="51" y="0"/>
                    <a:pt x="50" y="0"/>
                    <a:pt x="50" y="0"/>
                  </a:cubicBezTo>
                  <a:cubicBezTo>
                    <a:pt x="49" y="0"/>
                    <a:pt x="48" y="0"/>
                    <a:pt x="47" y="1"/>
                  </a:cubicBezTo>
                  <a:cubicBezTo>
                    <a:pt x="47" y="1"/>
                    <a:pt x="47" y="1"/>
                    <a:pt x="47" y="1"/>
                  </a:cubicBezTo>
                  <a:cubicBezTo>
                    <a:pt x="46" y="1"/>
                    <a:pt x="45" y="1"/>
                    <a:pt x="44" y="1"/>
                  </a:cubicBezTo>
                  <a:cubicBezTo>
                    <a:pt x="43" y="1"/>
                    <a:pt x="43" y="1"/>
                    <a:pt x="43" y="1"/>
                  </a:cubicBezTo>
                  <a:cubicBezTo>
                    <a:pt x="42" y="1"/>
                    <a:pt x="41" y="2"/>
                    <a:pt x="41" y="2"/>
                  </a:cubicBezTo>
                  <a:cubicBezTo>
                    <a:pt x="40" y="2"/>
                    <a:pt x="40" y="2"/>
                    <a:pt x="40" y="2"/>
                  </a:cubicBezTo>
                  <a:cubicBezTo>
                    <a:pt x="39" y="2"/>
                    <a:pt x="38" y="3"/>
                    <a:pt x="37" y="3"/>
                  </a:cubicBezTo>
                  <a:cubicBezTo>
                    <a:pt x="37" y="3"/>
                    <a:pt x="37" y="3"/>
                    <a:pt x="37" y="3"/>
                  </a:cubicBezTo>
                  <a:cubicBezTo>
                    <a:pt x="36" y="4"/>
                    <a:pt x="35" y="4"/>
                    <a:pt x="34" y="5"/>
                  </a:cubicBezTo>
                  <a:cubicBezTo>
                    <a:pt x="33" y="5"/>
                    <a:pt x="33" y="5"/>
                    <a:pt x="33" y="5"/>
                  </a:cubicBezTo>
                  <a:cubicBezTo>
                    <a:pt x="32" y="5"/>
                    <a:pt x="32" y="6"/>
                    <a:pt x="31" y="6"/>
                  </a:cubicBezTo>
                  <a:cubicBezTo>
                    <a:pt x="30" y="7"/>
                    <a:pt x="30" y="7"/>
                    <a:pt x="30" y="7"/>
                  </a:cubicBezTo>
                  <a:cubicBezTo>
                    <a:pt x="29" y="7"/>
                    <a:pt x="28" y="8"/>
                    <a:pt x="28" y="8"/>
                  </a:cubicBezTo>
                  <a:cubicBezTo>
                    <a:pt x="28" y="9"/>
                    <a:pt x="27" y="9"/>
                    <a:pt x="27" y="9"/>
                  </a:cubicBezTo>
                  <a:cubicBezTo>
                    <a:pt x="26" y="10"/>
                    <a:pt x="25" y="11"/>
                    <a:pt x="24" y="12"/>
                  </a:cubicBezTo>
                  <a:cubicBezTo>
                    <a:pt x="0" y="36"/>
                    <a:pt x="19" y="70"/>
                    <a:pt x="48" y="99"/>
                  </a:cubicBezTo>
                  <a:cubicBezTo>
                    <a:pt x="49" y="100"/>
                    <a:pt x="50" y="102"/>
                    <a:pt x="51" y="103"/>
                  </a:cubicBezTo>
                  <a:cubicBezTo>
                    <a:pt x="51" y="103"/>
                    <a:pt x="52" y="103"/>
                    <a:pt x="52" y="104"/>
                  </a:cubicBezTo>
                  <a:cubicBezTo>
                    <a:pt x="53" y="104"/>
                    <a:pt x="54" y="105"/>
                    <a:pt x="55" y="106"/>
                  </a:cubicBezTo>
                  <a:cubicBezTo>
                    <a:pt x="55" y="106"/>
                    <a:pt x="55" y="106"/>
                    <a:pt x="55" y="107"/>
                  </a:cubicBezTo>
                  <a:cubicBezTo>
                    <a:pt x="57" y="108"/>
                    <a:pt x="58" y="109"/>
                    <a:pt x="59" y="110"/>
                  </a:cubicBezTo>
                  <a:cubicBezTo>
                    <a:pt x="59" y="110"/>
                    <a:pt x="59" y="110"/>
                    <a:pt x="59" y="110"/>
                  </a:cubicBezTo>
                  <a:cubicBezTo>
                    <a:pt x="60" y="111"/>
                    <a:pt x="61" y="112"/>
                    <a:pt x="62" y="113"/>
                  </a:cubicBezTo>
                  <a:cubicBezTo>
                    <a:pt x="63" y="113"/>
                    <a:pt x="63" y="113"/>
                    <a:pt x="63" y="114"/>
                  </a:cubicBezTo>
                  <a:cubicBezTo>
                    <a:pt x="64" y="114"/>
                    <a:pt x="65" y="115"/>
                    <a:pt x="66" y="116"/>
                  </a:cubicBezTo>
                  <a:cubicBezTo>
                    <a:pt x="66" y="116"/>
                    <a:pt x="67" y="116"/>
                    <a:pt x="67" y="116"/>
                  </a:cubicBezTo>
                  <a:cubicBezTo>
                    <a:pt x="68" y="117"/>
                    <a:pt x="69" y="118"/>
                    <a:pt x="70" y="119"/>
                  </a:cubicBezTo>
                  <a:cubicBezTo>
                    <a:pt x="71" y="119"/>
                    <a:pt x="71" y="119"/>
                    <a:pt x="71" y="119"/>
                  </a:cubicBezTo>
                  <a:cubicBezTo>
                    <a:pt x="72" y="120"/>
                    <a:pt x="73" y="121"/>
                    <a:pt x="74" y="121"/>
                  </a:cubicBezTo>
                  <a:cubicBezTo>
                    <a:pt x="74" y="121"/>
                    <a:pt x="75" y="122"/>
                    <a:pt x="75" y="122"/>
                  </a:cubicBezTo>
                  <a:cubicBezTo>
                    <a:pt x="76" y="123"/>
                    <a:pt x="77" y="123"/>
                    <a:pt x="78" y="124"/>
                  </a:cubicBezTo>
                  <a:cubicBezTo>
                    <a:pt x="78" y="124"/>
                    <a:pt x="78" y="124"/>
                    <a:pt x="79" y="124"/>
                  </a:cubicBezTo>
                  <a:cubicBezTo>
                    <a:pt x="80" y="125"/>
                    <a:pt x="81" y="125"/>
                    <a:pt x="82" y="126"/>
                  </a:cubicBezTo>
                  <a:cubicBezTo>
                    <a:pt x="82" y="126"/>
                    <a:pt x="83" y="126"/>
                    <a:pt x="83" y="127"/>
                  </a:cubicBezTo>
                  <a:cubicBezTo>
                    <a:pt x="84" y="127"/>
                    <a:pt x="85" y="127"/>
                    <a:pt x="86" y="128"/>
                  </a:cubicBezTo>
                  <a:cubicBezTo>
                    <a:pt x="86" y="128"/>
                    <a:pt x="86" y="128"/>
                    <a:pt x="87" y="128"/>
                  </a:cubicBezTo>
                  <a:cubicBezTo>
                    <a:pt x="88" y="129"/>
                    <a:pt x="89" y="129"/>
                    <a:pt x="90" y="130"/>
                  </a:cubicBezTo>
                  <a:cubicBezTo>
                    <a:pt x="90" y="130"/>
                    <a:pt x="90" y="130"/>
                    <a:pt x="90" y="130"/>
                  </a:cubicBezTo>
                  <a:cubicBezTo>
                    <a:pt x="91" y="130"/>
                    <a:pt x="93" y="131"/>
                    <a:pt x="94" y="131"/>
                  </a:cubicBezTo>
                  <a:cubicBezTo>
                    <a:pt x="94" y="131"/>
                    <a:pt x="94" y="131"/>
                    <a:pt x="95" y="131"/>
                  </a:cubicBezTo>
                  <a:cubicBezTo>
                    <a:pt x="95" y="132"/>
                    <a:pt x="96" y="132"/>
                    <a:pt x="97" y="132"/>
                  </a:cubicBezTo>
                  <a:cubicBezTo>
                    <a:pt x="98" y="132"/>
                    <a:pt x="98" y="132"/>
                    <a:pt x="98" y="133"/>
                  </a:cubicBezTo>
                  <a:cubicBezTo>
                    <a:pt x="99" y="133"/>
                    <a:pt x="100" y="133"/>
                    <a:pt x="102" y="133"/>
                  </a:cubicBezTo>
                  <a:cubicBezTo>
                    <a:pt x="102" y="133"/>
                    <a:pt x="102" y="133"/>
                    <a:pt x="102" y="133"/>
                  </a:cubicBezTo>
                  <a:cubicBezTo>
                    <a:pt x="103" y="133"/>
                    <a:pt x="104" y="134"/>
                    <a:pt x="105" y="134"/>
                  </a:cubicBezTo>
                  <a:cubicBezTo>
                    <a:pt x="105" y="134"/>
                    <a:pt x="106" y="134"/>
                    <a:pt x="106" y="134"/>
                  </a:cubicBezTo>
                  <a:cubicBezTo>
                    <a:pt x="107" y="134"/>
                    <a:pt x="108" y="134"/>
                    <a:pt x="109" y="134"/>
                  </a:cubicBezTo>
                  <a:cubicBezTo>
                    <a:pt x="109" y="134"/>
                    <a:pt x="109" y="134"/>
                    <a:pt x="110" y="134"/>
                  </a:cubicBezTo>
                  <a:cubicBezTo>
                    <a:pt x="111" y="134"/>
                    <a:pt x="112" y="134"/>
                    <a:pt x="113" y="134"/>
                  </a:cubicBezTo>
                  <a:cubicBezTo>
                    <a:pt x="113" y="134"/>
                    <a:pt x="113" y="134"/>
                    <a:pt x="113" y="134"/>
                  </a:cubicBezTo>
                  <a:cubicBezTo>
                    <a:pt x="114" y="134"/>
                    <a:pt x="115" y="134"/>
                    <a:pt x="116" y="133"/>
                  </a:cubicBezTo>
                  <a:cubicBezTo>
                    <a:pt x="116" y="133"/>
                    <a:pt x="116" y="133"/>
                    <a:pt x="117" y="133"/>
                  </a:cubicBezTo>
                  <a:cubicBezTo>
                    <a:pt x="117" y="133"/>
                    <a:pt x="118" y="133"/>
                    <a:pt x="119" y="133"/>
                  </a:cubicBezTo>
                  <a:cubicBezTo>
                    <a:pt x="119" y="133"/>
                    <a:pt x="120" y="132"/>
                    <a:pt x="120" y="132"/>
                  </a:cubicBezTo>
                  <a:cubicBezTo>
                    <a:pt x="121" y="132"/>
                    <a:pt x="122" y="132"/>
                    <a:pt x="122" y="131"/>
                  </a:cubicBezTo>
                  <a:cubicBezTo>
                    <a:pt x="123" y="131"/>
                    <a:pt x="123" y="131"/>
                    <a:pt x="123" y="131"/>
                  </a:cubicBezTo>
                  <a:cubicBezTo>
                    <a:pt x="124" y="131"/>
                    <a:pt x="125" y="130"/>
                    <a:pt x="126" y="130"/>
                  </a:cubicBezTo>
                  <a:cubicBezTo>
                    <a:pt x="126" y="130"/>
                    <a:pt x="126" y="130"/>
                    <a:pt x="127" y="129"/>
                  </a:cubicBezTo>
                  <a:cubicBezTo>
                    <a:pt x="127" y="129"/>
                    <a:pt x="128" y="129"/>
                    <a:pt x="129" y="128"/>
                  </a:cubicBezTo>
                  <a:cubicBezTo>
                    <a:pt x="129" y="128"/>
                    <a:pt x="129" y="128"/>
                    <a:pt x="130" y="127"/>
                  </a:cubicBezTo>
                  <a:cubicBezTo>
                    <a:pt x="130" y="127"/>
                    <a:pt x="131" y="126"/>
                    <a:pt x="132" y="126"/>
                  </a:cubicBezTo>
                  <a:cubicBezTo>
                    <a:pt x="132" y="126"/>
                    <a:pt x="132" y="125"/>
                    <a:pt x="133" y="125"/>
                  </a:cubicBezTo>
                  <a:cubicBezTo>
                    <a:pt x="134" y="124"/>
                    <a:pt x="134" y="124"/>
                    <a:pt x="135" y="123"/>
                  </a:cubicBezTo>
                  <a:cubicBezTo>
                    <a:pt x="160" y="98"/>
                    <a:pt x="141" y="64"/>
                    <a:pt x="112" y="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115" name="Freeform 471"/>
            <p:cNvSpPr>
              <a:spLocks/>
            </p:cNvSpPr>
            <p:nvPr/>
          </p:nvSpPr>
          <p:spPr bwMode="auto">
            <a:xfrm>
              <a:off x="9950451" y="4291013"/>
              <a:ext cx="230188" cy="223837"/>
            </a:xfrm>
            <a:custGeom>
              <a:avLst/>
              <a:gdLst>
                <a:gd name="T0" fmla="*/ 228 w 240"/>
                <a:gd name="T1" fmla="*/ 183 h 233"/>
                <a:gd name="T2" fmla="*/ 149 w 240"/>
                <a:gd name="T3" fmla="*/ 104 h 233"/>
                <a:gd name="T4" fmla="*/ 132 w 240"/>
                <a:gd name="T5" fmla="*/ 88 h 233"/>
                <a:gd name="T6" fmla="*/ 99 w 240"/>
                <a:gd name="T7" fmla="*/ 34 h 233"/>
                <a:gd name="T8" fmla="*/ 37 w 240"/>
                <a:gd name="T9" fmla="*/ 0 h 233"/>
                <a:gd name="T10" fmla="*/ 12 w 240"/>
                <a:gd name="T11" fmla="*/ 10 h 233"/>
                <a:gd name="T12" fmla="*/ 5 w 240"/>
                <a:gd name="T13" fmla="*/ 19 h 233"/>
                <a:gd name="T14" fmla="*/ 0 w 240"/>
                <a:gd name="T15" fmla="*/ 35 h 233"/>
                <a:gd name="T16" fmla="*/ 60 w 240"/>
                <a:gd name="T17" fmla="*/ 73 h 233"/>
                <a:gd name="T18" fmla="*/ 98 w 240"/>
                <a:gd name="T19" fmla="*/ 135 h 233"/>
                <a:gd name="T20" fmla="*/ 111 w 240"/>
                <a:gd name="T21" fmla="*/ 148 h 233"/>
                <a:gd name="T22" fmla="*/ 187 w 240"/>
                <a:gd name="T23" fmla="*/ 224 h 233"/>
                <a:gd name="T24" fmla="*/ 208 w 240"/>
                <a:gd name="T25" fmla="*/ 233 h 233"/>
                <a:gd name="T26" fmla="*/ 228 w 240"/>
                <a:gd name="T27" fmla="*/ 224 h 233"/>
                <a:gd name="T28" fmla="*/ 228 w 240"/>
                <a:gd name="T29" fmla="*/ 183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40" h="233">
                  <a:moveTo>
                    <a:pt x="228" y="183"/>
                  </a:moveTo>
                  <a:cubicBezTo>
                    <a:pt x="149" y="104"/>
                    <a:pt x="149" y="104"/>
                    <a:pt x="149" y="104"/>
                  </a:cubicBezTo>
                  <a:cubicBezTo>
                    <a:pt x="132" y="88"/>
                    <a:pt x="132" y="88"/>
                    <a:pt x="132" y="88"/>
                  </a:cubicBezTo>
                  <a:cubicBezTo>
                    <a:pt x="129" y="70"/>
                    <a:pt x="116" y="51"/>
                    <a:pt x="99" y="34"/>
                  </a:cubicBezTo>
                  <a:cubicBezTo>
                    <a:pt x="79" y="15"/>
                    <a:pt x="57" y="0"/>
                    <a:pt x="37" y="0"/>
                  </a:cubicBezTo>
                  <a:cubicBezTo>
                    <a:pt x="28" y="0"/>
                    <a:pt x="19" y="3"/>
                    <a:pt x="12" y="10"/>
                  </a:cubicBezTo>
                  <a:cubicBezTo>
                    <a:pt x="9" y="13"/>
                    <a:pt x="7" y="16"/>
                    <a:pt x="5" y="19"/>
                  </a:cubicBezTo>
                  <a:cubicBezTo>
                    <a:pt x="2" y="24"/>
                    <a:pt x="0" y="30"/>
                    <a:pt x="0" y="35"/>
                  </a:cubicBezTo>
                  <a:cubicBezTo>
                    <a:pt x="18" y="40"/>
                    <a:pt x="39" y="52"/>
                    <a:pt x="60" y="73"/>
                  </a:cubicBezTo>
                  <a:cubicBezTo>
                    <a:pt x="84" y="98"/>
                    <a:pt x="95" y="118"/>
                    <a:pt x="98" y="135"/>
                  </a:cubicBezTo>
                  <a:cubicBezTo>
                    <a:pt x="111" y="148"/>
                    <a:pt x="111" y="148"/>
                    <a:pt x="111" y="148"/>
                  </a:cubicBezTo>
                  <a:cubicBezTo>
                    <a:pt x="187" y="224"/>
                    <a:pt x="187" y="224"/>
                    <a:pt x="187" y="224"/>
                  </a:cubicBezTo>
                  <a:cubicBezTo>
                    <a:pt x="193" y="230"/>
                    <a:pt x="200" y="233"/>
                    <a:pt x="208" y="233"/>
                  </a:cubicBezTo>
                  <a:cubicBezTo>
                    <a:pt x="215" y="233"/>
                    <a:pt x="223" y="230"/>
                    <a:pt x="228" y="224"/>
                  </a:cubicBezTo>
                  <a:cubicBezTo>
                    <a:pt x="240" y="213"/>
                    <a:pt x="240" y="195"/>
                    <a:pt x="228" y="18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sp>
        <p:nvSpPr>
          <p:cNvPr id="116" name="Rectangle 74"/>
          <p:cNvSpPr/>
          <p:nvPr/>
        </p:nvSpPr>
        <p:spPr>
          <a:xfrm>
            <a:off x="1357711" y="5285542"/>
            <a:ext cx="5279304" cy="301621"/>
          </a:xfrm>
          <a:prstGeom prst="rect">
            <a:avLst/>
          </a:prstGeom>
        </p:spPr>
        <p:txBody>
          <a:bodyPr wrap="square" lIns="121920" rIns="121920" bIns="60960">
            <a:spAutoFit/>
          </a:bodyPr>
          <a:lstStyle/>
          <a:p>
            <a:pPr marL="285750" indent="-285750">
              <a:lnSpc>
                <a:spcPct val="90000"/>
              </a:lnSpc>
              <a:spcBef>
                <a:spcPts val="600"/>
              </a:spcBef>
              <a:buFont typeface="Arial" panose="020B0604020202020204" pitchFamily="34" charset="0"/>
              <a:buChar char="•"/>
            </a:pP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a:t>
            </a:r>
            <a:r>
              <a:rPr lang="en-US" altLang="zh-CN"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a:t>
            </a: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建议您在展示时采用微软雅黑字体</a:t>
            </a:r>
            <a:endParaRPr lang="en-US" altLang="zh-CN" sz="1400" dirty="0">
              <a:solidFill>
                <a:prstClr val="black"/>
              </a:solidFill>
              <a:latin typeface="微软雅黑" panose="020B0503020204020204" pitchFamily="34" charset="-122"/>
              <a:ea typeface="微软雅黑" panose="020B0503020204020204" pitchFamily="34" charset="-122"/>
              <a:cs typeface="Roboto Condensed Light" charset="0"/>
            </a:endParaRPr>
          </a:p>
        </p:txBody>
      </p:sp>
      <p:sp>
        <p:nvSpPr>
          <p:cNvPr id="117" name="Rectangle 74"/>
          <p:cNvSpPr/>
          <p:nvPr/>
        </p:nvSpPr>
        <p:spPr>
          <a:xfrm>
            <a:off x="1357711" y="4854350"/>
            <a:ext cx="5279304" cy="301621"/>
          </a:xfrm>
          <a:prstGeom prst="rect">
            <a:avLst/>
          </a:prstGeom>
        </p:spPr>
        <p:txBody>
          <a:bodyPr wrap="square" lIns="121920" rIns="121920" bIns="60960">
            <a:spAutoFit/>
          </a:bodyPr>
          <a:lstStyle/>
          <a:p>
            <a:pPr marL="285750" indent="-285750">
              <a:lnSpc>
                <a:spcPct val="90000"/>
              </a:lnSpc>
              <a:spcBef>
                <a:spcPts val="600"/>
              </a:spcBef>
              <a:buFont typeface="Arial" panose="020B0604020202020204" pitchFamily="34" charset="0"/>
              <a:buChar char="•"/>
            </a:pP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a:t>
            </a:r>
            <a:r>
              <a:rPr lang="en-US" altLang="zh-CN"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a:t>
            </a: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建议您在展示时采用微软雅黑字体</a:t>
            </a:r>
            <a:endParaRPr lang="en-US" altLang="zh-CN" sz="1400" dirty="0">
              <a:solidFill>
                <a:prstClr val="black"/>
              </a:solidFill>
              <a:latin typeface="微软雅黑" panose="020B0503020204020204" pitchFamily="34" charset="-122"/>
              <a:ea typeface="微软雅黑" panose="020B0503020204020204" pitchFamily="34" charset="-122"/>
              <a:cs typeface="Roboto Condensed Light" charset="0"/>
            </a:endParaRPr>
          </a:p>
        </p:txBody>
      </p:sp>
      <p:grpSp>
        <p:nvGrpSpPr>
          <p:cNvPr id="118" name="组合 117"/>
          <p:cNvGrpSpPr/>
          <p:nvPr/>
        </p:nvGrpSpPr>
        <p:grpSpPr>
          <a:xfrm>
            <a:off x="0" y="251594"/>
            <a:ext cx="3671249" cy="555608"/>
            <a:chOff x="0" y="3007494"/>
            <a:chExt cx="3671249" cy="555608"/>
          </a:xfrm>
        </p:grpSpPr>
        <p:sp>
          <p:nvSpPr>
            <p:cNvPr id="119" name="矩形 118"/>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20" name="矩形 119"/>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21"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38064462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35"/>
          <p:cNvSpPr txBox="1"/>
          <p:nvPr/>
        </p:nvSpPr>
        <p:spPr>
          <a:xfrm>
            <a:off x="1645420" y="2258422"/>
            <a:ext cx="3710208" cy="830962"/>
          </a:xfrm>
          <a:prstGeom prst="rect">
            <a:avLst/>
          </a:prstGeom>
          <a:noFill/>
        </p:spPr>
        <p:txBody>
          <a:bodyPr wrap="square" lIns="182843" tIns="91423" rIns="182843" bIns="91423" rtlCol="0">
            <a:spAutoFit/>
          </a:bodyPr>
          <a:lstStyle/>
          <a:p>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建议您在展示时采用微软雅黑字体，本模版所有图形线条及其相应素材均可自由编辑、改色、替换。</a:t>
            </a:r>
            <a:endParaRPr lang="en-US" sz="1400" dirty="0">
              <a:solidFill>
                <a:prstClr val="black"/>
              </a:solidFill>
              <a:latin typeface="Roboto Condensed Light" charset="0"/>
              <a:ea typeface="Roboto Condensed Light" charset="0"/>
              <a:cs typeface="Roboto Condensed Light" charset="0"/>
            </a:endParaRPr>
          </a:p>
        </p:txBody>
      </p:sp>
      <p:sp>
        <p:nvSpPr>
          <p:cNvPr id="21" name="TextBox 38"/>
          <p:cNvSpPr txBox="1"/>
          <p:nvPr/>
        </p:nvSpPr>
        <p:spPr>
          <a:xfrm>
            <a:off x="1645420" y="3567243"/>
            <a:ext cx="3710208" cy="830962"/>
          </a:xfrm>
          <a:prstGeom prst="rect">
            <a:avLst/>
          </a:prstGeom>
          <a:noFill/>
        </p:spPr>
        <p:txBody>
          <a:bodyPr wrap="square" lIns="182843" tIns="91423" rIns="182843" bIns="91423" rtlCol="0">
            <a:spAutoFit/>
          </a:bodyPr>
          <a:lstStyle/>
          <a:p>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建议您在展示时采用微软雅黑字体，本模版所有图形线条及其相应素材均可自由编辑、改色、替换。</a:t>
            </a:r>
            <a:endParaRPr lang="en-US" sz="1400" dirty="0">
              <a:solidFill>
                <a:prstClr val="black"/>
              </a:solidFill>
              <a:latin typeface="Roboto Condensed Light" charset="0"/>
              <a:ea typeface="Roboto Condensed Light" charset="0"/>
              <a:cs typeface="Roboto Condensed Light" charset="0"/>
            </a:endParaRPr>
          </a:p>
        </p:txBody>
      </p:sp>
      <p:sp>
        <p:nvSpPr>
          <p:cNvPr id="23" name="TextBox 40"/>
          <p:cNvSpPr txBox="1"/>
          <p:nvPr/>
        </p:nvSpPr>
        <p:spPr>
          <a:xfrm>
            <a:off x="1645420" y="4593577"/>
            <a:ext cx="3710208" cy="430853"/>
          </a:xfrm>
          <a:prstGeom prst="rect">
            <a:avLst/>
          </a:prstGeom>
          <a:noFill/>
        </p:spPr>
        <p:txBody>
          <a:bodyPr wrap="square" lIns="182843" tIns="91423" rIns="182843" bIns="91423" rtlCol="0">
            <a:spAutoFit/>
          </a:bodyPr>
          <a:lstStyle/>
          <a:p>
            <a:r>
              <a:rPr lang="id-ID" sz="1600" b="1" dirty="0">
                <a:solidFill>
                  <a:prstClr val="black"/>
                </a:solidFill>
                <a:latin typeface="微软雅黑" panose="020B0503020204020204" pitchFamily="34" charset="-122"/>
                <a:ea typeface="微软雅黑" panose="020B0503020204020204" pitchFamily="34" charset="-122"/>
                <a:cs typeface="Roboto Condensed Light" charset="0"/>
              </a:rPr>
              <a:t>03</a:t>
            </a:r>
            <a:r>
              <a:rPr lang="id-ID" sz="1600" b="1" dirty="0" smtClean="0">
                <a:solidFill>
                  <a:prstClr val="black"/>
                </a:solidFill>
                <a:latin typeface="微软雅黑" panose="020B0503020204020204" pitchFamily="34" charset="-122"/>
                <a:ea typeface="微软雅黑" panose="020B0503020204020204" pitchFamily="34" charset="-122"/>
                <a:cs typeface="Roboto Condensed Light" charset="0"/>
              </a:rPr>
              <a:t>.</a:t>
            </a:r>
            <a:r>
              <a:rPr lang="zh-CN" altLang="en-US" sz="1600" b="1" dirty="0" smtClean="0">
                <a:solidFill>
                  <a:prstClr val="black"/>
                </a:solidFill>
                <a:latin typeface="微软雅黑" panose="020B0503020204020204" pitchFamily="34" charset="-122"/>
                <a:ea typeface="微软雅黑" panose="020B0503020204020204" pitchFamily="34" charset="-122"/>
              </a:rPr>
              <a:t>单击编辑内容</a:t>
            </a:r>
            <a:endParaRPr lang="id-ID" altLang="zh-CN" sz="1600" dirty="0">
              <a:solidFill>
                <a:prstClr val="black"/>
              </a:solidFill>
              <a:latin typeface="Roboto Condensed Light" charset="0"/>
              <a:ea typeface="Roboto Condensed Light" charset="0"/>
              <a:cs typeface="Roboto Condensed Light" charset="0"/>
            </a:endParaRPr>
          </a:p>
        </p:txBody>
      </p:sp>
      <p:sp>
        <p:nvSpPr>
          <p:cNvPr id="24" name="TextBox 41"/>
          <p:cNvSpPr txBox="1"/>
          <p:nvPr/>
        </p:nvSpPr>
        <p:spPr>
          <a:xfrm>
            <a:off x="1645420" y="4876064"/>
            <a:ext cx="3710208" cy="830962"/>
          </a:xfrm>
          <a:prstGeom prst="rect">
            <a:avLst/>
          </a:prstGeom>
          <a:noFill/>
        </p:spPr>
        <p:txBody>
          <a:bodyPr wrap="square" lIns="182843" tIns="91423" rIns="182843" bIns="91423" rtlCol="0">
            <a:spAutoFit/>
          </a:bodyPr>
          <a:lstStyle/>
          <a:p>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建议您在展示时采用微软雅黑字体，本模版所有图形线条及其相应素材均可自由编辑、改色、替换。</a:t>
            </a:r>
            <a:endParaRPr lang="en-US" altLang="zh-CN" sz="1400" dirty="0">
              <a:solidFill>
                <a:prstClr val="black"/>
              </a:solidFill>
              <a:latin typeface="Roboto Condensed Light" charset="0"/>
              <a:ea typeface="Roboto Condensed Light" charset="0"/>
              <a:cs typeface="Roboto Condensed Light" charset="0"/>
            </a:endParaRPr>
          </a:p>
        </p:txBody>
      </p:sp>
      <p:grpSp>
        <p:nvGrpSpPr>
          <p:cNvPr id="2" name="组合 1"/>
          <p:cNvGrpSpPr/>
          <p:nvPr/>
        </p:nvGrpSpPr>
        <p:grpSpPr>
          <a:xfrm>
            <a:off x="7035800" y="1971659"/>
            <a:ext cx="6452636" cy="5352313"/>
            <a:chOff x="5809943" y="768404"/>
            <a:chExt cx="7881693" cy="6537683"/>
          </a:xfrm>
          <a:solidFill>
            <a:schemeClr val="accent1"/>
          </a:solidFill>
        </p:grpSpPr>
        <p:sp>
          <p:nvSpPr>
            <p:cNvPr id="26" name="Freeform 17"/>
            <p:cNvSpPr>
              <a:spLocks noEditPoints="1"/>
            </p:cNvSpPr>
            <p:nvPr/>
          </p:nvSpPr>
          <p:spPr bwMode="auto">
            <a:xfrm>
              <a:off x="10722574" y="787140"/>
              <a:ext cx="642027" cy="5381035"/>
            </a:xfrm>
            <a:custGeom>
              <a:avLst/>
              <a:gdLst>
                <a:gd name="T0" fmla="*/ 0 w 217"/>
                <a:gd name="T1" fmla="*/ 0 h 1821"/>
                <a:gd name="T2" fmla="*/ 0 w 217"/>
                <a:gd name="T3" fmla="*/ 1821 h 1821"/>
                <a:gd name="T4" fmla="*/ 217 w 217"/>
                <a:gd name="T5" fmla="*/ 1761 h 1821"/>
                <a:gd name="T6" fmla="*/ 217 w 217"/>
                <a:gd name="T7" fmla="*/ 73 h 1821"/>
                <a:gd name="T8" fmla="*/ 0 w 217"/>
                <a:gd name="T9" fmla="*/ 0 h 1821"/>
                <a:gd name="T10" fmla="*/ 166 w 217"/>
                <a:gd name="T11" fmla="*/ 1705 h 1821"/>
                <a:gd name="T12" fmla="*/ 43 w 217"/>
                <a:gd name="T13" fmla="*/ 1738 h 1821"/>
                <a:gd name="T14" fmla="*/ 43 w 217"/>
                <a:gd name="T15" fmla="*/ 1689 h 1821"/>
                <a:gd name="T16" fmla="*/ 166 w 217"/>
                <a:gd name="T17" fmla="*/ 1666 h 1821"/>
                <a:gd name="T18" fmla="*/ 166 w 217"/>
                <a:gd name="T19" fmla="*/ 1705 h 1821"/>
                <a:gd name="T20" fmla="*/ 166 w 217"/>
                <a:gd name="T21" fmla="*/ 1536 h 1821"/>
                <a:gd name="T22" fmla="*/ 43 w 217"/>
                <a:gd name="T23" fmla="*/ 1562 h 1821"/>
                <a:gd name="T24" fmla="*/ 43 w 217"/>
                <a:gd name="T25" fmla="*/ 1513 h 1821"/>
                <a:gd name="T26" fmla="*/ 166 w 217"/>
                <a:gd name="T27" fmla="*/ 1496 h 1821"/>
                <a:gd name="T28" fmla="*/ 166 w 217"/>
                <a:gd name="T29" fmla="*/ 1536 h 1821"/>
                <a:gd name="T30" fmla="*/ 166 w 217"/>
                <a:gd name="T31" fmla="*/ 1366 h 1821"/>
                <a:gd name="T32" fmla="*/ 43 w 217"/>
                <a:gd name="T33" fmla="*/ 1385 h 1821"/>
                <a:gd name="T34" fmla="*/ 43 w 217"/>
                <a:gd name="T35" fmla="*/ 1336 h 1821"/>
                <a:gd name="T36" fmla="*/ 166 w 217"/>
                <a:gd name="T37" fmla="*/ 1326 h 1821"/>
                <a:gd name="T38" fmla="*/ 166 w 217"/>
                <a:gd name="T39" fmla="*/ 1366 h 1821"/>
                <a:gd name="T40" fmla="*/ 166 w 217"/>
                <a:gd name="T41" fmla="*/ 1197 h 1821"/>
                <a:gd name="T42" fmla="*/ 43 w 217"/>
                <a:gd name="T43" fmla="*/ 1209 h 1821"/>
                <a:gd name="T44" fmla="*/ 43 w 217"/>
                <a:gd name="T45" fmla="*/ 1160 h 1821"/>
                <a:gd name="T46" fmla="*/ 166 w 217"/>
                <a:gd name="T47" fmla="*/ 1156 h 1821"/>
                <a:gd name="T48" fmla="*/ 166 w 217"/>
                <a:gd name="T49" fmla="*/ 1197 h 1821"/>
                <a:gd name="T50" fmla="*/ 166 w 217"/>
                <a:gd name="T51" fmla="*/ 1027 h 1821"/>
                <a:gd name="T52" fmla="*/ 43 w 217"/>
                <a:gd name="T53" fmla="*/ 1032 h 1821"/>
                <a:gd name="T54" fmla="*/ 43 w 217"/>
                <a:gd name="T55" fmla="*/ 983 h 1821"/>
                <a:gd name="T56" fmla="*/ 166 w 217"/>
                <a:gd name="T57" fmla="*/ 986 h 1821"/>
                <a:gd name="T58" fmla="*/ 166 w 217"/>
                <a:gd name="T59" fmla="*/ 1027 h 1821"/>
                <a:gd name="T60" fmla="*/ 166 w 217"/>
                <a:gd name="T61" fmla="*/ 858 h 1821"/>
                <a:gd name="T62" fmla="*/ 43 w 217"/>
                <a:gd name="T63" fmla="*/ 856 h 1821"/>
                <a:gd name="T64" fmla="*/ 43 w 217"/>
                <a:gd name="T65" fmla="*/ 807 h 1821"/>
                <a:gd name="T66" fmla="*/ 166 w 217"/>
                <a:gd name="T67" fmla="*/ 815 h 1821"/>
                <a:gd name="T68" fmla="*/ 166 w 217"/>
                <a:gd name="T69" fmla="*/ 858 h 1821"/>
                <a:gd name="T70" fmla="*/ 166 w 217"/>
                <a:gd name="T71" fmla="*/ 688 h 1821"/>
                <a:gd name="T72" fmla="*/ 43 w 217"/>
                <a:gd name="T73" fmla="*/ 679 h 1821"/>
                <a:gd name="T74" fmla="*/ 43 w 217"/>
                <a:gd name="T75" fmla="*/ 630 h 1821"/>
                <a:gd name="T76" fmla="*/ 166 w 217"/>
                <a:gd name="T77" fmla="*/ 645 h 1821"/>
                <a:gd name="T78" fmla="*/ 166 w 217"/>
                <a:gd name="T79" fmla="*/ 688 h 1821"/>
                <a:gd name="T80" fmla="*/ 166 w 217"/>
                <a:gd name="T81" fmla="*/ 519 h 1821"/>
                <a:gd name="T82" fmla="*/ 43 w 217"/>
                <a:gd name="T83" fmla="*/ 502 h 1821"/>
                <a:gd name="T84" fmla="*/ 43 w 217"/>
                <a:gd name="T85" fmla="*/ 454 h 1821"/>
                <a:gd name="T86" fmla="*/ 166 w 217"/>
                <a:gd name="T87" fmla="*/ 475 h 1821"/>
                <a:gd name="T88" fmla="*/ 166 w 217"/>
                <a:gd name="T89" fmla="*/ 519 h 1821"/>
                <a:gd name="T90" fmla="*/ 166 w 217"/>
                <a:gd name="T91" fmla="*/ 349 h 1821"/>
                <a:gd name="T92" fmla="*/ 43 w 217"/>
                <a:gd name="T93" fmla="*/ 326 h 1821"/>
                <a:gd name="T94" fmla="*/ 43 w 217"/>
                <a:gd name="T95" fmla="*/ 277 h 1821"/>
                <a:gd name="T96" fmla="*/ 166 w 217"/>
                <a:gd name="T97" fmla="*/ 305 h 1821"/>
                <a:gd name="T98" fmla="*/ 166 w 217"/>
                <a:gd name="T99" fmla="*/ 349 h 1821"/>
                <a:gd name="T100" fmla="*/ 166 w 217"/>
                <a:gd name="T101" fmla="*/ 180 h 1821"/>
                <a:gd name="T102" fmla="*/ 43 w 217"/>
                <a:gd name="T103" fmla="*/ 150 h 1821"/>
                <a:gd name="T104" fmla="*/ 43 w 217"/>
                <a:gd name="T105" fmla="*/ 101 h 1821"/>
                <a:gd name="T106" fmla="*/ 166 w 217"/>
                <a:gd name="T107" fmla="*/ 135 h 1821"/>
                <a:gd name="T108" fmla="*/ 166 w 217"/>
                <a:gd name="T109" fmla="*/ 180 h 1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17" h="1821">
                  <a:moveTo>
                    <a:pt x="0" y="0"/>
                  </a:moveTo>
                  <a:cubicBezTo>
                    <a:pt x="0" y="1821"/>
                    <a:pt x="0" y="1821"/>
                    <a:pt x="0" y="1821"/>
                  </a:cubicBezTo>
                  <a:cubicBezTo>
                    <a:pt x="217" y="1761"/>
                    <a:pt x="217" y="1761"/>
                    <a:pt x="217" y="1761"/>
                  </a:cubicBezTo>
                  <a:cubicBezTo>
                    <a:pt x="217" y="73"/>
                    <a:pt x="217" y="73"/>
                    <a:pt x="217" y="73"/>
                  </a:cubicBezTo>
                  <a:lnTo>
                    <a:pt x="0" y="0"/>
                  </a:lnTo>
                  <a:close/>
                  <a:moveTo>
                    <a:pt x="166" y="1705"/>
                  </a:moveTo>
                  <a:cubicBezTo>
                    <a:pt x="43" y="1738"/>
                    <a:pt x="43" y="1738"/>
                    <a:pt x="43" y="1738"/>
                  </a:cubicBezTo>
                  <a:cubicBezTo>
                    <a:pt x="43" y="1689"/>
                    <a:pt x="43" y="1689"/>
                    <a:pt x="43" y="1689"/>
                  </a:cubicBezTo>
                  <a:cubicBezTo>
                    <a:pt x="166" y="1666"/>
                    <a:pt x="166" y="1666"/>
                    <a:pt x="166" y="1666"/>
                  </a:cubicBezTo>
                  <a:lnTo>
                    <a:pt x="166" y="1705"/>
                  </a:lnTo>
                  <a:close/>
                  <a:moveTo>
                    <a:pt x="166" y="1536"/>
                  </a:moveTo>
                  <a:cubicBezTo>
                    <a:pt x="125" y="1544"/>
                    <a:pt x="84" y="1553"/>
                    <a:pt x="43" y="1562"/>
                  </a:cubicBezTo>
                  <a:cubicBezTo>
                    <a:pt x="43" y="1545"/>
                    <a:pt x="43" y="1529"/>
                    <a:pt x="43" y="1513"/>
                  </a:cubicBezTo>
                  <a:cubicBezTo>
                    <a:pt x="84" y="1507"/>
                    <a:pt x="125" y="1502"/>
                    <a:pt x="166" y="1496"/>
                  </a:cubicBezTo>
                  <a:cubicBezTo>
                    <a:pt x="166" y="1509"/>
                    <a:pt x="166" y="1522"/>
                    <a:pt x="166" y="1536"/>
                  </a:cubicBezTo>
                  <a:close/>
                  <a:moveTo>
                    <a:pt x="166" y="1366"/>
                  </a:moveTo>
                  <a:cubicBezTo>
                    <a:pt x="125" y="1372"/>
                    <a:pt x="84" y="1379"/>
                    <a:pt x="43" y="1385"/>
                  </a:cubicBezTo>
                  <a:cubicBezTo>
                    <a:pt x="43" y="1369"/>
                    <a:pt x="43" y="1353"/>
                    <a:pt x="43" y="1336"/>
                  </a:cubicBezTo>
                  <a:cubicBezTo>
                    <a:pt x="84" y="1333"/>
                    <a:pt x="125" y="1329"/>
                    <a:pt x="166" y="1326"/>
                  </a:cubicBezTo>
                  <a:cubicBezTo>
                    <a:pt x="166" y="1339"/>
                    <a:pt x="166" y="1353"/>
                    <a:pt x="166" y="1366"/>
                  </a:cubicBezTo>
                  <a:close/>
                  <a:moveTo>
                    <a:pt x="166" y="1197"/>
                  </a:moveTo>
                  <a:cubicBezTo>
                    <a:pt x="125" y="1201"/>
                    <a:pt x="84" y="1205"/>
                    <a:pt x="43" y="1209"/>
                  </a:cubicBezTo>
                  <a:cubicBezTo>
                    <a:pt x="43" y="1192"/>
                    <a:pt x="43" y="1176"/>
                    <a:pt x="43" y="1160"/>
                  </a:cubicBezTo>
                  <a:cubicBezTo>
                    <a:pt x="84" y="1159"/>
                    <a:pt x="125" y="1157"/>
                    <a:pt x="166" y="1156"/>
                  </a:cubicBezTo>
                  <a:cubicBezTo>
                    <a:pt x="166" y="1169"/>
                    <a:pt x="166" y="1183"/>
                    <a:pt x="166" y="1197"/>
                  </a:cubicBezTo>
                  <a:close/>
                  <a:moveTo>
                    <a:pt x="166" y="1027"/>
                  </a:moveTo>
                  <a:cubicBezTo>
                    <a:pt x="125" y="1029"/>
                    <a:pt x="84" y="1030"/>
                    <a:pt x="43" y="1032"/>
                  </a:cubicBezTo>
                  <a:cubicBezTo>
                    <a:pt x="43" y="1016"/>
                    <a:pt x="43" y="1000"/>
                    <a:pt x="43" y="983"/>
                  </a:cubicBezTo>
                  <a:cubicBezTo>
                    <a:pt x="84" y="984"/>
                    <a:pt x="125" y="985"/>
                    <a:pt x="166" y="986"/>
                  </a:cubicBezTo>
                  <a:cubicBezTo>
                    <a:pt x="166" y="999"/>
                    <a:pt x="166" y="1013"/>
                    <a:pt x="166" y="1027"/>
                  </a:cubicBezTo>
                  <a:close/>
                  <a:moveTo>
                    <a:pt x="166" y="858"/>
                  </a:moveTo>
                  <a:cubicBezTo>
                    <a:pt x="125" y="857"/>
                    <a:pt x="84" y="856"/>
                    <a:pt x="43" y="856"/>
                  </a:cubicBezTo>
                  <a:cubicBezTo>
                    <a:pt x="43" y="839"/>
                    <a:pt x="43" y="823"/>
                    <a:pt x="43" y="807"/>
                  </a:cubicBezTo>
                  <a:cubicBezTo>
                    <a:pt x="84" y="810"/>
                    <a:pt x="125" y="813"/>
                    <a:pt x="166" y="815"/>
                  </a:cubicBezTo>
                  <a:cubicBezTo>
                    <a:pt x="166" y="830"/>
                    <a:pt x="166" y="844"/>
                    <a:pt x="166" y="858"/>
                  </a:cubicBezTo>
                  <a:close/>
                  <a:moveTo>
                    <a:pt x="166" y="688"/>
                  </a:moveTo>
                  <a:cubicBezTo>
                    <a:pt x="125" y="685"/>
                    <a:pt x="84" y="682"/>
                    <a:pt x="43" y="679"/>
                  </a:cubicBezTo>
                  <a:cubicBezTo>
                    <a:pt x="43" y="663"/>
                    <a:pt x="43" y="647"/>
                    <a:pt x="43" y="630"/>
                  </a:cubicBezTo>
                  <a:cubicBezTo>
                    <a:pt x="84" y="635"/>
                    <a:pt x="125" y="640"/>
                    <a:pt x="166" y="645"/>
                  </a:cubicBezTo>
                  <a:cubicBezTo>
                    <a:pt x="166" y="660"/>
                    <a:pt x="166" y="674"/>
                    <a:pt x="166" y="688"/>
                  </a:cubicBezTo>
                  <a:close/>
                  <a:moveTo>
                    <a:pt x="166" y="519"/>
                  </a:moveTo>
                  <a:cubicBezTo>
                    <a:pt x="125" y="513"/>
                    <a:pt x="84" y="508"/>
                    <a:pt x="43" y="502"/>
                  </a:cubicBezTo>
                  <a:cubicBezTo>
                    <a:pt x="43" y="486"/>
                    <a:pt x="43" y="470"/>
                    <a:pt x="43" y="454"/>
                  </a:cubicBezTo>
                  <a:cubicBezTo>
                    <a:pt x="84" y="461"/>
                    <a:pt x="125" y="468"/>
                    <a:pt x="166" y="475"/>
                  </a:cubicBezTo>
                  <a:cubicBezTo>
                    <a:pt x="166" y="490"/>
                    <a:pt x="166" y="504"/>
                    <a:pt x="166" y="519"/>
                  </a:cubicBezTo>
                  <a:close/>
                  <a:moveTo>
                    <a:pt x="166" y="349"/>
                  </a:moveTo>
                  <a:cubicBezTo>
                    <a:pt x="125" y="342"/>
                    <a:pt x="84" y="334"/>
                    <a:pt x="43" y="326"/>
                  </a:cubicBezTo>
                  <a:cubicBezTo>
                    <a:pt x="43" y="310"/>
                    <a:pt x="43" y="294"/>
                    <a:pt x="43" y="277"/>
                  </a:cubicBezTo>
                  <a:cubicBezTo>
                    <a:pt x="84" y="287"/>
                    <a:pt x="125" y="296"/>
                    <a:pt x="166" y="305"/>
                  </a:cubicBezTo>
                  <a:cubicBezTo>
                    <a:pt x="166" y="320"/>
                    <a:pt x="166" y="335"/>
                    <a:pt x="166" y="349"/>
                  </a:cubicBezTo>
                  <a:close/>
                  <a:moveTo>
                    <a:pt x="166" y="180"/>
                  </a:moveTo>
                  <a:cubicBezTo>
                    <a:pt x="43" y="150"/>
                    <a:pt x="43" y="150"/>
                    <a:pt x="43" y="150"/>
                  </a:cubicBezTo>
                  <a:cubicBezTo>
                    <a:pt x="43" y="101"/>
                    <a:pt x="43" y="101"/>
                    <a:pt x="43" y="101"/>
                  </a:cubicBezTo>
                  <a:cubicBezTo>
                    <a:pt x="166" y="135"/>
                    <a:pt x="166" y="135"/>
                    <a:pt x="166" y="135"/>
                  </a:cubicBezTo>
                  <a:lnTo>
                    <a:pt x="166" y="180"/>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7" name="Freeform 18"/>
            <p:cNvSpPr>
              <a:spLocks noEditPoints="1"/>
            </p:cNvSpPr>
            <p:nvPr/>
          </p:nvSpPr>
          <p:spPr bwMode="auto">
            <a:xfrm>
              <a:off x="9969378" y="768404"/>
              <a:ext cx="703232" cy="5417259"/>
            </a:xfrm>
            <a:custGeom>
              <a:avLst/>
              <a:gdLst>
                <a:gd name="T0" fmla="*/ 101 w 238"/>
                <a:gd name="T1" fmla="*/ 338 h 1833"/>
                <a:gd name="T2" fmla="*/ 238 w 238"/>
                <a:gd name="T3" fmla="*/ 1833 h 1833"/>
                <a:gd name="T4" fmla="*/ 0 w 238"/>
                <a:gd name="T5" fmla="*/ 116 h 1833"/>
                <a:gd name="T6" fmla="*/ 191 w 238"/>
                <a:gd name="T7" fmla="*/ 1675 h 1833"/>
                <a:gd name="T8" fmla="*/ 124 w 238"/>
                <a:gd name="T9" fmla="*/ 1613 h 1833"/>
                <a:gd name="T10" fmla="*/ 191 w 238"/>
                <a:gd name="T11" fmla="*/ 1675 h 1833"/>
                <a:gd name="T12" fmla="*/ 124 w 238"/>
                <a:gd name="T13" fmla="*/ 1569 h 1833"/>
                <a:gd name="T14" fmla="*/ 191 w 238"/>
                <a:gd name="T15" fmla="*/ 1529 h 1833"/>
                <a:gd name="T16" fmla="*/ 191 w 238"/>
                <a:gd name="T17" fmla="*/ 1487 h 1833"/>
                <a:gd name="T18" fmla="*/ 124 w 238"/>
                <a:gd name="T19" fmla="*/ 1429 h 1833"/>
                <a:gd name="T20" fmla="*/ 191 w 238"/>
                <a:gd name="T21" fmla="*/ 1487 h 1833"/>
                <a:gd name="T22" fmla="*/ 124 w 238"/>
                <a:gd name="T23" fmla="*/ 1386 h 1833"/>
                <a:gd name="T24" fmla="*/ 191 w 238"/>
                <a:gd name="T25" fmla="*/ 1341 h 1833"/>
                <a:gd name="T26" fmla="*/ 191 w 238"/>
                <a:gd name="T27" fmla="*/ 1299 h 1833"/>
                <a:gd name="T28" fmla="*/ 124 w 238"/>
                <a:gd name="T29" fmla="*/ 1245 h 1833"/>
                <a:gd name="T30" fmla="*/ 191 w 238"/>
                <a:gd name="T31" fmla="*/ 1299 h 1833"/>
                <a:gd name="T32" fmla="*/ 124 w 238"/>
                <a:gd name="T33" fmla="*/ 1202 h 1833"/>
                <a:gd name="T34" fmla="*/ 191 w 238"/>
                <a:gd name="T35" fmla="*/ 1153 h 1833"/>
                <a:gd name="T36" fmla="*/ 191 w 238"/>
                <a:gd name="T37" fmla="*/ 1111 h 1833"/>
                <a:gd name="T38" fmla="*/ 124 w 238"/>
                <a:gd name="T39" fmla="*/ 1062 h 1833"/>
                <a:gd name="T40" fmla="*/ 191 w 238"/>
                <a:gd name="T41" fmla="*/ 1111 h 1833"/>
                <a:gd name="T42" fmla="*/ 124 w 238"/>
                <a:gd name="T43" fmla="*/ 1018 h 1833"/>
                <a:gd name="T44" fmla="*/ 191 w 238"/>
                <a:gd name="T45" fmla="*/ 965 h 1833"/>
                <a:gd name="T46" fmla="*/ 191 w 238"/>
                <a:gd name="T47" fmla="*/ 923 h 1833"/>
                <a:gd name="T48" fmla="*/ 124 w 238"/>
                <a:gd name="T49" fmla="*/ 878 h 1833"/>
                <a:gd name="T50" fmla="*/ 191 w 238"/>
                <a:gd name="T51" fmla="*/ 923 h 1833"/>
                <a:gd name="T52" fmla="*/ 124 w 238"/>
                <a:gd name="T53" fmla="*/ 834 h 1833"/>
                <a:gd name="T54" fmla="*/ 191 w 238"/>
                <a:gd name="T55" fmla="*/ 777 h 1833"/>
                <a:gd name="T56" fmla="*/ 191 w 238"/>
                <a:gd name="T57" fmla="*/ 734 h 1833"/>
                <a:gd name="T58" fmla="*/ 124 w 238"/>
                <a:gd name="T59" fmla="*/ 694 h 1833"/>
                <a:gd name="T60" fmla="*/ 191 w 238"/>
                <a:gd name="T61" fmla="*/ 734 h 1833"/>
                <a:gd name="T62" fmla="*/ 124 w 238"/>
                <a:gd name="T63" fmla="*/ 650 h 1833"/>
                <a:gd name="T64" fmla="*/ 191 w 238"/>
                <a:gd name="T65" fmla="*/ 588 h 1833"/>
                <a:gd name="T66" fmla="*/ 191 w 238"/>
                <a:gd name="T67" fmla="*/ 546 h 1833"/>
                <a:gd name="T68" fmla="*/ 124 w 238"/>
                <a:gd name="T69" fmla="*/ 510 h 1833"/>
                <a:gd name="T70" fmla="*/ 191 w 238"/>
                <a:gd name="T71" fmla="*/ 546 h 1833"/>
                <a:gd name="T72" fmla="*/ 124 w 238"/>
                <a:gd name="T73" fmla="*/ 467 h 1833"/>
                <a:gd name="T74" fmla="*/ 191 w 238"/>
                <a:gd name="T75" fmla="*/ 400 h 1833"/>
                <a:gd name="T76" fmla="*/ 191 w 238"/>
                <a:gd name="T77" fmla="*/ 358 h 1833"/>
                <a:gd name="T78" fmla="*/ 124 w 238"/>
                <a:gd name="T79" fmla="*/ 326 h 1833"/>
                <a:gd name="T80" fmla="*/ 191 w 238"/>
                <a:gd name="T81" fmla="*/ 358 h 1833"/>
                <a:gd name="T82" fmla="*/ 124 w 238"/>
                <a:gd name="T83" fmla="*/ 283 h 1833"/>
                <a:gd name="T84" fmla="*/ 191 w 238"/>
                <a:gd name="T85" fmla="*/ 212 h 1833"/>
                <a:gd name="T86" fmla="*/ 124 w 238"/>
                <a:gd name="T87" fmla="*/ 143 h 1833"/>
                <a:gd name="T88" fmla="*/ 191 w 238"/>
                <a:gd name="T89" fmla="*/ 170 h 1833"/>
                <a:gd name="T90" fmla="*/ 124 w 238"/>
                <a:gd name="T91" fmla="*/ 143 h 1833"/>
                <a:gd name="T92" fmla="*/ 191 w 238"/>
                <a:gd name="T93" fmla="*/ 1717 h 1833"/>
                <a:gd name="T94" fmla="*/ 124 w 238"/>
                <a:gd name="T95" fmla="*/ 1753 h 1833"/>
                <a:gd name="T96" fmla="*/ 83 w 238"/>
                <a:gd name="T97" fmla="*/ 291 h 1833"/>
                <a:gd name="T98" fmla="*/ 31 w 238"/>
                <a:gd name="T99" fmla="*/ 270 h 1833"/>
                <a:gd name="T100" fmla="*/ 83 w 238"/>
                <a:gd name="T101" fmla="*/ 291 h 1833"/>
                <a:gd name="T102" fmla="*/ 83 w 238"/>
                <a:gd name="T103" fmla="*/ 160 h 1833"/>
                <a:gd name="T104" fmla="*/ 31 w 238"/>
                <a:gd name="T105" fmla="*/ 219 h 1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8" h="1833">
                  <a:moveTo>
                    <a:pt x="0" y="306"/>
                  </a:moveTo>
                  <a:cubicBezTo>
                    <a:pt x="101" y="338"/>
                    <a:pt x="101" y="338"/>
                    <a:pt x="101" y="338"/>
                  </a:cubicBezTo>
                  <a:cubicBezTo>
                    <a:pt x="101" y="1818"/>
                    <a:pt x="101" y="1818"/>
                    <a:pt x="101" y="1818"/>
                  </a:cubicBezTo>
                  <a:cubicBezTo>
                    <a:pt x="238" y="1833"/>
                    <a:pt x="238" y="1833"/>
                    <a:pt x="238" y="1833"/>
                  </a:cubicBezTo>
                  <a:cubicBezTo>
                    <a:pt x="238" y="0"/>
                    <a:pt x="238" y="0"/>
                    <a:pt x="238" y="0"/>
                  </a:cubicBezTo>
                  <a:cubicBezTo>
                    <a:pt x="0" y="116"/>
                    <a:pt x="0" y="116"/>
                    <a:pt x="0" y="116"/>
                  </a:cubicBezTo>
                  <a:lnTo>
                    <a:pt x="0" y="306"/>
                  </a:lnTo>
                  <a:close/>
                  <a:moveTo>
                    <a:pt x="191" y="1675"/>
                  </a:moveTo>
                  <a:cubicBezTo>
                    <a:pt x="169" y="1670"/>
                    <a:pt x="146" y="1666"/>
                    <a:pt x="124" y="1661"/>
                  </a:cubicBezTo>
                  <a:cubicBezTo>
                    <a:pt x="124" y="1645"/>
                    <a:pt x="124" y="1629"/>
                    <a:pt x="124" y="1613"/>
                  </a:cubicBezTo>
                  <a:cubicBezTo>
                    <a:pt x="146" y="1616"/>
                    <a:pt x="169" y="1620"/>
                    <a:pt x="191" y="1623"/>
                  </a:cubicBezTo>
                  <a:cubicBezTo>
                    <a:pt x="191" y="1640"/>
                    <a:pt x="191" y="1658"/>
                    <a:pt x="191" y="1675"/>
                  </a:cubicBezTo>
                  <a:close/>
                  <a:moveTo>
                    <a:pt x="191" y="1581"/>
                  </a:moveTo>
                  <a:cubicBezTo>
                    <a:pt x="169" y="1577"/>
                    <a:pt x="146" y="1573"/>
                    <a:pt x="124" y="1569"/>
                  </a:cubicBezTo>
                  <a:cubicBezTo>
                    <a:pt x="124" y="1553"/>
                    <a:pt x="124" y="1537"/>
                    <a:pt x="124" y="1521"/>
                  </a:cubicBezTo>
                  <a:cubicBezTo>
                    <a:pt x="146" y="1524"/>
                    <a:pt x="169" y="1526"/>
                    <a:pt x="191" y="1529"/>
                  </a:cubicBezTo>
                  <a:cubicBezTo>
                    <a:pt x="191" y="1546"/>
                    <a:pt x="191" y="1564"/>
                    <a:pt x="191" y="1581"/>
                  </a:cubicBezTo>
                  <a:close/>
                  <a:moveTo>
                    <a:pt x="191" y="1487"/>
                  </a:moveTo>
                  <a:cubicBezTo>
                    <a:pt x="169" y="1484"/>
                    <a:pt x="146" y="1481"/>
                    <a:pt x="124" y="1477"/>
                  </a:cubicBezTo>
                  <a:cubicBezTo>
                    <a:pt x="124" y="1461"/>
                    <a:pt x="124" y="1445"/>
                    <a:pt x="124" y="1429"/>
                  </a:cubicBezTo>
                  <a:cubicBezTo>
                    <a:pt x="146" y="1431"/>
                    <a:pt x="169" y="1433"/>
                    <a:pt x="191" y="1435"/>
                  </a:cubicBezTo>
                  <a:cubicBezTo>
                    <a:pt x="191" y="1452"/>
                    <a:pt x="191" y="1470"/>
                    <a:pt x="191" y="1487"/>
                  </a:cubicBezTo>
                  <a:close/>
                  <a:moveTo>
                    <a:pt x="191" y="1393"/>
                  </a:moveTo>
                  <a:cubicBezTo>
                    <a:pt x="169" y="1390"/>
                    <a:pt x="146" y="1388"/>
                    <a:pt x="124" y="1386"/>
                  </a:cubicBezTo>
                  <a:cubicBezTo>
                    <a:pt x="124" y="1369"/>
                    <a:pt x="124" y="1353"/>
                    <a:pt x="124" y="1337"/>
                  </a:cubicBezTo>
                  <a:cubicBezTo>
                    <a:pt x="146" y="1338"/>
                    <a:pt x="169" y="1340"/>
                    <a:pt x="191" y="1341"/>
                  </a:cubicBezTo>
                  <a:cubicBezTo>
                    <a:pt x="191" y="1358"/>
                    <a:pt x="191" y="1376"/>
                    <a:pt x="191" y="1393"/>
                  </a:cubicBezTo>
                  <a:close/>
                  <a:moveTo>
                    <a:pt x="191" y="1299"/>
                  </a:moveTo>
                  <a:cubicBezTo>
                    <a:pt x="169" y="1297"/>
                    <a:pt x="146" y="1295"/>
                    <a:pt x="124" y="1294"/>
                  </a:cubicBezTo>
                  <a:cubicBezTo>
                    <a:pt x="124" y="1278"/>
                    <a:pt x="124" y="1261"/>
                    <a:pt x="124" y="1245"/>
                  </a:cubicBezTo>
                  <a:cubicBezTo>
                    <a:pt x="146" y="1246"/>
                    <a:pt x="169" y="1246"/>
                    <a:pt x="191" y="1247"/>
                  </a:cubicBezTo>
                  <a:cubicBezTo>
                    <a:pt x="191" y="1264"/>
                    <a:pt x="191" y="1281"/>
                    <a:pt x="191" y="1299"/>
                  </a:cubicBezTo>
                  <a:close/>
                  <a:moveTo>
                    <a:pt x="191" y="1205"/>
                  </a:moveTo>
                  <a:cubicBezTo>
                    <a:pt x="169" y="1204"/>
                    <a:pt x="146" y="1203"/>
                    <a:pt x="124" y="1202"/>
                  </a:cubicBezTo>
                  <a:cubicBezTo>
                    <a:pt x="124" y="1186"/>
                    <a:pt x="124" y="1170"/>
                    <a:pt x="124" y="1153"/>
                  </a:cubicBezTo>
                  <a:cubicBezTo>
                    <a:pt x="146" y="1153"/>
                    <a:pt x="169" y="1153"/>
                    <a:pt x="191" y="1153"/>
                  </a:cubicBezTo>
                  <a:cubicBezTo>
                    <a:pt x="191" y="1170"/>
                    <a:pt x="191" y="1187"/>
                    <a:pt x="191" y="1205"/>
                  </a:cubicBezTo>
                  <a:close/>
                  <a:moveTo>
                    <a:pt x="191" y="1111"/>
                  </a:moveTo>
                  <a:cubicBezTo>
                    <a:pt x="169" y="1110"/>
                    <a:pt x="146" y="1110"/>
                    <a:pt x="124" y="1110"/>
                  </a:cubicBezTo>
                  <a:cubicBezTo>
                    <a:pt x="124" y="1094"/>
                    <a:pt x="124" y="1078"/>
                    <a:pt x="124" y="1062"/>
                  </a:cubicBezTo>
                  <a:cubicBezTo>
                    <a:pt x="146" y="1061"/>
                    <a:pt x="169" y="1060"/>
                    <a:pt x="191" y="1059"/>
                  </a:cubicBezTo>
                  <a:cubicBezTo>
                    <a:pt x="191" y="1076"/>
                    <a:pt x="191" y="1093"/>
                    <a:pt x="191" y="1111"/>
                  </a:cubicBezTo>
                  <a:close/>
                  <a:moveTo>
                    <a:pt x="191" y="1017"/>
                  </a:moveTo>
                  <a:cubicBezTo>
                    <a:pt x="169" y="1017"/>
                    <a:pt x="146" y="1018"/>
                    <a:pt x="124" y="1018"/>
                  </a:cubicBezTo>
                  <a:cubicBezTo>
                    <a:pt x="124" y="1002"/>
                    <a:pt x="124" y="986"/>
                    <a:pt x="124" y="970"/>
                  </a:cubicBezTo>
                  <a:cubicBezTo>
                    <a:pt x="146" y="968"/>
                    <a:pt x="169" y="966"/>
                    <a:pt x="191" y="965"/>
                  </a:cubicBezTo>
                  <a:cubicBezTo>
                    <a:pt x="191" y="982"/>
                    <a:pt x="191" y="999"/>
                    <a:pt x="191" y="1017"/>
                  </a:cubicBezTo>
                  <a:close/>
                  <a:moveTo>
                    <a:pt x="191" y="923"/>
                  </a:moveTo>
                  <a:cubicBezTo>
                    <a:pt x="169" y="924"/>
                    <a:pt x="146" y="925"/>
                    <a:pt x="124" y="926"/>
                  </a:cubicBezTo>
                  <a:cubicBezTo>
                    <a:pt x="124" y="910"/>
                    <a:pt x="124" y="894"/>
                    <a:pt x="124" y="878"/>
                  </a:cubicBezTo>
                  <a:cubicBezTo>
                    <a:pt x="146" y="875"/>
                    <a:pt x="169" y="873"/>
                    <a:pt x="191" y="871"/>
                  </a:cubicBezTo>
                  <a:cubicBezTo>
                    <a:pt x="191" y="888"/>
                    <a:pt x="191" y="905"/>
                    <a:pt x="191" y="923"/>
                  </a:cubicBezTo>
                  <a:close/>
                  <a:moveTo>
                    <a:pt x="191" y="828"/>
                  </a:moveTo>
                  <a:cubicBezTo>
                    <a:pt x="169" y="830"/>
                    <a:pt x="146" y="832"/>
                    <a:pt x="124" y="834"/>
                  </a:cubicBezTo>
                  <a:cubicBezTo>
                    <a:pt x="124" y="818"/>
                    <a:pt x="124" y="802"/>
                    <a:pt x="124" y="786"/>
                  </a:cubicBezTo>
                  <a:cubicBezTo>
                    <a:pt x="146" y="783"/>
                    <a:pt x="169" y="780"/>
                    <a:pt x="191" y="777"/>
                  </a:cubicBezTo>
                  <a:cubicBezTo>
                    <a:pt x="191" y="794"/>
                    <a:pt x="191" y="811"/>
                    <a:pt x="191" y="828"/>
                  </a:cubicBezTo>
                  <a:close/>
                  <a:moveTo>
                    <a:pt x="191" y="734"/>
                  </a:moveTo>
                  <a:cubicBezTo>
                    <a:pt x="169" y="737"/>
                    <a:pt x="146" y="740"/>
                    <a:pt x="124" y="742"/>
                  </a:cubicBezTo>
                  <a:cubicBezTo>
                    <a:pt x="124" y="726"/>
                    <a:pt x="124" y="710"/>
                    <a:pt x="124" y="694"/>
                  </a:cubicBezTo>
                  <a:cubicBezTo>
                    <a:pt x="146" y="690"/>
                    <a:pt x="169" y="686"/>
                    <a:pt x="191" y="682"/>
                  </a:cubicBezTo>
                  <a:cubicBezTo>
                    <a:pt x="191" y="700"/>
                    <a:pt x="191" y="717"/>
                    <a:pt x="191" y="734"/>
                  </a:cubicBezTo>
                  <a:close/>
                  <a:moveTo>
                    <a:pt x="191" y="640"/>
                  </a:moveTo>
                  <a:cubicBezTo>
                    <a:pt x="169" y="644"/>
                    <a:pt x="146" y="647"/>
                    <a:pt x="124" y="650"/>
                  </a:cubicBezTo>
                  <a:cubicBezTo>
                    <a:pt x="124" y="634"/>
                    <a:pt x="124" y="618"/>
                    <a:pt x="124" y="602"/>
                  </a:cubicBezTo>
                  <a:cubicBezTo>
                    <a:pt x="146" y="598"/>
                    <a:pt x="169" y="593"/>
                    <a:pt x="191" y="588"/>
                  </a:cubicBezTo>
                  <a:cubicBezTo>
                    <a:pt x="191" y="606"/>
                    <a:pt x="191" y="623"/>
                    <a:pt x="191" y="640"/>
                  </a:cubicBezTo>
                  <a:close/>
                  <a:moveTo>
                    <a:pt x="191" y="546"/>
                  </a:moveTo>
                  <a:cubicBezTo>
                    <a:pt x="169" y="550"/>
                    <a:pt x="146" y="554"/>
                    <a:pt x="124" y="559"/>
                  </a:cubicBezTo>
                  <a:cubicBezTo>
                    <a:pt x="124" y="542"/>
                    <a:pt x="124" y="526"/>
                    <a:pt x="124" y="510"/>
                  </a:cubicBezTo>
                  <a:cubicBezTo>
                    <a:pt x="146" y="505"/>
                    <a:pt x="169" y="500"/>
                    <a:pt x="191" y="494"/>
                  </a:cubicBezTo>
                  <a:cubicBezTo>
                    <a:pt x="191" y="512"/>
                    <a:pt x="191" y="529"/>
                    <a:pt x="191" y="546"/>
                  </a:cubicBezTo>
                  <a:close/>
                  <a:moveTo>
                    <a:pt x="191" y="452"/>
                  </a:moveTo>
                  <a:cubicBezTo>
                    <a:pt x="169" y="457"/>
                    <a:pt x="146" y="462"/>
                    <a:pt x="124" y="467"/>
                  </a:cubicBezTo>
                  <a:cubicBezTo>
                    <a:pt x="124" y="451"/>
                    <a:pt x="124" y="434"/>
                    <a:pt x="124" y="418"/>
                  </a:cubicBezTo>
                  <a:cubicBezTo>
                    <a:pt x="146" y="412"/>
                    <a:pt x="169" y="406"/>
                    <a:pt x="191" y="400"/>
                  </a:cubicBezTo>
                  <a:cubicBezTo>
                    <a:pt x="191" y="418"/>
                    <a:pt x="191" y="435"/>
                    <a:pt x="191" y="452"/>
                  </a:cubicBezTo>
                  <a:close/>
                  <a:moveTo>
                    <a:pt x="191" y="358"/>
                  </a:moveTo>
                  <a:cubicBezTo>
                    <a:pt x="169" y="364"/>
                    <a:pt x="146" y="369"/>
                    <a:pt x="124" y="375"/>
                  </a:cubicBezTo>
                  <a:cubicBezTo>
                    <a:pt x="124" y="359"/>
                    <a:pt x="124" y="343"/>
                    <a:pt x="124" y="326"/>
                  </a:cubicBezTo>
                  <a:cubicBezTo>
                    <a:pt x="146" y="320"/>
                    <a:pt x="169" y="313"/>
                    <a:pt x="191" y="306"/>
                  </a:cubicBezTo>
                  <a:cubicBezTo>
                    <a:pt x="191" y="323"/>
                    <a:pt x="191" y="341"/>
                    <a:pt x="191" y="358"/>
                  </a:cubicBezTo>
                  <a:close/>
                  <a:moveTo>
                    <a:pt x="191" y="264"/>
                  </a:moveTo>
                  <a:cubicBezTo>
                    <a:pt x="169" y="270"/>
                    <a:pt x="146" y="277"/>
                    <a:pt x="124" y="283"/>
                  </a:cubicBezTo>
                  <a:cubicBezTo>
                    <a:pt x="124" y="267"/>
                    <a:pt x="124" y="251"/>
                    <a:pt x="124" y="235"/>
                  </a:cubicBezTo>
                  <a:cubicBezTo>
                    <a:pt x="146" y="227"/>
                    <a:pt x="169" y="220"/>
                    <a:pt x="191" y="212"/>
                  </a:cubicBezTo>
                  <a:cubicBezTo>
                    <a:pt x="191" y="229"/>
                    <a:pt x="191" y="247"/>
                    <a:pt x="191" y="264"/>
                  </a:cubicBezTo>
                  <a:close/>
                  <a:moveTo>
                    <a:pt x="124" y="143"/>
                  </a:moveTo>
                  <a:cubicBezTo>
                    <a:pt x="191" y="118"/>
                    <a:pt x="191" y="118"/>
                    <a:pt x="191" y="118"/>
                  </a:cubicBezTo>
                  <a:cubicBezTo>
                    <a:pt x="191" y="170"/>
                    <a:pt x="191" y="170"/>
                    <a:pt x="191" y="170"/>
                  </a:cubicBezTo>
                  <a:cubicBezTo>
                    <a:pt x="124" y="191"/>
                    <a:pt x="124" y="191"/>
                    <a:pt x="124" y="191"/>
                  </a:cubicBezTo>
                  <a:lnTo>
                    <a:pt x="124" y="143"/>
                  </a:lnTo>
                  <a:close/>
                  <a:moveTo>
                    <a:pt x="124" y="1705"/>
                  </a:moveTo>
                  <a:cubicBezTo>
                    <a:pt x="191" y="1717"/>
                    <a:pt x="191" y="1717"/>
                    <a:pt x="191" y="1717"/>
                  </a:cubicBezTo>
                  <a:cubicBezTo>
                    <a:pt x="191" y="1769"/>
                    <a:pt x="191" y="1769"/>
                    <a:pt x="191" y="1769"/>
                  </a:cubicBezTo>
                  <a:cubicBezTo>
                    <a:pt x="124" y="1753"/>
                    <a:pt x="124" y="1753"/>
                    <a:pt x="124" y="1753"/>
                  </a:cubicBezTo>
                  <a:lnTo>
                    <a:pt x="124" y="1705"/>
                  </a:lnTo>
                  <a:close/>
                  <a:moveTo>
                    <a:pt x="83" y="291"/>
                  </a:moveTo>
                  <a:cubicBezTo>
                    <a:pt x="65" y="297"/>
                    <a:pt x="48" y="302"/>
                    <a:pt x="31" y="308"/>
                  </a:cubicBezTo>
                  <a:cubicBezTo>
                    <a:pt x="31" y="295"/>
                    <a:pt x="31" y="283"/>
                    <a:pt x="31" y="270"/>
                  </a:cubicBezTo>
                  <a:cubicBezTo>
                    <a:pt x="48" y="264"/>
                    <a:pt x="65" y="257"/>
                    <a:pt x="83" y="251"/>
                  </a:cubicBezTo>
                  <a:cubicBezTo>
                    <a:pt x="83" y="264"/>
                    <a:pt x="83" y="278"/>
                    <a:pt x="83" y="291"/>
                  </a:cubicBezTo>
                  <a:close/>
                  <a:moveTo>
                    <a:pt x="31" y="182"/>
                  </a:moveTo>
                  <a:cubicBezTo>
                    <a:pt x="83" y="160"/>
                    <a:pt x="83" y="160"/>
                    <a:pt x="83" y="160"/>
                  </a:cubicBezTo>
                  <a:cubicBezTo>
                    <a:pt x="83" y="201"/>
                    <a:pt x="83" y="201"/>
                    <a:pt x="83" y="201"/>
                  </a:cubicBezTo>
                  <a:cubicBezTo>
                    <a:pt x="31" y="219"/>
                    <a:pt x="31" y="219"/>
                    <a:pt x="31" y="219"/>
                  </a:cubicBezTo>
                  <a:lnTo>
                    <a:pt x="31" y="182"/>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8" name="Freeform 19"/>
            <p:cNvSpPr>
              <a:spLocks noEditPoints="1"/>
            </p:cNvSpPr>
            <p:nvPr/>
          </p:nvSpPr>
          <p:spPr bwMode="auto">
            <a:xfrm>
              <a:off x="9633377" y="1605288"/>
              <a:ext cx="610800" cy="4707781"/>
            </a:xfrm>
            <a:custGeom>
              <a:avLst/>
              <a:gdLst>
                <a:gd name="T0" fmla="*/ 207 w 207"/>
                <a:gd name="T1" fmla="*/ 1543 h 1593"/>
                <a:gd name="T2" fmla="*/ 0 w 207"/>
                <a:gd name="T3" fmla="*/ 0 h 1593"/>
                <a:gd name="T4" fmla="*/ 29 w 207"/>
                <a:gd name="T5" fmla="*/ 94 h 1593"/>
                <a:gd name="T6" fmla="*/ 180 w 207"/>
                <a:gd name="T7" fmla="*/ 179 h 1593"/>
                <a:gd name="T8" fmla="*/ 29 w 207"/>
                <a:gd name="T9" fmla="*/ 94 h 1593"/>
                <a:gd name="T10" fmla="*/ 180 w 207"/>
                <a:gd name="T11" fmla="*/ 241 h 1593"/>
                <a:gd name="T12" fmla="*/ 29 w 207"/>
                <a:gd name="T13" fmla="*/ 241 h 1593"/>
                <a:gd name="T14" fmla="*/ 29 w 207"/>
                <a:gd name="T15" fmla="*/ 306 h 1593"/>
                <a:gd name="T16" fmla="*/ 180 w 207"/>
                <a:gd name="T17" fmla="*/ 378 h 1593"/>
                <a:gd name="T18" fmla="*/ 29 w 207"/>
                <a:gd name="T19" fmla="*/ 306 h 1593"/>
                <a:gd name="T20" fmla="*/ 180 w 207"/>
                <a:gd name="T21" fmla="*/ 441 h 1593"/>
                <a:gd name="T22" fmla="*/ 29 w 207"/>
                <a:gd name="T23" fmla="*/ 454 h 1593"/>
                <a:gd name="T24" fmla="*/ 29 w 207"/>
                <a:gd name="T25" fmla="*/ 519 h 1593"/>
                <a:gd name="T26" fmla="*/ 180 w 207"/>
                <a:gd name="T27" fmla="*/ 578 h 1593"/>
                <a:gd name="T28" fmla="*/ 29 w 207"/>
                <a:gd name="T29" fmla="*/ 519 h 1593"/>
                <a:gd name="T30" fmla="*/ 180 w 207"/>
                <a:gd name="T31" fmla="*/ 641 h 1593"/>
                <a:gd name="T32" fmla="*/ 29 w 207"/>
                <a:gd name="T33" fmla="*/ 666 h 1593"/>
                <a:gd name="T34" fmla="*/ 29 w 207"/>
                <a:gd name="T35" fmla="*/ 731 h 1593"/>
                <a:gd name="T36" fmla="*/ 180 w 207"/>
                <a:gd name="T37" fmla="*/ 777 h 1593"/>
                <a:gd name="T38" fmla="*/ 29 w 207"/>
                <a:gd name="T39" fmla="*/ 731 h 1593"/>
                <a:gd name="T40" fmla="*/ 180 w 207"/>
                <a:gd name="T41" fmla="*/ 841 h 1593"/>
                <a:gd name="T42" fmla="*/ 29 w 207"/>
                <a:gd name="T43" fmla="*/ 878 h 1593"/>
                <a:gd name="T44" fmla="*/ 29 w 207"/>
                <a:gd name="T45" fmla="*/ 943 h 1593"/>
                <a:gd name="T46" fmla="*/ 180 w 207"/>
                <a:gd name="T47" fmla="*/ 976 h 1593"/>
                <a:gd name="T48" fmla="*/ 29 w 207"/>
                <a:gd name="T49" fmla="*/ 943 h 1593"/>
                <a:gd name="T50" fmla="*/ 180 w 207"/>
                <a:gd name="T51" fmla="*/ 1041 h 1593"/>
                <a:gd name="T52" fmla="*/ 29 w 207"/>
                <a:gd name="T53" fmla="*/ 1091 h 1593"/>
                <a:gd name="T54" fmla="*/ 29 w 207"/>
                <a:gd name="T55" fmla="*/ 1156 h 1593"/>
                <a:gd name="T56" fmla="*/ 180 w 207"/>
                <a:gd name="T57" fmla="*/ 1175 h 1593"/>
                <a:gd name="T58" fmla="*/ 29 w 207"/>
                <a:gd name="T59" fmla="*/ 1156 h 1593"/>
                <a:gd name="T60" fmla="*/ 180 w 207"/>
                <a:gd name="T61" fmla="*/ 1241 h 1593"/>
                <a:gd name="T62" fmla="*/ 29 w 207"/>
                <a:gd name="T63" fmla="*/ 1303 h 1593"/>
                <a:gd name="T64" fmla="*/ 29 w 207"/>
                <a:gd name="T65" fmla="*/ 1368 h 1593"/>
                <a:gd name="T66" fmla="*/ 180 w 207"/>
                <a:gd name="T67" fmla="*/ 1375 h 1593"/>
                <a:gd name="T68" fmla="*/ 29 w 207"/>
                <a:gd name="T69" fmla="*/ 1368 h 1593"/>
                <a:gd name="T70" fmla="*/ 180 w 207"/>
                <a:gd name="T71" fmla="*/ 1441 h 1593"/>
                <a:gd name="T72" fmla="*/ 29 w 207"/>
                <a:gd name="T73" fmla="*/ 1515 h 1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07" h="1593">
                  <a:moveTo>
                    <a:pt x="0" y="1593"/>
                  </a:moveTo>
                  <a:cubicBezTo>
                    <a:pt x="207" y="1543"/>
                    <a:pt x="207" y="1543"/>
                    <a:pt x="207" y="1543"/>
                  </a:cubicBezTo>
                  <a:cubicBezTo>
                    <a:pt x="207" y="68"/>
                    <a:pt x="207" y="68"/>
                    <a:pt x="207" y="68"/>
                  </a:cubicBezTo>
                  <a:cubicBezTo>
                    <a:pt x="0" y="0"/>
                    <a:pt x="0" y="0"/>
                    <a:pt x="0" y="0"/>
                  </a:cubicBezTo>
                  <a:lnTo>
                    <a:pt x="0" y="1593"/>
                  </a:lnTo>
                  <a:close/>
                  <a:moveTo>
                    <a:pt x="29" y="94"/>
                  </a:moveTo>
                  <a:cubicBezTo>
                    <a:pt x="180" y="141"/>
                    <a:pt x="180" y="141"/>
                    <a:pt x="180" y="141"/>
                  </a:cubicBezTo>
                  <a:cubicBezTo>
                    <a:pt x="180" y="179"/>
                    <a:pt x="180" y="179"/>
                    <a:pt x="180" y="179"/>
                  </a:cubicBezTo>
                  <a:cubicBezTo>
                    <a:pt x="29" y="135"/>
                    <a:pt x="29" y="135"/>
                    <a:pt x="29" y="135"/>
                  </a:cubicBezTo>
                  <a:lnTo>
                    <a:pt x="29" y="94"/>
                  </a:lnTo>
                  <a:close/>
                  <a:moveTo>
                    <a:pt x="29" y="200"/>
                  </a:moveTo>
                  <a:cubicBezTo>
                    <a:pt x="79" y="214"/>
                    <a:pt x="130" y="228"/>
                    <a:pt x="180" y="241"/>
                  </a:cubicBezTo>
                  <a:cubicBezTo>
                    <a:pt x="180" y="254"/>
                    <a:pt x="180" y="266"/>
                    <a:pt x="180" y="279"/>
                  </a:cubicBezTo>
                  <a:cubicBezTo>
                    <a:pt x="130" y="266"/>
                    <a:pt x="79" y="254"/>
                    <a:pt x="29" y="241"/>
                  </a:cubicBezTo>
                  <a:cubicBezTo>
                    <a:pt x="29" y="228"/>
                    <a:pt x="29" y="214"/>
                    <a:pt x="29" y="200"/>
                  </a:cubicBezTo>
                  <a:close/>
                  <a:moveTo>
                    <a:pt x="29" y="306"/>
                  </a:moveTo>
                  <a:cubicBezTo>
                    <a:pt x="79" y="318"/>
                    <a:pt x="130" y="330"/>
                    <a:pt x="180" y="341"/>
                  </a:cubicBezTo>
                  <a:cubicBezTo>
                    <a:pt x="180" y="354"/>
                    <a:pt x="180" y="366"/>
                    <a:pt x="180" y="378"/>
                  </a:cubicBezTo>
                  <a:cubicBezTo>
                    <a:pt x="130" y="368"/>
                    <a:pt x="79" y="358"/>
                    <a:pt x="29" y="348"/>
                  </a:cubicBezTo>
                  <a:cubicBezTo>
                    <a:pt x="29" y="334"/>
                    <a:pt x="29" y="320"/>
                    <a:pt x="29" y="306"/>
                  </a:cubicBezTo>
                  <a:close/>
                  <a:moveTo>
                    <a:pt x="29" y="413"/>
                  </a:moveTo>
                  <a:cubicBezTo>
                    <a:pt x="79" y="422"/>
                    <a:pt x="130" y="432"/>
                    <a:pt x="180" y="441"/>
                  </a:cubicBezTo>
                  <a:cubicBezTo>
                    <a:pt x="180" y="453"/>
                    <a:pt x="180" y="466"/>
                    <a:pt x="180" y="478"/>
                  </a:cubicBezTo>
                  <a:cubicBezTo>
                    <a:pt x="130" y="470"/>
                    <a:pt x="79" y="462"/>
                    <a:pt x="29" y="454"/>
                  </a:cubicBezTo>
                  <a:cubicBezTo>
                    <a:pt x="29" y="440"/>
                    <a:pt x="29" y="426"/>
                    <a:pt x="29" y="413"/>
                  </a:cubicBezTo>
                  <a:close/>
                  <a:moveTo>
                    <a:pt x="29" y="519"/>
                  </a:moveTo>
                  <a:cubicBezTo>
                    <a:pt x="79" y="526"/>
                    <a:pt x="130" y="534"/>
                    <a:pt x="180" y="541"/>
                  </a:cubicBezTo>
                  <a:cubicBezTo>
                    <a:pt x="180" y="553"/>
                    <a:pt x="180" y="565"/>
                    <a:pt x="180" y="578"/>
                  </a:cubicBezTo>
                  <a:cubicBezTo>
                    <a:pt x="130" y="572"/>
                    <a:pt x="79" y="566"/>
                    <a:pt x="29" y="560"/>
                  </a:cubicBezTo>
                  <a:cubicBezTo>
                    <a:pt x="29" y="546"/>
                    <a:pt x="29" y="532"/>
                    <a:pt x="29" y="519"/>
                  </a:cubicBezTo>
                  <a:close/>
                  <a:moveTo>
                    <a:pt x="29" y="625"/>
                  </a:moveTo>
                  <a:cubicBezTo>
                    <a:pt x="79" y="630"/>
                    <a:pt x="130" y="636"/>
                    <a:pt x="180" y="641"/>
                  </a:cubicBezTo>
                  <a:cubicBezTo>
                    <a:pt x="180" y="653"/>
                    <a:pt x="180" y="665"/>
                    <a:pt x="180" y="677"/>
                  </a:cubicBezTo>
                  <a:cubicBezTo>
                    <a:pt x="130" y="674"/>
                    <a:pt x="79" y="670"/>
                    <a:pt x="29" y="666"/>
                  </a:cubicBezTo>
                  <a:cubicBezTo>
                    <a:pt x="29" y="652"/>
                    <a:pt x="29" y="639"/>
                    <a:pt x="29" y="625"/>
                  </a:cubicBezTo>
                  <a:close/>
                  <a:moveTo>
                    <a:pt x="29" y="731"/>
                  </a:moveTo>
                  <a:cubicBezTo>
                    <a:pt x="79" y="734"/>
                    <a:pt x="130" y="738"/>
                    <a:pt x="180" y="741"/>
                  </a:cubicBezTo>
                  <a:cubicBezTo>
                    <a:pt x="180" y="753"/>
                    <a:pt x="180" y="765"/>
                    <a:pt x="180" y="777"/>
                  </a:cubicBezTo>
                  <a:cubicBezTo>
                    <a:pt x="130" y="775"/>
                    <a:pt x="79" y="774"/>
                    <a:pt x="29" y="772"/>
                  </a:cubicBezTo>
                  <a:cubicBezTo>
                    <a:pt x="29" y="759"/>
                    <a:pt x="29" y="745"/>
                    <a:pt x="29" y="731"/>
                  </a:cubicBezTo>
                  <a:close/>
                  <a:moveTo>
                    <a:pt x="29" y="837"/>
                  </a:moveTo>
                  <a:cubicBezTo>
                    <a:pt x="79" y="838"/>
                    <a:pt x="130" y="840"/>
                    <a:pt x="180" y="841"/>
                  </a:cubicBezTo>
                  <a:cubicBezTo>
                    <a:pt x="180" y="853"/>
                    <a:pt x="180" y="865"/>
                    <a:pt x="180" y="876"/>
                  </a:cubicBezTo>
                  <a:cubicBezTo>
                    <a:pt x="130" y="877"/>
                    <a:pt x="79" y="878"/>
                    <a:pt x="29" y="878"/>
                  </a:cubicBezTo>
                  <a:cubicBezTo>
                    <a:pt x="29" y="865"/>
                    <a:pt x="29" y="851"/>
                    <a:pt x="29" y="837"/>
                  </a:cubicBezTo>
                  <a:close/>
                  <a:moveTo>
                    <a:pt x="29" y="943"/>
                  </a:moveTo>
                  <a:cubicBezTo>
                    <a:pt x="79" y="943"/>
                    <a:pt x="130" y="942"/>
                    <a:pt x="180" y="941"/>
                  </a:cubicBezTo>
                  <a:cubicBezTo>
                    <a:pt x="180" y="953"/>
                    <a:pt x="180" y="964"/>
                    <a:pt x="180" y="976"/>
                  </a:cubicBezTo>
                  <a:cubicBezTo>
                    <a:pt x="130" y="979"/>
                    <a:pt x="79" y="982"/>
                    <a:pt x="29" y="985"/>
                  </a:cubicBezTo>
                  <a:cubicBezTo>
                    <a:pt x="29" y="971"/>
                    <a:pt x="29" y="957"/>
                    <a:pt x="29" y="943"/>
                  </a:cubicBezTo>
                  <a:close/>
                  <a:moveTo>
                    <a:pt x="29" y="1049"/>
                  </a:moveTo>
                  <a:cubicBezTo>
                    <a:pt x="79" y="1047"/>
                    <a:pt x="130" y="1044"/>
                    <a:pt x="180" y="1041"/>
                  </a:cubicBezTo>
                  <a:cubicBezTo>
                    <a:pt x="180" y="1053"/>
                    <a:pt x="180" y="1064"/>
                    <a:pt x="180" y="1076"/>
                  </a:cubicBezTo>
                  <a:cubicBezTo>
                    <a:pt x="130" y="1081"/>
                    <a:pt x="79" y="1086"/>
                    <a:pt x="29" y="1091"/>
                  </a:cubicBezTo>
                  <a:cubicBezTo>
                    <a:pt x="29" y="1077"/>
                    <a:pt x="29" y="1063"/>
                    <a:pt x="29" y="1049"/>
                  </a:cubicBezTo>
                  <a:close/>
                  <a:moveTo>
                    <a:pt x="29" y="1156"/>
                  </a:moveTo>
                  <a:cubicBezTo>
                    <a:pt x="79" y="1151"/>
                    <a:pt x="130" y="1146"/>
                    <a:pt x="180" y="1141"/>
                  </a:cubicBezTo>
                  <a:cubicBezTo>
                    <a:pt x="180" y="1152"/>
                    <a:pt x="180" y="1164"/>
                    <a:pt x="180" y="1175"/>
                  </a:cubicBezTo>
                  <a:cubicBezTo>
                    <a:pt x="130" y="1183"/>
                    <a:pt x="79" y="1190"/>
                    <a:pt x="29" y="1197"/>
                  </a:cubicBezTo>
                  <a:cubicBezTo>
                    <a:pt x="29" y="1183"/>
                    <a:pt x="29" y="1169"/>
                    <a:pt x="29" y="1156"/>
                  </a:cubicBezTo>
                  <a:close/>
                  <a:moveTo>
                    <a:pt x="29" y="1262"/>
                  </a:moveTo>
                  <a:cubicBezTo>
                    <a:pt x="79" y="1255"/>
                    <a:pt x="130" y="1248"/>
                    <a:pt x="180" y="1241"/>
                  </a:cubicBezTo>
                  <a:cubicBezTo>
                    <a:pt x="180" y="1252"/>
                    <a:pt x="180" y="1264"/>
                    <a:pt x="180" y="1275"/>
                  </a:cubicBezTo>
                  <a:cubicBezTo>
                    <a:pt x="130" y="1284"/>
                    <a:pt x="79" y="1294"/>
                    <a:pt x="29" y="1303"/>
                  </a:cubicBezTo>
                  <a:cubicBezTo>
                    <a:pt x="29" y="1289"/>
                    <a:pt x="29" y="1276"/>
                    <a:pt x="29" y="1262"/>
                  </a:cubicBezTo>
                  <a:close/>
                  <a:moveTo>
                    <a:pt x="29" y="1368"/>
                  </a:moveTo>
                  <a:cubicBezTo>
                    <a:pt x="79" y="1359"/>
                    <a:pt x="130" y="1350"/>
                    <a:pt x="180" y="1341"/>
                  </a:cubicBezTo>
                  <a:cubicBezTo>
                    <a:pt x="180" y="1352"/>
                    <a:pt x="180" y="1363"/>
                    <a:pt x="180" y="1375"/>
                  </a:cubicBezTo>
                  <a:cubicBezTo>
                    <a:pt x="130" y="1386"/>
                    <a:pt x="79" y="1398"/>
                    <a:pt x="29" y="1409"/>
                  </a:cubicBezTo>
                  <a:cubicBezTo>
                    <a:pt x="29" y="1395"/>
                    <a:pt x="29" y="1382"/>
                    <a:pt x="29" y="1368"/>
                  </a:cubicBezTo>
                  <a:close/>
                  <a:moveTo>
                    <a:pt x="29" y="1474"/>
                  </a:moveTo>
                  <a:cubicBezTo>
                    <a:pt x="180" y="1441"/>
                    <a:pt x="180" y="1441"/>
                    <a:pt x="180" y="1441"/>
                  </a:cubicBezTo>
                  <a:cubicBezTo>
                    <a:pt x="180" y="1474"/>
                    <a:pt x="180" y="1474"/>
                    <a:pt x="180" y="1474"/>
                  </a:cubicBezTo>
                  <a:cubicBezTo>
                    <a:pt x="29" y="1515"/>
                    <a:pt x="29" y="1515"/>
                    <a:pt x="29" y="1515"/>
                  </a:cubicBezTo>
                  <a:lnTo>
                    <a:pt x="29" y="1474"/>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9" name="Freeform 20"/>
            <p:cNvSpPr>
              <a:spLocks noEditPoints="1"/>
            </p:cNvSpPr>
            <p:nvPr/>
          </p:nvSpPr>
          <p:spPr bwMode="auto">
            <a:xfrm>
              <a:off x="8406779" y="1611532"/>
              <a:ext cx="1175385" cy="4697789"/>
            </a:xfrm>
            <a:custGeom>
              <a:avLst/>
              <a:gdLst>
                <a:gd name="T0" fmla="*/ 329 w 398"/>
                <a:gd name="T1" fmla="*/ 1511 h 1590"/>
                <a:gd name="T2" fmla="*/ 263 w 398"/>
                <a:gd name="T3" fmla="*/ 1423 h 1590"/>
                <a:gd name="T4" fmla="*/ 263 w 398"/>
                <a:gd name="T5" fmla="*/ 1299 h 1590"/>
                <a:gd name="T6" fmla="*/ 329 w 398"/>
                <a:gd name="T7" fmla="*/ 1222 h 1590"/>
                <a:gd name="T8" fmla="*/ 329 w 398"/>
                <a:gd name="T9" fmla="*/ 1189 h 1590"/>
                <a:gd name="T10" fmla="*/ 329 w 398"/>
                <a:gd name="T11" fmla="*/ 1029 h 1590"/>
                <a:gd name="T12" fmla="*/ 263 w 398"/>
                <a:gd name="T13" fmla="*/ 950 h 1590"/>
                <a:gd name="T14" fmla="*/ 263 w 398"/>
                <a:gd name="T15" fmla="*/ 827 h 1590"/>
                <a:gd name="T16" fmla="*/ 329 w 398"/>
                <a:gd name="T17" fmla="*/ 740 h 1590"/>
                <a:gd name="T18" fmla="*/ 329 w 398"/>
                <a:gd name="T19" fmla="*/ 707 h 1590"/>
                <a:gd name="T20" fmla="*/ 329 w 398"/>
                <a:gd name="T21" fmla="*/ 627 h 1590"/>
                <a:gd name="T22" fmla="*/ 263 w 398"/>
                <a:gd name="T23" fmla="*/ 478 h 1590"/>
                <a:gd name="T24" fmla="*/ 263 w 398"/>
                <a:gd name="T25" fmla="*/ 355 h 1590"/>
                <a:gd name="T26" fmla="*/ 329 w 398"/>
                <a:gd name="T27" fmla="*/ 258 h 1590"/>
                <a:gd name="T28" fmla="*/ 329 w 398"/>
                <a:gd name="T29" fmla="*/ 225 h 1590"/>
                <a:gd name="T30" fmla="*/ 177 w 398"/>
                <a:gd name="T31" fmla="*/ 145 h 1590"/>
                <a:gd name="T32" fmla="*/ 219 w 398"/>
                <a:gd name="T33" fmla="*/ 209 h 1590"/>
                <a:gd name="T34" fmla="*/ 219 w 398"/>
                <a:gd name="T35" fmla="*/ 330 h 1590"/>
                <a:gd name="T36" fmla="*/ 176 w 398"/>
                <a:gd name="T37" fmla="*/ 416 h 1590"/>
                <a:gd name="T38" fmla="*/ 176 w 398"/>
                <a:gd name="T39" fmla="*/ 452 h 1590"/>
                <a:gd name="T40" fmla="*/ 176 w 398"/>
                <a:gd name="T41" fmla="*/ 605 h 1590"/>
                <a:gd name="T42" fmla="*/ 218 w 398"/>
                <a:gd name="T43" fmla="*/ 675 h 1590"/>
                <a:gd name="T44" fmla="*/ 218 w 398"/>
                <a:gd name="T45" fmla="*/ 795 h 1590"/>
                <a:gd name="T46" fmla="*/ 175 w 398"/>
                <a:gd name="T47" fmla="*/ 875 h 1590"/>
                <a:gd name="T48" fmla="*/ 175 w 398"/>
                <a:gd name="T49" fmla="*/ 911 h 1590"/>
                <a:gd name="T50" fmla="*/ 175 w 398"/>
                <a:gd name="T51" fmla="*/ 1064 h 1590"/>
                <a:gd name="T52" fmla="*/ 217 w 398"/>
                <a:gd name="T53" fmla="*/ 1141 h 1590"/>
                <a:gd name="T54" fmla="*/ 217 w 398"/>
                <a:gd name="T55" fmla="*/ 1261 h 1590"/>
                <a:gd name="T56" fmla="*/ 174 w 398"/>
                <a:gd name="T57" fmla="*/ 1335 h 1590"/>
                <a:gd name="T58" fmla="*/ 174 w 398"/>
                <a:gd name="T59" fmla="*/ 1371 h 1590"/>
                <a:gd name="T60" fmla="*/ 139 w 398"/>
                <a:gd name="T61" fmla="*/ 1485 h 1590"/>
                <a:gd name="T62" fmla="*/ 109 w 398"/>
                <a:gd name="T63" fmla="*/ 1405 h 1590"/>
                <a:gd name="T64" fmla="*/ 139 w 398"/>
                <a:gd name="T65" fmla="*/ 1294 h 1590"/>
                <a:gd name="T66" fmla="*/ 139 w 398"/>
                <a:gd name="T67" fmla="*/ 1218 h 1590"/>
                <a:gd name="T68" fmla="*/ 109 w 398"/>
                <a:gd name="T69" fmla="*/ 1180 h 1590"/>
                <a:gd name="T70" fmla="*/ 109 w 398"/>
                <a:gd name="T71" fmla="*/ 1030 h 1590"/>
                <a:gd name="T72" fmla="*/ 109 w 398"/>
                <a:gd name="T73" fmla="*/ 955 h 1590"/>
                <a:gd name="T74" fmla="*/ 109 w 398"/>
                <a:gd name="T75" fmla="*/ 842 h 1590"/>
                <a:gd name="T76" fmla="*/ 139 w 398"/>
                <a:gd name="T77" fmla="*/ 763 h 1590"/>
                <a:gd name="T78" fmla="*/ 139 w 398"/>
                <a:gd name="T79" fmla="*/ 727 h 1590"/>
                <a:gd name="T80" fmla="*/ 139 w 398"/>
                <a:gd name="T81" fmla="*/ 575 h 1590"/>
                <a:gd name="T82" fmla="*/ 109 w 398"/>
                <a:gd name="T83" fmla="*/ 505 h 1590"/>
                <a:gd name="T84" fmla="*/ 109 w 398"/>
                <a:gd name="T85" fmla="*/ 392 h 1590"/>
                <a:gd name="T86" fmla="*/ 139 w 398"/>
                <a:gd name="T87" fmla="*/ 348 h 1590"/>
                <a:gd name="T88" fmla="*/ 139 w 398"/>
                <a:gd name="T89" fmla="*/ 272 h 1590"/>
                <a:gd name="T90" fmla="*/ 81 w 398"/>
                <a:gd name="T91" fmla="*/ 1478 h 1590"/>
                <a:gd name="T92" fmla="*/ 54 w 398"/>
                <a:gd name="T93" fmla="*/ 1400 h 1590"/>
                <a:gd name="T94" fmla="*/ 54 w 398"/>
                <a:gd name="T95" fmla="*/ 1291 h 1590"/>
                <a:gd name="T96" fmla="*/ 80 w 398"/>
                <a:gd name="T97" fmla="*/ 1218 h 1590"/>
                <a:gd name="T98" fmla="*/ 80 w 398"/>
                <a:gd name="T99" fmla="*/ 1180 h 1590"/>
                <a:gd name="T100" fmla="*/ 79 w 398"/>
                <a:gd name="T101" fmla="*/ 1031 h 1590"/>
                <a:gd name="T102" fmla="*/ 53 w 398"/>
                <a:gd name="T103" fmla="*/ 958 h 1590"/>
                <a:gd name="T104" fmla="*/ 52 w 398"/>
                <a:gd name="T105" fmla="*/ 848 h 1590"/>
                <a:gd name="T106" fmla="*/ 79 w 398"/>
                <a:gd name="T107" fmla="*/ 771 h 1590"/>
                <a:gd name="T108" fmla="*/ 79 w 398"/>
                <a:gd name="T109" fmla="*/ 734 h 1590"/>
                <a:gd name="T110" fmla="*/ 78 w 398"/>
                <a:gd name="T111" fmla="*/ 585 h 1590"/>
                <a:gd name="T112" fmla="*/ 51 w 398"/>
                <a:gd name="T113" fmla="*/ 515 h 1590"/>
                <a:gd name="T114" fmla="*/ 51 w 398"/>
                <a:gd name="T115" fmla="*/ 406 h 1590"/>
                <a:gd name="T116" fmla="*/ 78 w 398"/>
                <a:gd name="T117" fmla="*/ 325 h 1590"/>
                <a:gd name="T118" fmla="*/ 77 w 398"/>
                <a:gd name="T119" fmla="*/ 287 h 1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98" h="1590">
                  <a:moveTo>
                    <a:pt x="0" y="1529"/>
                  </a:moveTo>
                  <a:cubicBezTo>
                    <a:pt x="398" y="1590"/>
                    <a:pt x="398" y="1590"/>
                    <a:pt x="398" y="1590"/>
                  </a:cubicBezTo>
                  <a:cubicBezTo>
                    <a:pt x="398" y="0"/>
                    <a:pt x="398" y="0"/>
                    <a:pt x="398" y="0"/>
                  </a:cubicBezTo>
                  <a:cubicBezTo>
                    <a:pt x="0" y="137"/>
                    <a:pt x="0" y="137"/>
                    <a:pt x="0" y="137"/>
                  </a:cubicBezTo>
                  <a:lnTo>
                    <a:pt x="0" y="1529"/>
                  </a:lnTo>
                  <a:close/>
                  <a:moveTo>
                    <a:pt x="329" y="1511"/>
                  </a:moveTo>
                  <a:cubicBezTo>
                    <a:pt x="263" y="1501"/>
                    <a:pt x="263" y="1501"/>
                    <a:pt x="263" y="1501"/>
                  </a:cubicBezTo>
                  <a:cubicBezTo>
                    <a:pt x="263" y="1457"/>
                    <a:pt x="263" y="1457"/>
                    <a:pt x="263" y="1457"/>
                  </a:cubicBezTo>
                  <a:cubicBezTo>
                    <a:pt x="329" y="1463"/>
                    <a:pt x="329" y="1463"/>
                    <a:pt x="329" y="1463"/>
                  </a:cubicBezTo>
                  <a:lnTo>
                    <a:pt x="329" y="1511"/>
                  </a:lnTo>
                  <a:close/>
                  <a:moveTo>
                    <a:pt x="329" y="1430"/>
                  </a:moveTo>
                  <a:cubicBezTo>
                    <a:pt x="307" y="1428"/>
                    <a:pt x="285" y="1425"/>
                    <a:pt x="263" y="1423"/>
                  </a:cubicBezTo>
                  <a:cubicBezTo>
                    <a:pt x="263" y="1408"/>
                    <a:pt x="263" y="1393"/>
                    <a:pt x="263" y="1378"/>
                  </a:cubicBezTo>
                  <a:cubicBezTo>
                    <a:pt x="285" y="1380"/>
                    <a:pt x="307" y="1381"/>
                    <a:pt x="329" y="1382"/>
                  </a:cubicBezTo>
                  <a:cubicBezTo>
                    <a:pt x="329" y="1398"/>
                    <a:pt x="329" y="1414"/>
                    <a:pt x="329" y="1430"/>
                  </a:cubicBezTo>
                  <a:close/>
                  <a:moveTo>
                    <a:pt x="329" y="1350"/>
                  </a:moveTo>
                  <a:cubicBezTo>
                    <a:pt x="307" y="1348"/>
                    <a:pt x="285" y="1346"/>
                    <a:pt x="263" y="1344"/>
                  </a:cubicBezTo>
                  <a:cubicBezTo>
                    <a:pt x="263" y="1329"/>
                    <a:pt x="263" y="1314"/>
                    <a:pt x="263" y="1299"/>
                  </a:cubicBezTo>
                  <a:cubicBezTo>
                    <a:pt x="285" y="1300"/>
                    <a:pt x="307" y="1301"/>
                    <a:pt x="329" y="1302"/>
                  </a:cubicBezTo>
                  <a:cubicBezTo>
                    <a:pt x="329" y="1318"/>
                    <a:pt x="329" y="1334"/>
                    <a:pt x="329" y="1350"/>
                  </a:cubicBezTo>
                  <a:close/>
                  <a:moveTo>
                    <a:pt x="329" y="1270"/>
                  </a:moveTo>
                  <a:cubicBezTo>
                    <a:pt x="307" y="1268"/>
                    <a:pt x="285" y="1267"/>
                    <a:pt x="263" y="1265"/>
                  </a:cubicBezTo>
                  <a:cubicBezTo>
                    <a:pt x="263" y="1250"/>
                    <a:pt x="263" y="1236"/>
                    <a:pt x="263" y="1221"/>
                  </a:cubicBezTo>
                  <a:cubicBezTo>
                    <a:pt x="285" y="1221"/>
                    <a:pt x="307" y="1221"/>
                    <a:pt x="329" y="1222"/>
                  </a:cubicBezTo>
                  <a:cubicBezTo>
                    <a:pt x="329" y="1238"/>
                    <a:pt x="329" y="1254"/>
                    <a:pt x="329" y="1270"/>
                  </a:cubicBezTo>
                  <a:close/>
                  <a:moveTo>
                    <a:pt x="329" y="1189"/>
                  </a:moveTo>
                  <a:cubicBezTo>
                    <a:pt x="307" y="1188"/>
                    <a:pt x="285" y="1187"/>
                    <a:pt x="263" y="1186"/>
                  </a:cubicBezTo>
                  <a:cubicBezTo>
                    <a:pt x="263" y="1172"/>
                    <a:pt x="263" y="1157"/>
                    <a:pt x="263" y="1142"/>
                  </a:cubicBezTo>
                  <a:cubicBezTo>
                    <a:pt x="285" y="1142"/>
                    <a:pt x="307" y="1142"/>
                    <a:pt x="329" y="1141"/>
                  </a:cubicBezTo>
                  <a:cubicBezTo>
                    <a:pt x="329" y="1157"/>
                    <a:pt x="329" y="1173"/>
                    <a:pt x="329" y="1189"/>
                  </a:cubicBezTo>
                  <a:close/>
                  <a:moveTo>
                    <a:pt x="329" y="1109"/>
                  </a:moveTo>
                  <a:cubicBezTo>
                    <a:pt x="307" y="1108"/>
                    <a:pt x="285" y="1108"/>
                    <a:pt x="263" y="1108"/>
                  </a:cubicBezTo>
                  <a:cubicBezTo>
                    <a:pt x="263" y="1093"/>
                    <a:pt x="263" y="1078"/>
                    <a:pt x="263" y="1063"/>
                  </a:cubicBezTo>
                  <a:cubicBezTo>
                    <a:pt x="285" y="1063"/>
                    <a:pt x="307" y="1062"/>
                    <a:pt x="329" y="1061"/>
                  </a:cubicBezTo>
                  <a:cubicBezTo>
                    <a:pt x="329" y="1077"/>
                    <a:pt x="329" y="1093"/>
                    <a:pt x="329" y="1109"/>
                  </a:cubicBezTo>
                  <a:close/>
                  <a:moveTo>
                    <a:pt x="329" y="1029"/>
                  </a:moveTo>
                  <a:cubicBezTo>
                    <a:pt x="307" y="1029"/>
                    <a:pt x="285" y="1029"/>
                    <a:pt x="263" y="1029"/>
                  </a:cubicBezTo>
                  <a:cubicBezTo>
                    <a:pt x="263" y="1014"/>
                    <a:pt x="263" y="999"/>
                    <a:pt x="263" y="984"/>
                  </a:cubicBezTo>
                  <a:cubicBezTo>
                    <a:pt x="285" y="983"/>
                    <a:pt x="307" y="982"/>
                    <a:pt x="329" y="981"/>
                  </a:cubicBezTo>
                  <a:cubicBezTo>
                    <a:pt x="329" y="997"/>
                    <a:pt x="329" y="1013"/>
                    <a:pt x="329" y="1029"/>
                  </a:cubicBezTo>
                  <a:close/>
                  <a:moveTo>
                    <a:pt x="329" y="948"/>
                  </a:moveTo>
                  <a:cubicBezTo>
                    <a:pt x="307" y="949"/>
                    <a:pt x="285" y="950"/>
                    <a:pt x="263" y="950"/>
                  </a:cubicBezTo>
                  <a:cubicBezTo>
                    <a:pt x="263" y="935"/>
                    <a:pt x="263" y="921"/>
                    <a:pt x="263" y="906"/>
                  </a:cubicBezTo>
                  <a:cubicBezTo>
                    <a:pt x="285" y="904"/>
                    <a:pt x="307" y="902"/>
                    <a:pt x="329" y="900"/>
                  </a:cubicBezTo>
                  <a:cubicBezTo>
                    <a:pt x="329" y="916"/>
                    <a:pt x="329" y="932"/>
                    <a:pt x="329" y="948"/>
                  </a:cubicBezTo>
                  <a:close/>
                  <a:moveTo>
                    <a:pt x="329" y="868"/>
                  </a:moveTo>
                  <a:cubicBezTo>
                    <a:pt x="307" y="869"/>
                    <a:pt x="285" y="870"/>
                    <a:pt x="263" y="872"/>
                  </a:cubicBezTo>
                  <a:cubicBezTo>
                    <a:pt x="263" y="857"/>
                    <a:pt x="263" y="842"/>
                    <a:pt x="263" y="827"/>
                  </a:cubicBezTo>
                  <a:cubicBezTo>
                    <a:pt x="285" y="825"/>
                    <a:pt x="307" y="822"/>
                    <a:pt x="329" y="820"/>
                  </a:cubicBezTo>
                  <a:cubicBezTo>
                    <a:pt x="329" y="836"/>
                    <a:pt x="329" y="852"/>
                    <a:pt x="329" y="868"/>
                  </a:cubicBezTo>
                  <a:close/>
                  <a:moveTo>
                    <a:pt x="329" y="788"/>
                  </a:moveTo>
                  <a:cubicBezTo>
                    <a:pt x="307" y="789"/>
                    <a:pt x="285" y="791"/>
                    <a:pt x="263" y="793"/>
                  </a:cubicBezTo>
                  <a:cubicBezTo>
                    <a:pt x="263" y="778"/>
                    <a:pt x="263" y="763"/>
                    <a:pt x="263" y="748"/>
                  </a:cubicBezTo>
                  <a:cubicBezTo>
                    <a:pt x="285" y="745"/>
                    <a:pt x="307" y="743"/>
                    <a:pt x="329" y="740"/>
                  </a:cubicBezTo>
                  <a:cubicBezTo>
                    <a:pt x="329" y="756"/>
                    <a:pt x="329" y="772"/>
                    <a:pt x="329" y="788"/>
                  </a:cubicBezTo>
                  <a:close/>
                  <a:moveTo>
                    <a:pt x="329" y="707"/>
                  </a:moveTo>
                  <a:cubicBezTo>
                    <a:pt x="307" y="710"/>
                    <a:pt x="285" y="712"/>
                    <a:pt x="263" y="714"/>
                  </a:cubicBezTo>
                  <a:cubicBezTo>
                    <a:pt x="263" y="699"/>
                    <a:pt x="263" y="684"/>
                    <a:pt x="263" y="670"/>
                  </a:cubicBezTo>
                  <a:cubicBezTo>
                    <a:pt x="285" y="666"/>
                    <a:pt x="307" y="663"/>
                    <a:pt x="329" y="660"/>
                  </a:cubicBezTo>
                  <a:cubicBezTo>
                    <a:pt x="329" y="675"/>
                    <a:pt x="329" y="691"/>
                    <a:pt x="329" y="707"/>
                  </a:cubicBezTo>
                  <a:close/>
                  <a:moveTo>
                    <a:pt x="263" y="557"/>
                  </a:moveTo>
                  <a:cubicBezTo>
                    <a:pt x="263" y="542"/>
                    <a:pt x="263" y="527"/>
                    <a:pt x="263" y="512"/>
                  </a:cubicBezTo>
                  <a:cubicBezTo>
                    <a:pt x="285" y="508"/>
                    <a:pt x="307" y="503"/>
                    <a:pt x="329" y="499"/>
                  </a:cubicBezTo>
                  <a:cubicBezTo>
                    <a:pt x="329" y="515"/>
                    <a:pt x="329" y="531"/>
                    <a:pt x="329" y="547"/>
                  </a:cubicBezTo>
                  <a:cubicBezTo>
                    <a:pt x="307" y="550"/>
                    <a:pt x="285" y="553"/>
                    <a:pt x="263" y="557"/>
                  </a:cubicBezTo>
                  <a:close/>
                  <a:moveTo>
                    <a:pt x="329" y="627"/>
                  </a:moveTo>
                  <a:cubicBezTo>
                    <a:pt x="307" y="630"/>
                    <a:pt x="285" y="633"/>
                    <a:pt x="263" y="635"/>
                  </a:cubicBezTo>
                  <a:cubicBezTo>
                    <a:pt x="263" y="620"/>
                    <a:pt x="263" y="606"/>
                    <a:pt x="263" y="591"/>
                  </a:cubicBezTo>
                  <a:cubicBezTo>
                    <a:pt x="285" y="587"/>
                    <a:pt x="307" y="583"/>
                    <a:pt x="329" y="579"/>
                  </a:cubicBezTo>
                  <a:cubicBezTo>
                    <a:pt x="329" y="595"/>
                    <a:pt x="329" y="611"/>
                    <a:pt x="329" y="627"/>
                  </a:cubicBezTo>
                  <a:close/>
                  <a:moveTo>
                    <a:pt x="329" y="466"/>
                  </a:moveTo>
                  <a:cubicBezTo>
                    <a:pt x="307" y="470"/>
                    <a:pt x="285" y="474"/>
                    <a:pt x="263" y="478"/>
                  </a:cubicBezTo>
                  <a:cubicBezTo>
                    <a:pt x="263" y="463"/>
                    <a:pt x="263" y="448"/>
                    <a:pt x="263" y="433"/>
                  </a:cubicBezTo>
                  <a:cubicBezTo>
                    <a:pt x="285" y="428"/>
                    <a:pt x="307" y="423"/>
                    <a:pt x="329" y="419"/>
                  </a:cubicBezTo>
                  <a:cubicBezTo>
                    <a:pt x="329" y="434"/>
                    <a:pt x="329" y="450"/>
                    <a:pt x="329" y="466"/>
                  </a:cubicBezTo>
                  <a:close/>
                  <a:moveTo>
                    <a:pt x="329" y="386"/>
                  </a:moveTo>
                  <a:cubicBezTo>
                    <a:pt x="307" y="390"/>
                    <a:pt x="285" y="395"/>
                    <a:pt x="263" y="399"/>
                  </a:cubicBezTo>
                  <a:cubicBezTo>
                    <a:pt x="263" y="384"/>
                    <a:pt x="263" y="369"/>
                    <a:pt x="263" y="355"/>
                  </a:cubicBezTo>
                  <a:cubicBezTo>
                    <a:pt x="285" y="349"/>
                    <a:pt x="307" y="344"/>
                    <a:pt x="329" y="338"/>
                  </a:cubicBezTo>
                  <a:cubicBezTo>
                    <a:pt x="329" y="354"/>
                    <a:pt x="329" y="370"/>
                    <a:pt x="329" y="386"/>
                  </a:cubicBezTo>
                  <a:close/>
                  <a:moveTo>
                    <a:pt x="329" y="306"/>
                  </a:moveTo>
                  <a:cubicBezTo>
                    <a:pt x="307" y="311"/>
                    <a:pt x="285" y="315"/>
                    <a:pt x="263" y="320"/>
                  </a:cubicBezTo>
                  <a:cubicBezTo>
                    <a:pt x="263" y="306"/>
                    <a:pt x="263" y="291"/>
                    <a:pt x="263" y="276"/>
                  </a:cubicBezTo>
                  <a:cubicBezTo>
                    <a:pt x="285" y="270"/>
                    <a:pt x="307" y="264"/>
                    <a:pt x="329" y="258"/>
                  </a:cubicBezTo>
                  <a:cubicBezTo>
                    <a:pt x="329" y="274"/>
                    <a:pt x="329" y="290"/>
                    <a:pt x="329" y="306"/>
                  </a:cubicBezTo>
                  <a:close/>
                  <a:moveTo>
                    <a:pt x="329" y="225"/>
                  </a:moveTo>
                  <a:cubicBezTo>
                    <a:pt x="307" y="231"/>
                    <a:pt x="285" y="236"/>
                    <a:pt x="263" y="242"/>
                  </a:cubicBezTo>
                  <a:cubicBezTo>
                    <a:pt x="263" y="227"/>
                    <a:pt x="263" y="212"/>
                    <a:pt x="263" y="197"/>
                  </a:cubicBezTo>
                  <a:cubicBezTo>
                    <a:pt x="285" y="191"/>
                    <a:pt x="307" y="184"/>
                    <a:pt x="329" y="178"/>
                  </a:cubicBezTo>
                  <a:cubicBezTo>
                    <a:pt x="329" y="193"/>
                    <a:pt x="329" y="209"/>
                    <a:pt x="329" y="225"/>
                  </a:cubicBezTo>
                  <a:close/>
                  <a:moveTo>
                    <a:pt x="263" y="118"/>
                  </a:moveTo>
                  <a:cubicBezTo>
                    <a:pt x="329" y="97"/>
                    <a:pt x="329" y="97"/>
                    <a:pt x="329" y="97"/>
                  </a:cubicBezTo>
                  <a:cubicBezTo>
                    <a:pt x="329" y="145"/>
                    <a:pt x="329" y="145"/>
                    <a:pt x="329" y="145"/>
                  </a:cubicBezTo>
                  <a:cubicBezTo>
                    <a:pt x="263" y="163"/>
                    <a:pt x="263" y="163"/>
                    <a:pt x="263" y="163"/>
                  </a:cubicBezTo>
                  <a:lnTo>
                    <a:pt x="263" y="118"/>
                  </a:lnTo>
                  <a:close/>
                  <a:moveTo>
                    <a:pt x="177" y="145"/>
                  </a:moveTo>
                  <a:cubicBezTo>
                    <a:pt x="219" y="131"/>
                    <a:pt x="219" y="131"/>
                    <a:pt x="219" y="131"/>
                  </a:cubicBezTo>
                  <a:cubicBezTo>
                    <a:pt x="219" y="174"/>
                    <a:pt x="219" y="174"/>
                    <a:pt x="219" y="174"/>
                  </a:cubicBezTo>
                  <a:cubicBezTo>
                    <a:pt x="177" y="186"/>
                    <a:pt x="177" y="186"/>
                    <a:pt x="177" y="186"/>
                  </a:cubicBezTo>
                  <a:lnTo>
                    <a:pt x="177" y="145"/>
                  </a:lnTo>
                  <a:close/>
                  <a:moveTo>
                    <a:pt x="176" y="222"/>
                  </a:moveTo>
                  <a:cubicBezTo>
                    <a:pt x="191" y="217"/>
                    <a:pt x="205" y="213"/>
                    <a:pt x="219" y="209"/>
                  </a:cubicBezTo>
                  <a:cubicBezTo>
                    <a:pt x="219" y="223"/>
                    <a:pt x="219" y="238"/>
                    <a:pt x="219" y="252"/>
                  </a:cubicBezTo>
                  <a:cubicBezTo>
                    <a:pt x="205" y="255"/>
                    <a:pt x="191" y="259"/>
                    <a:pt x="176" y="262"/>
                  </a:cubicBezTo>
                  <a:cubicBezTo>
                    <a:pt x="176" y="249"/>
                    <a:pt x="176" y="235"/>
                    <a:pt x="176" y="222"/>
                  </a:cubicBezTo>
                  <a:close/>
                  <a:moveTo>
                    <a:pt x="176" y="298"/>
                  </a:moveTo>
                  <a:cubicBezTo>
                    <a:pt x="190" y="294"/>
                    <a:pt x="205" y="291"/>
                    <a:pt x="219" y="287"/>
                  </a:cubicBezTo>
                  <a:cubicBezTo>
                    <a:pt x="219" y="301"/>
                    <a:pt x="219" y="315"/>
                    <a:pt x="219" y="330"/>
                  </a:cubicBezTo>
                  <a:cubicBezTo>
                    <a:pt x="205" y="333"/>
                    <a:pt x="190" y="336"/>
                    <a:pt x="176" y="339"/>
                  </a:cubicBezTo>
                  <a:cubicBezTo>
                    <a:pt x="176" y="325"/>
                    <a:pt x="176" y="312"/>
                    <a:pt x="176" y="298"/>
                  </a:cubicBezTo>
                  <a:close/>
                  <a:moveTo>
                    <a:pt x="176" y="375"/>
                  </a:moveTo>
                  <a:cubicBezTo>
                    <a:pt x="190" y="371"/>
                    <a:pt x="204" y="368"/>
                    <a:pt x="219" y="364"/>
                  </a:cubicBezTo>
                  <a:cubicBezTo>
                    <a:pt x="219" y="379"/>
                    <a:pt x="219" y="393"/>
                    <a:pt x="219" y="407"/>
                  </a:cubicBezTo>
                  <a:cubicBezTo>
                    <a:pt x="204" y="410"/>
                    <a:pt x="190" y="413"/>
                    <a:pt x="176" y="416"/>
                  </a:cubicBezTo>
                  <a:cubicBezTo>
                    <a:pt x="176" y="402"/>
                    <a:pt x="176" y="388"/>
                    <a:pt x="176" y="375"/>
                  </a:cubicBezTo>
                  <a:close/>
                  <a:moveTo>
                    <a:pt x="176" y="452"/>
                  </a:moveTo>
                  <a:cubicBezTo>
                    <a:pt x="190" y="448"/>
                    <a:pt x="204" y="445"/>
                    <a:pt x="218" y="442"/>
                  </a:cubicBezTo>
                  <a:cubicBezTo>
                    <a:pt x="218" y="456"/>
                    <a:pt x="218" y="471"/>
                    <a:pt x="218" y="485"/>
                  </a:cubicBezTo>
                  <a:cubicBezTo>
                    <a:pt x="204" y="487"/>
                    <a:pt x="190" y="490"/>
                    <a:pt x="176" y="492"/>
                  </a:cubicBezTo>
                  <a:cubicBezTo>
                    <a:pt x="176" y="479"/>
                    <a:pt x="176" y="465"/>
                    <a:pt x="176" y="452"/>
                  </a:cubicBezTo>
                  <a:close/>
                  <a:moveTo>
                    <a:pt x="176" y="528"/>
                  </a:moveTo>
                  <a:cubicBezTo>
                    <a:pt x="190" y="525"/>
                    <a:pt x="204" y="522"/>
                    <a:pt x="218" y="520"/>
                  </a:cubicBezTo>
                  <a:cubicBezTo>
                    <a:pt x="218" y="534"/>
                    <a:pt x="218" y="548"/>
                    <a:pt x="218" y="562"/>
                  </a:cubicBezTo>
                  <a:cubicBezTo>
                    <a:pt x="204" y="565"/>
                    <a:pt x="190" y="567"/>
                    <a:pt x="176" y="569"/>
                  </a:cubicBezTo>
                  <a:cubicBezTo>
                    <a:pt x="176" y="555"/>
                    <a:pt x="176" y="542"/>
                    <a:pt x="176" y="528"/>
                  </a:cubicBezTo>
                  <a:close/>
                  <a:moveTo>
                    <a:pt x="176" y="605"/>
                  </a:moveTo>
                  <a:cubicBezTo>
                    <a:pt x="190" y="602"/>
                    <a:pt x="204" y="600"/>
                    <a:pt x="218" y="597"/>
                  </a:cubicBezTo>
                  <a:cubicBezTo>
                    <a:pt x="218" y="612"/>
                    <a:pt x="218" y="626"/>
                    <a:pt x="218" y="640"/>
                  </a:cubicBezTo>
                  <a:cubicBezTo>
                    <a:pt x="204" y="642"/>
                    <a:pt x="190" y="644"/>
                    <a:pt x="176" y="645"/>
                  </a:cubicBezTo>
                  <a:cubicBezTo>
                    <a:pt x="176" y="632"/>
                    <a:pt x="176" y="618"/>
                    <a:pt x="176" y="605"/>
                  </a:cubicBezTo>
                  <a:close/>
                  <a:moveTo>
                    <a:pt x="176" y="681"/>
                  </a:moveTo>
                  <a:cubicBezTo>
                    <a:pt x="190" y="679"/>
                    <a:pt x="204" y="677"/>
                    <a:pt x="218" y="675"/>
                  </a:cubicBezTo>
                  <a:cubicBezTo>
                    <a:pt x="218" y="689"/>
                    <a:pt x="218" y="703"/>
                    <a:pt x="218" y="718"/>
                  </a:cubicBezTo>
                  <a:cubicBezTo>
                    <a:pt x="204" y="719"/>
                    <a:pt x="190" y="721"/>
                    <a:pt x="176" y="722"/>
                  </a:cubicBezTo>
                  <a:cubicBezTo>
                    <a:pt x="176" y="709"/>
                    <a:pt x="176" y="695"/>
                    <a:pt x="176" y="681"/>
                  </a:cubicBezTo>
                  <a:close/>
                  <a:moveTo>
                    <a:pt x="175" y="758"/>
                  </a:moveTo>
                  <a:cubicBezTo>
                    <a:pt x="190" y="756"/>
                    <a:pt x="204" y="754"/>
                    <a:pt x="218" y="753"/>
                  </a:cubicBezTo>
                  <a:cubicBezTo>
                    <a:pt x="218" y="767"/>
                    <a:pt x="218" y="781"/>
                    <a:pt x="218" y="795"/>
                  </a:cubicBezTo>
                  <a:cubicBezTo>
                    <a:pt x="204" y="796"/>
                    <a:pt x="190" y="798"/>
                    <a:pt x="175" y="799"/>
                  </a:cubicBezTo>
                  <a:cubicBezTo>
                    <a:pt x="175" y="785"/>
                    <a:pt x="175" y="772"/>
                    <a:pt x="175" y="758"/>
                  </a:cubicBezTo>
                  <a:close/>
                  <a:moveTo>
                    <a:pt x="175" y="835"/>
                  </a:moveTo>
                  <a:cubicBezTo>
                    <a:pt x="189" y="833"/>
                    <a:pt x="204" y="832"/>
                    <a:pt x="218" y="830"/>
                  </a:cubicBezTo>
                  <a:cubicBezTo>
                    <a:pt x="218" y="844"/>
                    <a:pt x="218" y="859"/>
                    <a:pt x="218" y="873"/>
                  </a:cubicBezTo>
                  <a:cubicBezTo>
                    <a:pt x="204" y="874"/>
                    <a:pt x="189" y="875"/>
                    <a:pt x="175" y="875"/>
                  </a:cubicBezTo>
                  <a:cubicBezTo>
                    <a:pt x="175" y="862"/>
                    <a:pt x="175" y="848"/>
                    <a:pt x="175" y="835"/>
                  </a:cubicBezTo>
                  <a:close/>
                  <a:moveTo>
                    <a:pt x="175" y="911"/>
                  </a:moveTo>
                  <a:cubicBezTo>
                    <a:pt x="189" y="910"/>
                    <a:pt x="203" y="909"/>
                    <a:pt x="218" y="908"/>
                  </a:cubicBezTo>
                  <a:cubicBezTo>
                    <a:pt x="218" y="922"/>
                    <a:pt x="218" y="936"/>
                    <a:pt x="218" y="951"/>
                  </a:cubicBezTo>
                  <a:cubicBezTo>
                    <a:pt x="203" y="951"/>
                    <a:pt x="189" y="951"/>
                    <a:pt x="175" y="952"/>
                  </a:cubicBezTo>
                  <a:cubicBezTo>
                    <a:pt x="175" y="938"/>
                    <a:pt x="175" y="925"/>
                    <a:pt x="175" y="911"/>
                  </a:cubicBezTo>
                  <a:close/>
                  <a:moveTo>
                    <a:pt x="175" y="988"/>
                  </a:moveTo>
                  <a:cubicBezTo>
                    <a:pt x="189" y="987"/>
                    <a:pt x="203" y="986"/>
                    <a:pt x="217" y="985"/>
                  </a:cubicBezTo>
                  <a:cubicBezTo>
                    <a:pt x="217" y="1000"/>
                    <a:pt x="217" y="1014"/>
                    <a:pt x="217" y="1028"/>
                  </a:cubicBezTo>
                  <a:cubicBezTo>
                    <a:pt x="203" y="1028"/>
                    <a:pt x="189" y="1028"/>
                    <a:pt x="175" y="1029"/>
                  </a:cubicBezTo>
                  <a:cubicBezTo>
                    <a:pt x="175" y="1015"/>
                    <a:pt x="175" y="1001"/>
                    <a:pt x="175" y="988"/>
                  </a:cubicBezTo>
                  <a:close/>
                  <a:moveTo>
                    <a:pt x="175" y="1064"/>
                  </a:moveTo>
                  <a:cubicBezTo>
                    <a:pt x="189" y="1064"/>
                    <a:pt x="203" y="1064"/>
                    <a:pt x="217" y="1063"/>
                  </a:cubicBezTo>
                  <a:cubicBezTo>
                    <a:pt x="217" y="1077"/>
                    <a:pt x="217" y="1092"/>
                    <a:pt x="217" y="1106"/>
                  </a:cubicBezTo>
                  <a:cubicBezTo>
                    <a:pt x="203" y="1106"/>
                    <a:pt x="189" y="1105"/>
                    <a:pt x="175" y="1105"/>
                  </a:cubicBezTo>
                  <a:cubicBezTo>
                    <a:pt x="175" y="1092"/>
                    <a:pt x="175" y="1078"/>
                    <a:pt x="175" y="1064"/>
                  </a:cubicBezTo>
                  <a:close/>
                  <a:moveTo>
                    <a:pt x="175" y="1141"/>
                  </a:moveTo>
                  <a:cubicBezTo>
                    <a:pt x="189" y="1141"/>
                    <a:pt x="203" y="1141"/>
                    <a:pt x="217" y="1141"/>
                  </a:cubicBezTo>
                  <a:cubicBezTo>
                    <a:pt x="217" y="1155"/>
                    <a:pt x="217" y="1169"/>
                    <a:pt x="217" y="1184"/>
                  </a:cubicBezTo>
                  <a:cubicBezTo>
                    <a:pt x="203" y="1183"/>
                    <a:pt x="189" y="1182"/>
                    <a:pt x="175" y="1182"/>
                  </a:cubicBezTo>
                  <a:cubicBezTo>
                    <a:pt x="175" y="1168"/>
                    <a:pt x="175" y="1155"/>
                    <a:pt x="175" y="1141"/>
                  </a:cubicBezTo>
                  <a:close/>
                  <a:moveTo>
                    <a:pt x="175" y="1218"/>
                  </a:moveTo>
                  <a:cubicBezTo>
                    <a:pt x="189" y="1218"/>
                    <a:pt x="203" y="1218"/>
                    <a:pt x="217" y="1218"/>
                  </a:cubicBezTo>
                  <a:cubicBezTo>
                    <a:pt x="217" y="1233"/>
                    <a:pt x="217" y="1247"/>
                    <a:pt x="217" y="1261"/>
                  </a:cubicBezTo>
                  <a:cubicBezTo>
                    <a:pt x="203" y="1260"/>
                    <a:pt x="189" y="1259"/>
                    <a:pt x="175" y="1258"/>
                  </a:cubicBezTo>
                  <a:cubicBezTo>
                    <a:pt x="175" y="1245"/>
                    <a:pt x="175" y="1231"/>
                    <a:pt x="175" y="1218"/>
                  </a:cubicBezTo>
                  <a:close/>
                  <a:moveTo>
                    <a:pt x="174" y="1294"/>
                  </a:moveTo>
                  <a:cubicBezTo>
                    <a:pt x="189" y="1295"/>
                    <a:pt x="203" y="1295"/>
                    <a:pt x="217" y="1296"/>
                  </a:cubicBezTo>
                  <a:cubicBezTo>
                    <a:pt x="217" y="1310"/>
                    <a:pt x="217" y="1325"/>
                    <a:pt x="217" y="1339"/>
                  </a:cubicBezTo>
                  <a:cubicBezTo>
                    <a:pt x="203" y="1338"/>
                    <a:pt x="189" y="1336"/>
                    <a:pt x="174" y="1335"/>
                  </a:cubicBezTo>
                  <a:cubicBezTo>
                    <a:pt x="174" y="1321"/>
                    <a:pt x="174" y="1308"/>
                    <a:pt x="174" y="1294"/>
                  </a:cubicBezTo>
                  <a:close/>
                  <a:moveTo>
                    <a:pt x="174" y="1371"/>
                  </a:moveTo>
                  <a:cubicBezTo>
                    <a:pt x="188" y="1372"/>
                    <a:pt x="203" y="1373"/>
                    <a:pt x="217" y="1374"/>
                  </a:cubicBezTo>
                  <a:cubicBezTo>
                    <a:pt x="217" y="1388"/>
                    <a:pt x="217" y="1402"/>
                    <a:pt x="217" y="1416"/>
                  </a:cubicBezTo>
                  <a:cubicBezTo>
                    <a:pt x="203" y="1415"/>
                    <a:pt x="188" y="1413"/>
                    <a:pt x="174" y="1412"/>
                  </a:cubicBezTo>
                  <a:cubicBezTo>
                    <a:pt x="174" y="1398"/>
                    <a:pt x="174" y="1385"/>
                    <a:pt x="174" y="1371"/>
                  </a:cubicBezTo>
                  <a:close/>
                  <a:moveTo>
                    <a:pt x="174" y="1448"/>
                  </a:moveTo>
                  <a:cubicBezTo>
                    <a:pt x="217" y="1451"/>
                    <a:pt x="217" y="1451"/>
                    <a:pt x="217" y="1451"/>
                  </a:cubicBezTo>
                  <a:cubicBezTo>
                    <a:pt x="217" y="1494"/>
                    <a:pt x="217" y="1494"/>
                    <a:pt x="217" y="1494"/>
                  </a:cubicBezTo>
                  <a:cubicBezTo>
                    <a:pt x="174" y="1488"/>
                    <a:pt x="174" y="1488"/>
                    <a:pt x="174" y="1488"/>
                  </a:cubicBezTo>
                  <a:lnTo>
                    <a:pt x="174" y="1448"/>
                  </a:lnTo>
                  <a:close/>
                  <a:moveTo>
                    <a:pt x="139" y="1485"/>
                  </a:moveTo>
                  <a:cubicBezTo>
                    <a:pt x="109" y="1480"/>
                    <a:pt x="109" y="1480"/>
                    <a:pt x="109" y="1480"/>
                  </a:cubicBezTo>
                  <a:cubicBezTo>
                    <a:pt x="109" y="1443"/>
                    <a:pt x="109" y="1443"/>
                    <a:pt x="109" y="1443"/>
                  </a:cubicBezTo>
                  <a:cubicBezTo>
                    <a:pt x="139" y="1445"/>
                    <a:pt x="139" y="1445"/>
                    <a:pt x="139" y="1445"/>
                  </a:cubicBezTo>
                  <a:lnTo>
                    <a:pt x="139" y="1485"/>
                  </a:lnTo>
                  <a:close/>
                  <a:moveTo>
                    <a:pt x="139" y="1409"/>
                  </a:moveTo>
                  <a:cubicBezTo>
                    <a:pt x="129" y="1408"/>
                    <a:pt x="119" y="1406"/>
                    <a:pt x="109" y="1405"/>
                  </a:cubicBezTo>
                  <a:cubicBezTo>
                    <a:pt x="109" y="1393"/>
                    <a:pt x="109" y="1380"/>
                    <a:pt x="109" y="1367"/>
                  </a:cubicBezTo>
                  <a:cubicBezTo>
                    <a:pt x="119" y="1368"/>
                    <a:pt x="129" y="1369"/>
                    <a:pt x="139" y="1369"/>
                  </a:cubicBezTo>
                  <a:cubicBezTo>
                    <a:pt x="139" y="1383"/>
                    <a:pt x="139" y="1396"/>
                    <a:pt x="139" y="1409"/>
                  </a:cubicBezTo>
                  <a:close/>
                  <a:moveTo>
                    <a:pt x="109" y="1330"/>
                  </a:moveTo>
                  <a:cubicBezTo>
                    <a:pt x="109" y="1318"/>
                    <a:pt x="109" y="1305"/>
                    <a:pt x="109" y="1292"/>
                  </a:cubicBezTo>
                  <a:cubicBezTo>
                    <a:pt x="119" y="1293"/>
                    <a:pt x="129" y="1293"/>
                    <a:pt x="139" y="1294"/>
                  </a:cubicBezTo>
                  <a:cubicBezTo>
                    <a:pt x="139" y="1307"/>
                    <a:pt x="139" y="1320"/>
                    <a:pt x="139" y="1333"/>
                  </a:cubicBezTo>
                  <a:cubicBezTo>
                    <a:pt x="129" y="1332"/>
                    <a:pt x="119" y="1331"/>
                    <a:pt x="109" y="1330"/>
                  </a:cubicBezTo>
                  <a:close/>
                  <a:moveTo>
                    <a:pt x="139" y="1257"/>
                  </a:moveTo>
                  <a:cubicBezTo>
                    <a:pt x="129" y="1257"/>
                    <a:pt x="119" y="1256"/>
                    <a:pt x="109" y="1255"/>
                  </a:cubicBezTo>
                  <a:cubicBezTo>
                    <a:pt x="109" y="1243"/>
                    <a:pt x="109" y="1230"/>
                    <a:pt x="109" y="1217"/>
                  </a:cubicBezTo>
                  <a:cubicBezTo>
                    <a:pt x="119" y="1217"/>
                    <a:pt x="129" y="1218"/>
                    <a:pt x="139" y="1218"/>
                  </a:cubicBezTo>
                  <a:cubicBezTo>
                    <a:pt x="139" y="1231"/>
                    <a:pt x="139" y="1244"/>
                    <a:pt x="139" y="1257"/>
                  </a:cubicBezTo>
                  <a:close/>
                  <a:moveTo>
                    <a:pt x="109" y="1180"/>
                  </a:moveTo>
                  <a:cubicBezTo>
                    <a:pt x="109" y="1167"/>
                    <a:pt x="109" y="1155"/>
                    <a:pt x="109" y="1142"/>
                  </a:cubicBezTo>
                  <a:cubicBezTo>
                    <a:pt x="119" y="1142"/>
                    <a:pt x="129" y="1142"/>
                    <a:pt x="139" y="1142"/>
                  </a:cubicBezTo>
                  <a:cubicBezTo>
                    <a:pt x="139" y="1155"/>
                    <a:pt x="139" y="1168"/>
                    <a:pt x="139" y="1181"/>
                  </a:cubicBezTo>
                  <a:cubicBezTo>
                    <a:pt x="129" y="1181"/>
                    <a:pt x="119" y="1181"/>
                    <a:pt x="109" y="1180"/>
                  </a:cubicBezTo>
                  <a:close/>
                  <a:moveTo>
                    <a:pt x="139" y="1106"/>
                  </a:moveTo>
                  <a:cubicBezTo>
                    <a:pt x="129" y="1105"/>
                    <a:pt x="119" y="1105"/>
                    <a:pt x="109" y="1105"/>
                  </a:cubicBezTo>
                  <a:cubicBezTo>
                    <a:pt x="109" y="1092"/>
                    <a:pt x="109" y="1080"/>
                    <a:pt x="109" y="1067"/>
                  </a:cubicBezTo>
                  <a:cubicBezTo>
                    <a:pt x="119" y="1067"/>
                    <a:pt x="129" y="1067"/>
                    <a:pt x="139" y="1066"/>
                  </a:cubicBezTo>
                  <a:cubicBezTo>
                    <a:pt x="139" y="1079"/>
                    <a:pt x="139" y="1092"/>
                    <a:pt x="139" y="1106"/>
                  </a:cubicBezTo>
                  <a:close/>
                  <a:moveTo>
                    <a:pt x="109" y="1030"/>
                  </a:moveTo>
                  <a:cubicBezTo>
                    <a:pt x="109" y="1017"/>
                    <a:pt x="109" y="1005"/>
                    <a:pt x="109" y="992"/>
                  </a:cubicBezTo>
                  <a:cubicBezTo>
                    <a:pt x="119" y="992"/>
                    <a:pt x="129" y="991"/>
                    <a:pt x="139" y="990"/>
                  </a:cubicBezTo>
                  <a:cubicBezTo>
                    <a:pt x="139" y="1004"/>
                    <a:pt x="139" y="1017"/>
                    <a:pt x="139" y="1030"/>
                  </a:cubicBezTo>
                  <a:cubicBezTo>
                    <a:pt x="129" y="1030"/>
                    <a:pt x="119" y="1030"/>
                    <a:pt x="109" y="1030"/>
                  </a:cubicBezTo>
                  <a:close/>
                  <a:moveTo>
                    <a:pt x="139" y="954"/>
                  </a:moveTo>
                  <a:cubicBezTo>
                    <a:pt x="129" y="954"/>
                    <a:pt x="119" y="955"/>
                    <a:pt x="109" y="955"/>
                  </a:cubicBezTo>
                  <a:cubicBezTo>
                    <a:pt x="109" y="942"/>
                    <a:pt x="109" y="930"/>
                    <a:pt x="109" y="917"/>
                  </a:cubicBezTo>
                  <a:cubicBezTo>
                    <a:pt x="119" y="916"/>
                    <a:pt x="129" y="915"/>
                    <a:pt x="139" y="915"/>
                  </a:cubicBezTo>
                  <a:cubicBezTo>
                    <a:pt x="139" y="928"/>
                    <a:pt x="139" y="941"/>
                    <a:pt x="139" y="954"/>
                  </a:cubicBezTo>
                  <a:close/>
                  <a:moveTo>
                    <a:pt x="139" y="878"/>
                  </a:moveTo>
                  <a:cubicBezTo>
                    <a:pt x="129" y="879"/>
                    <a:pt x="119" y="879"/>
                    <a:pt x="109" y="880"/>
                  </a:cubicBezTo>
                  <a:cubicBezTo>
                    <a:pt x="109" y="867"/>
                    <a:pt x="109" y="855"/>
                    <a:pt x="109" y="842"/>
                  </a:cubicBezTo>
                  <a:cubicBezTo>
                    <a:pt x="119" y="841"/>
                    <a:pt x="129" y="840"/>
                    <a:pt x="139" y="839"/>
                  </a:cubicBezTo>
                  <a:cubicBezTo>
                    <a:pt x="139" y="852"/>
                    <a:pt x="139" y="865"/>
                    <a:pt x="139" y="878"/>
                  </a:cubicBezTo>
                  <a:close/>
                  <a:moveTo>
                    <a:pt x="139" y="802"/>
                  </a:moveTo>
                  <a:cubicBezTo>
                    <a:pt x="129" y="803"/>
                    <a:pt x="119" y="804"/>
                    <a:pt x="109" y="805"/>
                  </a:cubicBezTo>
                  <a:cubicBezTo>
                    <a:pt x="109" y="792"/>
                    <a:pt x="109" y="780"/>
                    <a:pt x="109" y="767"/>
                  </a:cubicBezTo>
                  <a:cubicBezTo>
                    <a:pt x="119" y="766"/>
                    <a:pt x="129" y="764"/>
                    <a:pt x="139" y="763"/>
                  </a:cubicBezTo>
                  <a:cubicBezTo>
                    <a:pt x="139" y="776"/>
                    <a:pt x="139" y="789"/>
                    <a:pt x="139" y="802"/>
                  </a:cubicBezTo>
                  <a:close/>
                  <a:moveTo>
                    <a:pt x="139" y="727"/>
                  </a:moveTo>
                  <a:cubicBezTo>
                    <a:pt x="129" y="728"/>
                    <a:pt x="119" y="729"/>
                    <a:pt x="109" y="730"/>
                  </a:cubicBezTo>
                  <a:cubicBezTo>
                    <a:pt x="109" y="717"/>
                    <a:pt x="109" y="704"/>
                    <a:pt x="109" y="692"/>
                  </a:cubicBezTo>
                  <a:cubicBezTo>
                    <a:pt x="119" y="690"/>
                    <a:pt x="129" y="689"/>
                    <a:pt x="139" y="687"/>
                  </a:cubicBezTo>
                  <a:cubicBezTo>
                    <a:pt x="139" y="700"/>
                    <a:pt x="139" y="713"/>
                    <a:pt x="139" y="727"/>
                  </a:cubicBezTo>
                  <a:close/>
                  <a:moveTo>
                    <a:pt x="139" y="651"/>
                  </a:moveTo>
                  <a:cubicBezTo>
                    <a:pt x="129" y="652"/>
                    <a:pt x="119" y="653"/>
                    <a:pt x="109" y="655"/>
                  </a:cubicBezTo>
                  <a:cubicBezTo>
                    <a:pt x="109" y="642"/>
                    <a:pt x="109" y="629"/>
                    <a:pt x="109" y="617"/>
                  </a:cubicBezTo>
                  <a:cubicBezTo>
                    <a:pt x="119" y="615"/>
                    <a:pt x="129" y="613"/>
                    <a:pt x="139" y="611"/>
                  </a:cubicBezTo>
                  <a:cubicBezTo>
                    <a:pt x="139" y="625"/>
                    <a:pt x="139" y="638"/>
                    <a:pt x="139" y="651"/>
                  </a:cubicBezTo>
                  <a:close/>
                  <a:moveTo>
                    <a:pt x="139" y="575"/>
                  </a:moveTo>
                  <a:cubicBezTo>
                    <a:pt x="129" y="577"/>
                    <a:pt x="119" y="578"/>
                    <a:pt x="109" y="580"/>
                  </a:cubicBezTo>
                  <a:cubicBezTo>
                    <a:pt x="109" y="567"/>
                    <a:pt x="109" y="554"/>
                    <a:pt x="109" y="542"/>
                  </a:cubicBezTo>
                  <a:cubicBezTo>
                    <a:pt x="119" y="540"/>
                    <a:pt x="129" y="538"/>
                    <a:pt x="139" y="536"/>
                  </a:cubicBezTo>
                  <a:cubicBezTo>
                    <a:pt x="139" y="549"/>
                    <a:pt x="139" y="562"/>
                    <a:pt x="139" y="575"/>
                  </a:cubicBezTo>
                  <a:close/>
                  <a:moveTo>
                    <a:pt x="139" y="499"/>
                  </a:moveTo>
                  <a:cubicBezTo>
                    <a:pt x="129" y="501"/>
                    <a:pt x="119" y="503"/>
                    <a:pt x="109" y="505"/>
                  </a:cubicBezTo>
                  <a:cubicBezTo>
                    <a:pt x="109" y="492"/>
                    <a:pt x="109" y="479"/>
                    <a:pt x="109" y="467"/>
                  </a:cubicBezTo>
                  <a:cubicBezTo>
                    <a:pt x="119" y="464"/>
                    <a:pt x="129" y="462"/>
                    <a:pt x="139" y="460"/>
                  </a:cubicBezTo>
                  <a:cubicBezTo>
                    <a:pt x="139" y="473"/>
                    <a:pt x="139" y="486"/>
                    <a:pt x="139" y="499"/>
                  </a:cubicBezTo>
                  <a:close/>
                  <a:moveTo>
                    <a:pt x="139" y="423"/>
                  </a:moveTo>
                  <a:cubicBezTo>
                    <a:pt x="129" y="425"/>
                    <a:pt x="119" y="427"/>
                    <a:pt x="109" y="429"/>
                  </a:cubicBezTo>
                  <a:cubicBezTo>
                    <a:pt x="109" y="417"/>
                    <a:pt x="109" y="404"/>
                    <a:pt x="109" y="392"/>
                  </a:cubicBezTo>
                  <a:cubicBezTo>
                    <a:pt x="119" y="389"/>
                    <a:pt x="129" y="387"/>
                    <a:pt x="139" y="384"/>
                  </a:cubicBezTo>
                  <a:cubicBezTo>
                    <a:pt x="139" y="397"/>
                    <a:pt x="139" y="410"/>
                    <a:pt x="139" y="423"/>
                  </a:cubicBezTo>
                  <a:close/>
                  <a:moveTo>
                    <a:pt x="109" y="354"/>
                  </a:moveTo>
                  <a:cubicBezTo>
                    <a:pt x="109" y="342"/>
                    <a:pt x="109" y="329"/>
                    <a:pt x="109" y="317"/>
                  </a:cubicBezTo>
                  <a:cubicBezTo>
                    <a:pt x="119" y="314"/>
                    <a:pt x="129" y="311"/>
                    <a:pt x="139" y="308"/>
                  </a:cubicBezTo>
                  <a:cubicBezTo>
                    <a:pt x="139" y="321"/>
                    <a:pt x="139" y="334"/>
                    <a:pt x="139" y="348"/>
                  </a:cubicBezTo>
                  <a:cubicBezTo>
                    <a:pt x="129" y="350"/>
                    <a:pt x="119" y="352"/>
                    <a:pt x="109" y="354"/>
                  </a:cubicBezTo>
                  <a:close/>
                  <a:moveTo>
                    <a:pt x="139" y="272"/>
                  </a:moveTo>
                  <a:cubicBezTo>
                    <a:pt x="129" y="274"/>
                    <a:pt x="119" y="277"/>
                    <a:pt x="109" y="279"/>
                  </a:cubicBezTo>
                  <a:cubicBezTo>
                    <a:pt x="109" y="267"/>
                    <a:pt x="109" y="254"/>
                    <a:pt x="109" y="241"/>
                  </a:cubicBezTo>
                  <a:cubicBezTo>
                    <a:pt x="119" y="238"/>
                    <a:pt x="129" y="235"/>
                    <a:pt x="139" y="232"/>
                  </a:cubicBezTo>
                  <a:cubicBezTo>
                    <a:pt x="139" y="245"/>
                    <a:pt x="139" y="259"/>
                    <a:pt x="139" y="272"/>
                  </a:cubicBezTo>
                  <a:close/>
                  <a:moveTo>
                    <a:pt x="109" y="166"/>
                  </a:moveTo>
                  <a:cubicBezTo>
                    <a:pt x="139" y="157"/>
                    <a:pt x="139" y="157"/>
                    <a:pt x="139" y="157"/>
                  </a:cubicBezTo>
                  <a:cubicBezTo>
                    <a:pt x="139" y="196"/>
                    <a:pt x="139" y="196"/>
                    <a:pt x="139" y="196"/>
                  </a:cubicBezTo>
                  <a:cubicBezTo>
                    <a:pt x="109" y="204"/>
                    <a:pt x="109" y="204"/>
                    <a:pt x="109" y="204"/>
                  </a:cubicBezTo>
                  <a:lnTo>
                    <a:pt x="109" y="166"/>
                  </a:lnTo>
                  <a:close/>
                  <a:moveTo>
                    <a:pt x="81" y="1478"/>
                  </a:moveTo>
                  <a:cubicBezTo>
                    <a:pt x="54" y="1474"/>
                    <a:pt x="54" y="1474"/>
                    <a:pt x="54" y="1474"/>
                  </a:cubicBezTo>
                  <a:cubicBezTo>
                    <a:pt x="54" y="1438"/>
                    <a:pt x="54" y="1438"/>
                    <a:pt x="54" y="1438"/>
                  </a:cubicBezTo>
                  <a:cubicBezTo>
                    <a:pt x="81" y="1441"/>
                    <a:pt x="81" y="1441"/>
                    <a:pt x="81" y="1441"/>
                  </a:cubicBezTo>
                  <a:lnTo>
                    <a:pt x="81" y="1478"/>
                  </a:lnTo>
                  <a:close/>
                  <a:moveTo>
                    <a:pt x="80" y="1403"/>
                  </a:moveTo>
                  <a:cubicBezTo>
                    <a:pt x="72" y="1402"/>
                    <a:pt x="63" y="1401"/>
                    <a:pt x="54" y="1400"/>
                  </a:cubicBezTo>
                  <a:cubicBezTo>
                    <a:pt x="54" y="1388"/>
                    <a:pt x="54" y="1377"/>
                    <a:pt x="54" y="1365"/>
                  </a:cubicBezTo>
                  <a:cubicBezTo>
                    <a:pt x="63" y="1365"/>
                    <a:pt x="72" y="1366"/>
                    <a:pt x="80" y="1366"/>
                  </a:cubicBezTo>
                  <a:cubicBezTo>
                    <a:pt x="80" y="1379"/>
                    <a:pt x="80" y="1391"/>
                    <a:pt x="80" y="1403"/>
                  </a:cubicBezTo>
                  <a:close/>
                  <a:moveTo>
                    <a:pt x="80" y="1329"/>
                  </a:moveTo>
                  <a:cubicBezTo>
                    <a:pt x="71" y="1328"/>
                    <a:pt x="62" y="1327"/>
                    <a:pt x="54" y="1326"/>
                  </a:cubicBezTo>
                  <a:cubicBezTo>
                    <a:pt x="54" y="1315"/>
                    <a:pt x="54" y="1303"/>
                    <a:pt x="54" y="1291"/>
                  </a:cubicBezTo>
                  <a:cubicBezTo>
                    <a:pt x="62" y="1291"/>
                    <a:pt x="71" y="1292"/>
                    <a:pt x="80" y="1292"/>
                  </a:cubicBezTo>
                  <a:cubicBezTo>
                    <a:pt x="80" y="1304"/>
                    <a:pt x="80" y="1317"/>
                    <a:pt x="80" y="1329"/>
                  </a:cubicBezTo>
                  <a:close/>
                  <a:moveTo>
                    <a:pt x="80" y="1254"/>
                  </a:moveTo>
                  <a:cubicBezTo>
                    <a:pt x="71" y="1254"/>
                    <a:pt x="62" y="1253"/>
                    <a:pt x="53" y="1253"/>
                  </a:cubicBezTo>
                  <a:cubicBezTo>
                    <a:pt x="53" y="1241"/>
                    <a:pt x="53" y="1229"/>
                    <a:pt x="53" y="1217"/>
                  </a:cubicBezTo>
                  <a:cubicBezTo>
                    <a:pt x="62" y="1217"/>
                    <a:pt x="71" y="1217"/>
                    <a:pt x="80" y="1218"/>
                  </a:cubicBezTo>
                  <a:cubicBezTo>
                    <a:pt x="80" y="1230"/>
                    <a:pt x="80" y="1242"/>
                    <a:pt x="80" y="1254"/>
                  </a:cubicBezTo>
                  <a:close/>
                  <a:moveTo>
                    <a:pt x="80" y="1180"/>
                  </a:moveTo>
                  <a:cubicBezTo>
                    <a:pt x="71" y="1180"/>
                    <a:pt x="62" y="1179"/>
                    <a:pt x="53" y="1179"/>
                  </a:cubicBezTo>
                  <a:cubicBezTo>
                    <a:pt x="53" y="1167"/>
                    <a:pt x="53" y="1155"/>
                    <a:pt x="53" y="1143"/>
                  </a:cubicBezTo>
                  <a:cubicBezTo>
                    <a:pt x="62" y="1143"/>
                    <a:pt x="71" y="1143"/>
                    <a:pt x="80" y="1143"/>
                  </a:cubicBezTo>
                  <a:cubicBezTo>
                    <a:pt x="80" y="1155"/>
                    <a:pt x="80" y="1168"/>
                    <a:pt x="80" y="1180"/>
                  </a:cubicBezTo>
                  <a:close/>
                  <a:moveTo>
                    <a:pt x="80" y="1106"/>
                  </a:moveTo>
                  <a:cubicBezTo>
                    <a:pt x="71" y="1105"/>
                    <a:pt x="62" y="1105"/>
                    <a:pt x="53" y="1105"/>
                  </a:cubicBezTo>
                  <a:cubicBezTo>
                    <a:pt x="53" y="1093"/>
                    <a:pt x="53" y="1081"/>
                    <a:pt x="53" y="1070"/>
                  </a:cubicBezTo>
                  <a:cubicBezTo>
                    <a:pt x="62" y="1069"/>
                    <a:pt x="71" y="1069"/>
                    <a:pt x="80" y="1069"/>
                  </a:cubicBezTo>
                  <a:cubicBezTo>
                    <a:pt x="80" y="1081"/>
                    <a:pt x="80" y="1093"/>
                    <a:pt x="80" y="1106"/>
                  </a:cubicBezTo>
                  <a:close/>
                  <a:moveTo>
                    <a:pt x="79" y="1031"/>
                  </a:moveTo>
                  <a:cubicBezTo>
                    <a:pt x="71" y="1031"/>
                    <a:pt x="62" y="1031"/>
                    <a:pt x="53" y="1031"/>
                  </a:cubicBezTo>
                  <a:cubicBezTo>
                    <a:pt x="53" y="1019"/>
                    <a:pt x="53" y="1008"/>
                    <a:pt x="53" y="996"/>
                  </a:cubicBezTo>
                  <a:cubicBezTo>
                    <a:pt x="62" y="995"/>
                    <a:pt x="71" y="995"/>
                    <a:pt x="79" y="994"/>
                  </a:cubicBezTo>
                  <a:cubicBezTo>
                    <a:pt x="79" y="1007"/>
                    <a:pt x="79" y="1019"/>
                    <a:pt x="79" y="1031"/>
                  </a:cubicBezTo>
                  <a:close/>
                  <a:moveTo>
                    <a:pt x="79" y="957"/>
                  </a:moveTo>
                  <a:cubicBezTo>
                    <a:pt x="70" y="957"/>
                    <a:pt x="61" y="957"/>
                    <a:pt x="53" y="958"/>
                  </a:cubicBezTo>
                  <a:cubicBezTo>
                    <a:pt x="53" y="946"/>
                    <a:pt x="53" y="934"/>
                    <a:pt x="53" y="922"/>
                  </a:cubicBezTo>
                  <a:cubicBezTo>
                    <a:pt x="61" y="921"/>
                    <a:pt x="70" y="921"/>
                    <a:pt x="79" y="920"/>
                  </a:cubicBezTo>
                  <a:cubicBezTo>
                    <a:pt x="79" y="932"/>
                    <a:pt x="79" y="944"/>
                    <a:pt x="79" y="957"/>
                  </a:cubicBezTo>
                  <a:close/>
                  <a:moveTo>
                    <a:pt x="79" y="882"/>
                  </a:moveTo>
                  <a:cubicBezTo>
                    <a:pt x="70" y="883"/>
                    <a:pt x="61" y="883"/>
                    <a:pt x="52" y="884"/>
                  </a:cubicBezTo>
                  <a:cubicBezTo>
                    <a:pt x="52" y="872"/>
                    <a:pt x="52" y="860"/>
                    <a:pt x="52" y="848"/>
                  </a:cubicBezTo>
                  <a:cubicBezTo>
                    <a:pt x="61" y="847"/>
                    <a:pt x="70" y="846"/>
                    <a:pt x="79" y="846"/>
                  </a:cubicBezTo>
                  <a:cubicBezTo>
                    <a:pt x="79" y="858"/>
                    <a:pt x="79" y="870"/>
                    <a:pt x="79" y="882"/>
                  </a:cubicBezTo>
                  <a:close/>
                  <a:moveTo>
                    <a:pt x="79" y="808"/>
                  </a:moveTo>
                  <a:cubicBezTo>
                    <a:pt x="70" y="809"/>
                    <a:pt x="61" y="809"/>
                    <a:pt x="52" y="810"/>
                  </a:cubicBezTo>
                  <a:cubicBezTo>
                    <a:pt x="52" y="798"/>
                    <a:pt x="52" y="786"/>
                    <a:pt x="52" y="774"/>
                  </a:cubicBezTo>
                  <a:cubicBezTo>
                    <a:pt x="61" y="773"/>
                    <a:pt x="70" y="772"/>
                    <a:pt x="79" y="771"/>
                  </a:cubicBezTo>
                  <a:cubicBezTo>
                    <a:pt x="79" y="783"/>
                    <a:pt x="79" y="796"/>
                    <a:pt x="79" y="808"/>
                  </a:cubicBezTo>
                  <a:close/>
                  <a:moveTo>
                    <a:pt x="79" y="734"/>
                  </a:moveTo>
                  <a:cubicBezTo>
                    <a:pt x="70" y="734"/>
                    <a:pt x="61" y="735"/>
                    <a:pt x="52" y="736"/>
                  </a:cubicBezTo>
                  <a:cubicBezTo>
                    <a:pt x="52" y="724"/>
                    <a:pt x="52" y="713"/>
                    <a:pt x="52" y="701"/>
                  </a:cubicBezTo>
                  <a:cubicBezTo>
                    <a:pt x="61" y="699"/>
                    <a:pt x="70" y="698"/>
                    <a:pt x="79" y="697"/>
                  </a:cubicBezTo>
                  <a:cubicBezTo>
                    <a:pt x="79" y="709"/>
                    <a:pt x="79" y="721"/>
                    <a:pt x="79" y="734"/>
                  </a:cubicBezTo>
                  <a:close/>
                  <a:moveTo>
                    <a:pt x="78" y="659"/>
                  </a:moveTo>
                  <a:cubicBezTo>
                    <a:pt x="70" y="660"/>
                    <a:pt x="61" y="661"/>
                    <a:pt x="52" y="662"/>
                  </a:cubicBezTo>
                  <a:cubicBezTo>
                    <a:pt x="52" y="651"/>
                    <a:pt x="52" y="639"/>
                    <a:pt x="52" y="627"/>
                  </a:cubicBezTo>
                  <a:cubicBezTo>
                    <a:pt x="61" y="625"/>
                    <a:pt x="70" y="624"/>
                    <a:pt x="78" y="622"/>
                  </a:cubicBezTo>
                  <a:cubicBezTo>
                    <a:pt x="78" y="635"/>
                    <a:pt x="78" y="647"/>
                    <a:pt x="78" y="659"/>
                  </a:cubicBezTo>
                  <a:close/>
                  <a:moveTo>
                    <a:pt x="78" y="585"/>
                  </a:moveTo>
                  <a:cubicBezTo>
                    <a:pt x="69" y="586"/>
                    <a:pt x="60" y="587"/>
                    <a:pt x="52" y="589"/>
                  </a:cubicBezTo>
                  <a:cubicBezTo>
                    <a:pt x="52" y="577"/>
                    <a:pt x="52" y="565"/>
                    <a:pt x="52" y="553"/>
                  </a:cubicBezTo>
                  <a:cubicBezTo>
                    <a:pt x="60" y="551"/>
                    <a:pt x="69" y="550"/>
                    <a:pt x="78" y="548"/>
                  </a:cubicBezTo>
                  <a:cubicBezTo>
                    <a:pt x="78" y="560"/>
                    <a:pt x="78" y="572"/>
                    <a:pt x="78" y="585"/>
                  </a:cubicBezTo>
                  <a:close/>
                  <a:moveTo>
                    <a:pt x="78" y="510"/>
                  </a:moveTo>
                  <a:cubicBezTo>
                    <a:pt x="69" y="512"/>
                    <a:pt x="60" y="513"/>
                    <a:pt x="51" y="515"/>
                  </a:cubicBezTo>
                  <a:cubicBezTo>
                    <a:pt x="51" y="503"/>
                    <a:pt x="51" y="491"/>
                    <a:pt x="51" y="479"/>
                  </a:cubicBezTo>
                  <a:cubicBezTo>
                    <a:pt x="60" y="477"/>
                    <a:pt x="69" y="475"/>
                    <a:pt x="78" y="473"/>
                  </a:cubicBezTo>
                  <a:cubicBezTo>
                    <a:pt x="78" y="486"/>
                    <a:pt x="78" y="498"/>
                    <a:pt x="78" y="510"/>
                  </a:cubicBezTo>
                  <a:close/>
                  <a:moveTo>
                    <a:pt x="78" y="436"/>
                  </a:moveTo>
                  <a:cubicBezTo>
                    <a:pt x="69" y="438"/>
                    <a:pt x="60" y="439"/>
                    <a:pt x="51" y="441"/>
                  </a:cubicBezTo>
                  <a:cubicBezTo>
                    <a:pt x="51" y="429"/>
                    <a:pt x="51" y="417"/>
                    <a:pt x="51" y="406"/>
                  </a:cubicBezTo>
                  <a:cubicBezTo>
                    <a:pt x="60" y="403"/>
                    <a:pt x="69" y="401"/>
                    <a:pt x="78" y="399"/>
                  </a:cubicBezTo>
                  <a:cubicBezTo>
                    <a:pt x="78" y="411"/>
                    <a:pt x="78" y="424"/>
                    <a:pt x="78" y="436"/>
                  </a:cubicBezTo>
                  <a:close/>
                  <a:moveTo>
                    <a:pt x="78" y="361"/>
                  </a:moveTo>
                  <a:cubicBezTo>
                    <a:pt x="69" y="363"/>
                    <a:pt x="60" y="365"/>
                    <a:pt x="51" y="367"/>
                  </a:cubicBezTo>
                  <a:cubicBezTo>
                    <a:pt x="51" y="356"/>
                    <a:pt x="51" y="344"/>
                    <a:pt x="51" y="332"/>
                  </a:cubicBezTo>
                  <a:cubicBezTo>
                    <a:pt x="60" y="329"/>
                    <a:pt x="69" y="327"/>
                    <a:pt x="78" y="325"/>
                  </a:cubicBezTo>
                  <a:cubicBezTo>
                    <a:pt x="78" y="337"/>
                    <a:pt x="78" y="349"/>
                    <a:pt x="78" y="361"/>
                  </a:cubicBezTo>
                  <a:close/>
                  <a:moveTo>
                    <a:pt x="77" y="287"/>
                  </a:moveTo>
                  <a:cubicBezTo>
                    <a:pt x="69" y="289"/>
                    <a:pt x="60" y="291"/>
                    <a:pt x="51" y="294"/>
                  </a:cubicBezTo>
                  <a:cubicBezTo>
                    <a:pt x="51" y="282"/>
                    <a:pt x="51" y="270"/>
                    <a:pt x="51" y="258"/>
                  </a:cubicBezTo>
                  <a:cubicBezTo>
                    <a:pt x="60" y="255"/>
                    <a:pt x="69" y="253"/>
                    <a:pt x="77" y="250"/>
                  </a:cubicBezTo>
                  <a:cubicBezTo>
                    <a:pt x="77" y="262"/>
                    <a:pt x="77" y="275"/>
                    <a:pt x="77" y="287"/>
                  </a:cubicBezTo>
                  <a:close/>
                  <a:moveTo>
                    <a:pt x="51" y="184"/>
                  </a:moveTo>
                  <a:cubicBezTo>
                    <a:pt x="77" y="176"/>
                    <a:pt x="77" y="176"/>
                    <a:pt x="77" y="176"/>
                  </a:cubicBezTo>
                  <a:cubicBezTo>
                    <a:pt x="77" y="213"/>
                    <a:pt x="77" y="213"/>
                    <a:pt x="77" y="213"/>
                  </a:cubicBezTo>
                  <a:cubicBezTo>
                    <a:pt x="51" y="220"/>
                    <a:pt x="51" y="220"/>
                    <a:pt x="51" y="220"/>
                  </a:cubicBezTo>
                  <a:lnTo>
                    <a:pt x="51" y="184"/>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0" name="Freeform 21"/>
            <p:cNvSpPr>
              <a:spLocks noEditPoints="1"/>
            </p:cNvSpPr>
            <p:nvPr/>
          </p:nvSpPr>
          <p:spPr bwMode="auto">
            <a:xfrm>
              <a:off x="7065269" y="2884345"/>
              <a:ext cx="437178" cy="3377512"/>
            </a:xfrm>
            <a:custGeom>
              <a:avLst/>
              <a:gdLst>
                <a:gd name="T0" fmla="*/ 0 w 148"/>
                <a:gd name="T1" fmla="*/ 1107 h 1143"/>
                <a:gd name="T2" fmla="*/ 148 w 148"/>
                <a:gd name="T3" fmla="*/ 0 h 1143"/>
                <a:gd name="T4" fmla="*/ 19 w 148"/>
                <a:gd name="T5" fmla="*/ 1034 h 1143"/>
                <a:gd name="T6" fmla="*/ 127 w 148"/>
                <a:gd name="T7" fmla="*/ 1087 h 1143"/>
                <a:gd name="T8" fmla="*/ 19 w 148"/>
                <a:gd name="T9" fmla="*/ 1034 h 1143"/>
                <a:gd name="T10" fmla="*/ 127 w 148"/>
                <a:gd name="T11" fmla="*/ 981 h 1143"/>
                <a:gd name="T12" fmla="*/ 19 w 148"/>
                <a:gd name="T13" fmla="*/ 986 h 1143"/>
                <a:gd name="T14" fmla="*/ 19 w 148"/>
                <a:gd name="T15" fmla="*/ 890 h 1143"/>
                <a:gd name="T16" fmla="*/ 127 w 148"/>
                <a:gd name="T17" fmla="*/ 935 h 1143"/>
                <a:gd name="T18" fmla="*/ 19 w 148"/>
                <a:gd name="T19" fmla="*/ 890 h 1143"/>
                <a:gd name="T20" fmla="*/ 127 w 148"/>
                <a:gd name="T21" fmla="*/ 829 h 1143"/>
                <a:gd name="T22" fmla="*/ 19 w 148"/>
                <a:gd name="T23" fmla="*/ 843 h 1143"/>
                <a:gd name="T24" fmla="*/ 19 w 148"/>
                <a:gd name="T25" fmla="*/ 747 h 1143"/>
                <a:gd name="T26" fmla="*/ 127 w 148"/>
                <a:gd name="T27" fmla="*/ 783 h 1143"/>
                <a:gd name="T28" fmla="*/ 19 w 148"/>
                <a:gd name="T29" fmla="*/ 747 h 1143"/>
                <a:gd name="T30" fmla="*/ 127 w 148"/>
                <a:gd name="T31" fmla="*/ 677 h 1143"/>
                <a:gd name="T32" fmla="*/ 19 w 148"/>
                <a:gd name="T33" fmla="*/ 700 h 1143"/>
                <a:gd name="T34" fmla="*/ 19 w 148"/>
                <a:gd name="T35" fmla="*/ 603 h 1143"/>
                <a:gd name="T36" fmla="*/ 127 w 148"/>
                <a:gd name="T37" fmla="*/ 630 h 1143"/>
                <a:gd name="T38" fmla="*/ 19 w 148"/>
                <a:gd name="T39" fmla="*/ 603 h 1143"/>
                <a:gd name="T40" fmla="*/ 127 w 148"/>
                <a:gd name="T41" fmla="*/ 524 h 1143"/>
                <a:gd name="T42" fmla="*/ 19 w 148"/>
                <a:gd name="T43" fmla="*/ 557 h 1143"/>
                <a:gd name="T44" fmla="*/ 19 w 148"/>
                <a:gd name="T45" fmla="*/ 460 h 1143"/>
                <a:gd name="T46" fmla="*/ 127 w 148"/>
                <a:gd name="T47" fmla="*/ 478 h 1143"/>
                <a:gd name="T48" fmla="*/ 19 w 148"/>
                <a:gd name="T49" fmla="*/ 460 h 1143"/>
                <a:gd name="T50" fmla="*/ 127 w 148"/>
                <a:gd name="T51" fmla="*/ 372 h 1143"/>
                <a:gd name="T52" fmla="*/ 19 w 148"/>
                <a:gd name="T53" fmla="*/ 414 h 1143"/>
                <a:gd name="T54" fmla="*/ 19 w 148"/>
                <a:gd name="T55" fmla="*/ 317 h 1143"/>
                <a:gd name="T56" fmla="*/ 127 w 148"/>
                <a:gd name="T57" fmla="*/ 326 h 1143"/>
                <a:gd name="T58" fmla="*/ 19 w 148"/>
                <a:gd name="T59" fmla="*/ 317 h 1143"/>
                <a:gd name="T60" fmla="*/ 127 w 148"/>
                <a:gd name="T61" fmla="*/ 220 h 1143"/>
                <a:gd name="T62" fmla="*/ 19 w 148"/>
                <a:gd name="T63" fmla="*/ 272 h 1143"/>
                <a:gd name="T64" fmla="*/ 19 w 148"/>
                <a:gd name="T65" fmla="*/ 173 h 1143"/>
                <a:gd name="T66" fmla="*/ 127 w 148"/>
                <a:gd name="T67" fmla="*/ 173 h 1143"/>
                <a:gd name="T68" fmla="*/ 19 w 148"/>
                <a:gd name="T69" fmla="*/ 173 h 1143"/>
                <a:gd name="T70" fmla="*/ 127 w 148"/>
                <a:gd name="T71" fmla="*/ 68 h 1143"/>
                <a:gd name="T72" fmla="*/ 19 w 148"/>
                <a:gd name="T73" fmla="*/ 129 h 1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8" h="1143">
                  <a:moveTo>
                    <a:pt x="0" y="49"/>
                  </a:moveTo>
                  <a:cubicBezTo>
                    <a:pt x="0" y="1107"/>
                    <a:pt x="0" y="1107"/>
                    <a:pt x="0" y="1107"/>
                  </a:cubicBezTo>
                  <a:cubicBezTo>
                    <a:pt x="148" y="1143"/>
                    <a:pt x="148" y="1143"/>
                    <a:pt x="148" y="1143"/>
                  </a:cubicBezTo>
                  <a:cubicBezTo>
                    <a:pt x="148" y="0"/>
                    <a:pt x="148" y="0"/>
                    <a:pt x="148" y="0"/>
                  </a:cubicBezTo>
                  <a:lnTo>
                    <a:pt x="0" y="49"/>
                  </a:lnTo>
                  <a:close/>
                  <a:moveTo>
                    <a:pt x="19" y="1034"/>
                  </a:moveTo>
                  <a:cubicBezTo>
                    <a:pt x="127" y="1058"/>
                    <a:pt x="127" y="1058"/>
                    <a:pt x="127" y="1058"/>
                  </a:cubicBezTo>
                  <a:cubicBezTo>
                    <a:pt x="127" y="1087"/>
                    <a:pt x="127" y="1087"/>
                    <a:pt x="127" y="1087"/>
                  </a:cubicBezTo>
                  <a:cubicBezTo>
                    <a:pt x="19" y="1058"/>
                    <a:pt x="19" y="1058"/>
                    <a:pt x="19" y="1058"/>
                  </a:cubicBezTo>
                  <a:lnTo>
                    <a:pt x="19" y="1034"/>
                  </a:lnTo>
                  <a:close/>
                  <a:moveTo>
                    <a:pt x="19" y="962"/>
                  </a:moveTo>
                  <a:cubicBezTo>
                    <a:pt x="55" y="968"/>
                    <a:pt x="91" y="975"/>
                    <a:pt x="127" y="981"/>
                  </a:cubicBezTo>
                  <a:cubicBezTo>
                    <a:pt x="127" y="991"/>
                    <a:pt x="127" y="1001"/>
                    <a:pt x="127" y="1011"/>
                  </a:cubicBezTo>
                  <a:cubicBezTo>
                    <a:pt x="91" y="1003"/>
                    <a:pt x="55" y="994"/>
                    <a:pt x="19" y="986"/>
                  </a:cubicBezTo>
                  <a:cubicBezTo>
                    <a:pt x="19" y="978"/>
                    <a:pt x="19" y="970"/>
                    <a:pt x="19" y="962"/>
                  </a:cubicBezTo>
                  <a:close/>
                  <a:moveTo>
                    <a:pt x="19" y="890"/>
                  </a:moveTo>
                  <a:cubicBezTo>
                    <a:pt x="55" y="895"/>
                    <a:pt x="91" y="900"/>
                    <a:pt x="127" y="905"/>
                  </a:cubicBezTo>
                  <a:cubicBezTo>
                    <a:pt x="127" y="915"/>
                    <a:pt x="127" y="925"/>
                    <a:pt x="127" y="935"/>
                  </a:cubicBezTo>
                  <a:cubicBezTo>
                    <a:pt x="91" y="928"/>
                    <a:pt x="55" y="921"/>
                    <a:pt x="19" y="915"/>
                  </a:cubicBezTo>
                  <a:cubicBezTo>
                    <a:pt x="19" y="907"/>
                    <a:pt x="19" y="898"/>
                    <a:pt x="19" y="890"/>
                  </a:cubicBezTo>
                  <a:close/>
                  <a:moveTo>
                    <a:pt x="19" y="819"/>
                  </a:moveTo>
                  <a:cubicBezTo>
                    <a:pt x="55" y="822"/>
                    <a:pt x="91" y="826"/>
                    <a:pt x="127" y="829"/>
                  </a:cubicBezTo>
                  <a:cubicBezTo>
                    <a:pt x="127" y="839"/>
                    <a:pt x="127" y="849"/>
                    <a:pt x="127" y="859"/>
                  </a:cubicBezTo>
                  <a:cubicBezTo>
                    <a:pt x="91" y="854"/>
                    <a:pt x="55" y="848"/>
                    <a:pt x="19" y="843"/>
                  </a:cubicBezTo>
                  <a:cubicBezTo>
                    <a:pt x="19" y="835"/>
                    <a:pt x="19" y="827"/>
                    <a:pt x="19" y="819"/>
                  </a:cubicBezTo>
                  <a:close/>
                  <a:moveTo>
                    <a:pt x="19" y="747"/>
                  </a:moveTo>
                  <a:cubicBezTo>
                    <a:pt x="55" y="749"/>
                    <a:pt x="91" y="751"/>
                    <a:pt x="127" y="753"/>
                  </a:cubicBezTo>
                  <a:cubicBezTo>
                    <a:pt x="127" y="763"/>
                    <a:pt x="127" y="773"/>
                    <a:pt x="127" y="783"/>
                  </a:cubicBezTo>
                  <a:cubicBezTo>
                    <a:pt x="91" y="779"/>
                    <a:pt x="55" y="775"/>
                    <a:pt x="19" y="772"/>
                  </a:cubicBezTo>
                  <a:cubicBezTo>
                    <a:pt x="19" y="763"/>
                    <a:pt x="19" y="755"/>
                    <a:pt x="19" y="747"/>
                  </a:cubicBezTo>
                  <a:close/>
                  <a:moveTo>
                    <a:pt x="19" y="675"/>
                  </a:moveTo>
                  <a:cubicBezTo>
                    <a:pt x="55" y="676"/>
                    <a:pt x="91" y="676"/>
                    <a:pt x="127" y="677"/>
                  </a:cubicBezTo>
                  <a:cubicBezTo>
                    <a:pt x="127" y="687"/>
                    <a:pt x="127" y="697"/>
                    <a:pt x="127" y="706"/>
                  </a:cubicBezTo>
                  <a:cubicBezTo>
                    <a:pt x="91" y="704"/>
                    <a:pt x="55" y="702"/>
                    <a:pt x="19" y="700"/>
                  </a:cubicBezTo>
                  <a:cubicBezTo>
                    <a:pt x="19" y="692"/>
                    <a:pt x="19" y="684"/>
                    <a:pt x="19" y="675"/>
                  </a:cubicBezTo>
                  <a:close/>
                  <a:moveTo>
                    <a:pt x="19" y="603"/>
                  </a:moveTo>
                  <a:cubicBezTo>
                    <a:pt x="55" y="602"/>
                    <a:pt x="91" y="602"/>
                    <a:pt x="127" y="601"/>
                  </a:cubicBezTo>
                  <a:cubicBezTo>
                    <a:pt x="127" y="610"/>
                    <a:pt x="127" y="620"/>
                    <a:pt x="127" y="630"/>
                  </a:cubicBezTo>
                  <a:cubicBezTo>
                    <a:pt x="91" y="630"/>
                    <a:pt x="55" y="629"/>
                    <a:pt x="19" y="629"/>
                  </a:cubicBezTo>
                  <a:cubicBezTo>
                    <a:pt x="19" y="620"/>
                    <a:pt x="19" y="612"/>
                    <a:pt x="19" y="603"/>
                  </a:cubicBezTo>
                  <a:close/>
                  <a:moveTo>
                    <a:pt x="19" y="532"/>
                  </a:moveTo>
                  <a:cubicBezTo>
                    <a:pt x="55" y="529"/>
                    <a:pt x="91" y="527"/>
                    <a:pt x="127" y="524"/>
                  </a:cubicBezTo>
                  <a:cubicBezTo>
                    <a:pt x="127" y="534"/>
                    <a:pt x="127" y="544"/>
                    <a:pt x="127" y="554"/>
                  </a:cubicBezTo>
                  <a:cubicBezTo>
                    <a:pt x="91" y="555"/>
                    <a:pt x="55" y="556"/>
                    <a:pt x="19" y="557"/>
                  </a:cubicBezTo>
                  <a:cubicBezTo>
                    <a:pt x="19" y="549"/>
                    <a:pt x="19" y="540"/>
                    <a:pt x="19" y="532"/>
                  </a:cubicBezTo>
                  <a:close/>
                  <a:moveTo>
                    <a:pt x="19" y="460"/>
                  </a:moveTo>
                  <a:cubicBezTo>
                    <a:pt x="55" y="456"/>
                    <a:pt x="91" y="452"/>
                    <a:pt x="127" y="448"/>
                  </a:cubicBezTo>
                  <a:cubicBezTo>
                    <a:pt x="127" y="458"/>
                    <a:pt x="127" y="468"/>
                    <a:pt x="127" y="478"/>
                  </a:cubicBezTo>
                  <a:cubicBezTo>
                    <a:pt x="91" y="481"/>
                    <a:pt x="55" y="483"/>
                    <a:pt x="19" y="486"/>
                  </a:cubicBezTo>
                  <a:cubicBezTo>
                    <a:pt x="19" y="477"/>
                    <a:pt x="19" y="469"/>
                    <a:pt x="19" y="460"/>
                  </a:cubicBezTo>
                  <a:close/>
                  <a:moveTo>
                    <a:pt x="19" y="388"/>
                  </a:moveTo>
                  <a:cubicBezTo>
                    <a:pt x="55" y="383"/>
                    <a:pt x="91" y="378"/>
                    <a:pt x="127" y="372"/>
                  </a:cubicBezTo>
                  <a:cubicBezTo>
                    <a:pt x="127" y="382"/>
                    <a:pt x="127" y="392"/>
                    <a:pt x="127" y="402"/>
                  </a:cubicBezTo>
                  <a:cubicBezTo>
                    <a:pt x="91" y="406"/>
                    <a:pt x="55" y="410"/>
                    <a:pt x="19" y="414"/>
                  </a:cubicBezTo>
                  <a:cubicBezTo>
                    <a:pt x="19" y="406"/>
                    <a:pt x="19" y="397"/>
                    <a:pt x="19" y="388"/>
                  </a:cubicBezTo>
                  <a:close/>
                  <a:moveTo>
                    <a:pt x="19" y="317"/>
                  </a:moveTo>
                  <a:cubicBezTo>
                    <a:pt x="55" y="310"/>
                    <a:pt x="91" y="303"/>
                    <a:pt x="127" y="296"/>
                  </a:cubicBezTo>
                  <a:cubicBezTo>
                    <a:pt x="127" y="306"/>
                    <a:pt x="127" y="316"/>
                    <a:pt x="127" y="326"/>
                  </a:cubicBezTo>
                  <a:cubicBezTo>
                    <a:pt x="91" y="331"/>
                    <a:pt x="55" y="337"/>
                    <a:pt x="19" y="343"/>
                  </a:cubicBezTo>
                  <a:cubicBezTo>
                    <a:pt x="19" y="334"/>
                    <a:pt x="19" y="325"/>
                    <a:pt x="19" y="317"/>
                  </a:cubicBezTo>
                  <a:close/>
                  <a:moveTo>
                    <a:pt x="19" y="245"/>
                  </a:moveTo>
                  <a:cubicBezTo>
                    <a:pt x="55" y="236"/>
                    <a:pt x="91" y="228"/>
                    <a:pt x="127" y="220"/>
                  </a:cubicBezTo>
                  <a:cubicBezTo>
                    <a:pt x="127" y="230"/>
                    <a:pt x="127" y="240"/>
                    <a:pt x="127" y="249"/>
                  </a:cubicBezTo>
                  <a:cubicBezTo>
                    <a:pt x="91" y="257"/>
                    <a:pt x="55" y="264"/>
                    <a:pt x="19" y="272"/>
                  </a:cubicBezTo>
                  <a:cubicBezTo>
                    <a:pt x="19" y="263"/>
                    <a:pt x="19" y="254"/>
                    <a:pt x="19" y="245"/>
                  </a:cubicBezTo>
                  <a:close/>
                  <a:moveTo>
                    <a:pt x="19" y="173"/>
                  </a:moveTo>
                  <a:cubicBezTo>
                    <a:pt x="55" y="163"/>
                    <a:pt x="91" y="154"/>
                    <a:pt x="127" y="144"/>
                  </a:cubicBezTo>
                  <a:cubicBezTo>
                    <a:pt x="127" y="154"/>
                    <a:pt x="127" y="163"/>
                    <a:pt x="127" y="173"/>
                  </a:cubicBezTo>
                  <a:cubicBezTo>
                    <a:pt x="91" y="182"/>
                    <a:pt x="55" y="191"/>
                    <a:pt x="19" y="200"/>
                  </a:cubicBezTo>
                  <a:cubicBezTo>
                    <a:pt x="19" y="191"/>
                    <a:pt x="19" y="182"/>
                    <a:pt x="19" y="173"/>
                  </a:cubicBezTo>
                  <a:close/>
                  <a:moveTo>
                    <a:pt x="19" y="101"/>
                  </a:moveTo>
                  <a:cubicBezTo>
                    <a:pt x="127" y="68"/>
                    <a:pt x="127" y="68"/>
                    <a:pt x="127" y="68"/>
                  </a:cubicBezTo>
                  <a:cubicBezTo>
                    <a:pt x="127" y="97"/>
                    <a:pt x="127" y="97"/>
                    <a:pt x="127" y="97"/>
                  </a:cubicBezTo>
                  <a:cubicBezTo>
                    <a:pt x="19" y="129"/>
                    <a:pt x="19" y="129"/>
                    <a:pt x="19" y="129"/>
                  </a:cubicBezTo>
                  <a:lnTo>
                    <a:pt x="19" y="101"/>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1" name="Freeform 22"/>
            <p:cNvSpPr>
              <a:spLocks noEditPoints="1"/>
            </p:cNvSpPr>
            <p:nvPr/>
          </p:nvSpPr>
          <p:spPr bwMode="auto">
            <a:xfrm>
              <a:off x="7538669" y="2890591"/>
              <a:ext cx="841880" cy="3368767"/>
            </a:xfrm>
            <a:custGeom>
              <a:avLst/>
              <a:gdLst>
                <a:gd name="T0" fmla="*/ 49 w 285"/>
                <a:gd name="T1" fmla="*/ 1049 h 1140"/>
                <a:gd name="T2" fmla="*/ 97 w 285"/>
                <a:gd name="T3" fmla="*/ 988 h 1140"/>
                <a:gd name="T4" fmla="*/ 97 w 285"/>
                <a:gd name="T5" fmla="*/ 964 h 1140"/>
                <a:gd name="T6" fmla="*/ 49 w 285"/>
                <a:gd name="T7" fmla="*/ 910 h 1140"/>
                <a:gd name="T8" fmla="*/ 49 w 285"/>
                <a:gd name="T9" fmla="*/ 818 h 1140"/>
                <a:gd name="T10" fmla="*/ 49 w 285"/>
                <a:gd name="T11" fmla="*/ 703 h 1140"/>
                <a:gd name="T12" fmla="*/ 97 w 285"/>
                <a:gd name="T13" fmla="*/ 649 h 1140"/>
                <a:gd name="T14" fmla="*/ 97 w 285"/>
                <a:gd name="T15" fmla="*/ 625 h 1140"/>
                <a:gd name="T16" fmla="*/ 49 w 285"/>
                <a:gd name="T17" fmla="*/ 565 h 1140"/>
                <a:gd name="T18" fmla="*/ 49 w 285"/>
                <a:gd name="T19" fmla="*/ 473 h 1140"/>
                <a:gd name="T20" fmla="*/ 49 w 285"/>
                <a:gd name="T21" fmla="*/ 415 h 1140"/>
                <a:gd name="T22" fmla="*/ 97 w 285"/>
                <a:gd name="T23" fmla="*/ 310 h 1140"/>
                <a:gd name="T24" fmla="*/ 97 w 285"/>
                <a:gd name="T25" fmla="*/ 286 h 1140"/>
                <a:gd name="T26" fmla="*/ 49 w 285"/>
                <a:gd name="T27" fmla="*/ 219 h 1140"/>
                <a:gd name="T28" fmla="*/ 49 w 285"/>
                <a:gd name="T29" fmla="*/ 127 h 1140"/>
                <a:gd name="T30" fmla="*/ 159 w 285"/>
                <a:gd name="T31" fmla="*/ 133 h 1140"/>
                <a:gd name="T32" fmla="*/ 129 w 285"/>
                <a:gd name="T33" fmla="*/ 180 h 1140"/>
                <a:gd name="T34" fmla="*/ 129 w 285"/>
                <a:gd name="T35" fmla="*/ 205 h 1140"/>
                <a:gd name="T36" fmla="*/ 159 w 285"/>
                <a:gd name="T37" fmla="*/ 268 h 1140"/>
                <a:gd name="T38" fmla="*/ 159 w 285"/>
                <a:gd name="T39" fmla="*/ 353 h 1140"/>
                <a:gd name="T40" fmla="*/ 160 w 285"/>
                <a:gd name="T41" fmla="*/ 463 h 1140"/>
                <a:gd name="T42" fmla="*/ 129 w 285"/>
                <a:gd name="T43" fmla="*/ 514 h 1140"/>
                <a:gd name="T44" fmla="*/ 129 w 285"/>
                <a:gd name="T45" fmla="*/ 539 h 1140"/>
                <a:gd name="T46" fmla="*/ 160 w 285"/>
                <a:gd name="T47" fmla="*/ 598 h 1140"/>
                <a:gd name="T48" fmla="*/ 160 w 285"/>
                <a:gd name="T49" fmla="*/ 682 h 1140"/>
                <a:gd name="T50" fmla="*/ 160 w 285"/>
                <a:gd name="T51" fmla="*/ 792 h 1140"/>
                <a:gd name="T52" fmla="*/ 130 w 285"/>
                <a:gd name="T53" fmla="*/ 849 h 1140"/>
                <a:gd name="T54" fmla="*/ 130 w 285"/>
                <a:gd name="T55" fmla="*/ 874 h 1140"/>
                <a:gd name="T56" fmla="*/ 160 w 285"/>
                <a:gd name="T57" fmla="*/ 928 h 1140"/>
                <a:gd name="T58" fmla="*/ 161 w 285"/>
                <a:gd name="T59" fmla="*/ 1012 h 1140"/>
                <a:gd name="T60" fmla="*/ 186 w 285"/>
                <a:gd name="T61" fmla="*/ 1036 h 1140"/>
                <a:gd name="T62" fmla="*/ 208 w 285"/>
                <a:gd name="T63" fmla="*/ 980 h 1140"/>
                <a:gd name="T64" fmla="*/ 208 w 285"/>
                <a:gd name="T65" fmla="*/ 927 h 1140"/>
                <a:gd name="T66" fmla="*/ 186 w 285"/>
                <a:gd name="T67" fmla="*/ 901 h 1140"/>
                <a:gd name="T68" fmla="*/ 186 w 285"/>
                <a:gd name="T69" fmla="*/ 847 h 1140"/>
                <a:gd name="T70" fmla="*/ 186 w 285"/>
                <a:gd name="T71" fmla="*/ 738 h 1140"/>
                <a:gd name="T72" fmla="*/ 208 w 285"/>
                <a:gd name="T73" fmla="*/ 657 h 1140"/>
                <a:gd name="T74" fmla="*/ 208 w 285"/>
                <a:gd name="T75" fmla="*/ 631 h 1140"/>
                <a:gd name="T76" fmla="*/ 186 w 285"/>
                <a:gd name="T77" fmla="*/ 575 h 1140"/>
                <a:gd name="T78" fmla="*/ 186 w 285"/>
                <a:gd name="T79" fmla="*/ 492 h 1140"/>
                <a:gd name="T80" fmla="*/ 186 w 285"/>
                <a:gd name="T81" fmla="*/ 384 h 1140"/>
                <a:gd name="T82" fmla="*/ 208 w 285"/>
                <a:gd name="T83" fmla="*/ 334 h 1140"/>
                <a:gd name="T84" fmla="*/ 208 w 285"/>
                <a:gd name="T85" fmla="*/ 308 h 1140"/>
                <a:gd name="T86" fmla="*/ 208 w 285"/>
                <a:gd name="T87" fmla="*/ 254 h 1140"/>
                <a:gd name="T88" fmla="*/ 186 w 285"/>
                <a:gd name="T89" fmla="*/ 166 h 1140"/>
                <a:gd name="T90" fmla="*/ 228 w 285"/>
                <a:gd name="T91" fmla="*/ 1033 h 1140"/>
                <a:gd name="T92" fmla="*/ 247 w 285"/>
                <a:gd name="T93" fmla="*/ 978 h 1140"/>
                <a:gd name="T94" fmla="*/ 247 w 285"/>
                <a:gd name="T95" fmla="*/ 951 h 1140"/>
                <a:gd name="T96" fmla="*/ 228 w 285"/>
                <a:gd name="T97" fmla="*/ 899 h 1140"/>
                <a:gd name="T98" fmla="*/ 228 w 285"/>
                <a:gd name="T99" fmla="*/ 820 h 1140"/>
                <a:gd name="T100" fmla="*/ 229 w 285"/>
                <a:gd name="T101" fmla="*/ 713 h 1140"/>
                <a:gd name="T102" fmla="*/ 248 w 285"/>
                <a:gd name="T103" fmla="*/ 661 h 1140"/>
                <a:gd name="T104" fmla="*/ 248 w 285"/>
                <a:gd name="T105" fmla="*/ 634 h 1140"/>
                <a:gd name="T106" fmla="*/ 229 w 285"/>
                <a:gd name="T107" fmla="*/ 579 h 1140"/>
                <a:gd name="T108" fmla="*/ 229 w 285"/>
                <a:gd name="T109" fmla="*/ 499 h 1140"/>
                <a:gd name="T110" fmla="*/ 230 w 285"/>
                <a:gd name="T111" fmla="*/ 393 h 1140"/>
                <a:gd name="T112" fmla="*/ 249 w 285"/>
                <a:gd name="T113" fmla="*/ 343 h 1140"/>
                <a:gd name="T114" fmla="*/ 249 w 285"/>
                <a:gd name="T115" fmla="*/ 316 h 1140"/>
                <a:gd name="T116" fmla="*/ 230 w 285"/>
                <a:gd name="T117" fmla="*/ 259 h 1140"/>
                <a:gd name="T118" fmla="*/ 230 w 285"/>
                <a:gd name="T119" fmla="*/ 179 h 1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5" h="1140">
                  <a:moveTo>
                    <a:pt x="285" y="98"/>
                  </a:moveTo>
                  <a:cubicBezTo>
                    <a:pt x="0" y="0"/>
                    <a:pt x="0" y="0"/>
                    <a:pt x="0" y="0"/>
                  </a:cubicBezTo>
                  <a:cubicBezTo>
                    <a:pt x="0" y="1140"/>
                    <a:pt x="0" y="1140"/>
                    <a:pt x="0" y="1140"/>
                  </a:cubicBezTo>
                  <a:cubicBezTo>
                    <a:pt x="285" y="1097"/>
                    <a:pt x="285" y="1097"/>
                    <a:pt x="285" y="1097"/>
                  </a:cubicBezTo>
                  <a:lnTo>
                    <a:pt x="285" y="98"/>
                  </a:lnTo>
                  <a:close/>
                  <a:moveTo>
                    <a:pt x="49" y="1049"/>
                  </a:moveTo>
                  <a:cubicBezTo>
                    <a:pt x="97" y="1045"/>
                    <a:pt x="97" y="1045"/>
                    <a:pt x="97" y="1045"/>
                  </a:cubicBezTo>
                  <a:cubicBezTo>
                    <a:pt x="97" y="1077"/>
                    <a:pt x="97" y="1077"/>
                    <a:pt x="97" y="1077"/>
                  </a:cubicBezTo>
                  <a:cubicBezTo>
                    <a:pt x="49" y="1083"/>
                    <a:pt x="49" y="1083"/>
                    <a:pt x="49" y="1083"/>
                  </a:cubicBezTo>
                  <a:lnTo>
                    <a:pt x="49" y="1049"/>
                  </a:lnTo>
                  <a:close/>
                  <a:moveTo>
                    <a:pt x="49" y="991"/>
                  </a:moveTo>
                  <a:cubicBezTo>
                    <a:pt x="65" y="990"/>
                    <a:pt x="81" y="989"/>
                    <a:pt x="97" y="988"/>
                  </a:cubicBezTo>
                  <a:cubicBezTo>
                    <a:pt x="97" y="999"/>
                    <a:pt x="97" y="1009"/>
                    <a:pt x="97" y="1020"/>
                  </a:cubicBezTo>
                  <a:cubicBezTo>
                    <a:pt x="81" y="1022"/>
                    <a:pt x="65" y="1024"/>
                    <a:pt x="49" y="1025"/>
                  </a:cubicBezTo>
                  <a:cubicBezTo>
                    <a:pt x="49" y="1014"/>
                    <a:pt x="49" y="1003"/>
                    <a:pt x="49" y="991"/>
                  </a:cubicBezTo>
                  <a:close/>
                  <a:moveTo>
                    <a:pt x="49" y="934"/>
                  </a:moveTo>
                  <a:cubicBezTo>
                    <a:pt x="65" y="933"/>
                    <a:pt x="81" y="932"/>
                    <a:pt x="97" y="932"/>
                  </a:cubicBezTo>
                  <a:cubicBezTo>
                    <a:pt x="97" y="942"/>
                    <a:pt x="97" y="953"/>
                    <a:pt x="97" y="964"/>
                  </a:cubicBezTo>
                  <a:cubicBezTo>
                    <a:pt x="81" y="965"/>
                    <a:pt x="65" y="966"/>
                    <a:pt x="49" y="968"/>
                  </a:cubicBezTo>
                  <a:cubicBezTo>
                    <a:pt x="49" y="956"/>
                    <a:pt x="49" y="945"/>
                    <a:pt x="49" y="934"/>
                  </a:cubicBezTo>
                  <a:close/>
                  <a:moveTo>
                    <a:pt x="49" y="876"/>
                  </a:moveTo>
                  <a:cubicBezTo>
                    <a:pt x="65" y="876"/>
                    <a:pt x="81" y="875"/>
                    <a:pt x="97" y="875"/>
                  </a:cubicBezTo>
                  <a:cubicBezTo>
                    <a:pt x="97" y="886"/>
                    <a:pt x="97" y="896"/>
                    <a:pt x="97" y="907"/>
                  </a:cubicBezTo>
                  <a:cubicBezTo>
                    <a:pt x="81" y="908"/>
                    <a:pt x="65" y="909"/>
                    <a:pt x="49" y="910"/>
                  </a:cubicBezTo>
                  <a:cubicBezTo>
                    <a:pt x="49" y="899"/>
                    <a:pt x="49" y="887"/>
                    <a:pt x="49" y="876"/>
                  </a:cubicBezTo>
                  <a:close/>
                  <a:moveTo>
                    <a:pt x="49" y="818"/>
                  </a:moveTo>
                  <a:cubicBezTo>
                    <a:pt x="65" y="818"/>
                    <a:pt x="81" y="819"/>
                    <a:pt x="97" y="819"/>
                  </a:cubicBezTo>
                  <a:cubicBezTo>
                    <a:pt x="97" y="829"/>
                    <a:pt x="97" y="840"/>
                    <a:pt x="97" y="851"/>
                  </a:cubicBezTo>
                  <a:cubicBezTo>
                    <a:pt x="81" y="851"/>
                    <a:pt x="65" y="852"/>
                    <a:pt x="49" y="853"/>
                  </a:cubicBezTo>
                  <a:cubicBezTo>
                    <a:pt x="49" y="841"/>
                    <a:pt x="49" y="830"/>
                    <a:pt x="49" y="818"/>
                  </a:cubicBezTo>
                  <a:close/>
                  <a:moveTo>
                    <a:pt x="49" y="761"/>
                  </a:moveTo>
                  <a:cubicBezTo>
                    <a:pt x="65" y="761"/>
                    <a:pt x="81" y="762"/>
                    <a:pt x="97" y="762"/>
                  </a:cubicBezTo>
                  <a:cubicBezTo>
                    <a:pt x="97" y="773"/>
                    <a:pt x="97" y="783"/>
                    <a:pt x="97" y="794"/>
                  </a:cubicBezTo>
                  <a:cubicBezTo>
                    <a:pt x="81" y="794"/>
                    <a:pt x="65" y="795"/>
                    <a:pt x="49" y="795"/>
                  </a:cubicBezTo>
                  <a:cubicBezTo>
                    <a:pt x="49" y="784"/>
                    <a:pt x="49" y="772"/>
                    <a:pt x="49" y="761"/>
                  </a:cubicBezTo>
                  <a:close/>
                  <a:moveTo>
                    <a:pt x="49" y="703"/>
                  </a:moveTo>
                  <a:cubicBezTo>
                    <a:pt x="65" y="704"/>
                    <a:pt x="81" y="705"/>
                    <a:pt x="97" y="706"/>
                  </a:cubicBezTo>
                  <a:cubicBezTo>
                    <a:pt x="97" y="716"/>
                    <a:pt x="97" y="727"/>
                    <a:pt x="97" y="738"/>
                  </a:cubicBezTo>
                  <a:cubicBezTo>
                    <a:pt x="81" y="738"/>
                    <a:pt x="65" y="737"/>
                    <a:pt x="49" y="737"/>
                  </a:cubicBezTo>
                  <a:cubicBezTo>
                    <a:pt x="49" y="726"/>
                    <a:pt x="49" y="715"/>
                    <a:pt x="49" y="703"/>
                  </a:cubicBezTo>
                  <a:close/>
                  <a:moveTo>
                    <a:pt x="49" y="645"/>
                  </a:moveTo>
                  <a:cubicBezTo>
                    <a:pt x="65" y="647"/>
                    <a:pt x="81" y="648"/>
                    <a:pt x="97" y="649"/>
                  </a:cubicBezTo>
                  <a:cubicBezTo>
                    <a:pt x="97" y="660"/>
                    <a:pt x="97" y="671"/>
                    <a:pt x="97" y="681"/>
                  </a:cubicBezTo>
                  <a:cubicBezTo>
                    <a:pt x="81" y="681"/>
                    <a:pt x="65" y="680"/>
                    <a:pt x="49" y="680"/>
                  </a:cubicBezTo>
                  <a:cubicBezTo>
                    <a:pt x="49" y="668"/>
                    <a:pt x="49" y="657"/>
                    <a:pt x="49" y="645"/>
                  </a:cubicBezTo>
                  <a:close/>
                  <a:moveTo>
                    <a:pt x="49" y="588"/>
                  </a:moveTo>
                  <a:cubicBezTo>
                    <a:pt x="65" y="590"/>
                    <a:pt x="81" y="591"/>
                    <a:pt x="97" y="593"/>
                  </a:cubicBezTo>
                  <a:cubicBezTo>
                    <a:pt x="97" y="603"/>
                    <a:pt x="97" y="614"/>
                    <a:pt x="97" y="625"/>
                  </a:cubicBezTo>
                  <a:cubicBezTo>
                    <a:pt x="81" y="624"/>
                    <a:pt x="65" y="623"/>
                    <a:pt x="49" y="622"/>
                  </a:cubicBezTo>
                  <a:cubicBezTo>
                    <a:pt x="49" y="611"/>
                    <a:pt x="49" y="599"/>
                    <a:pt x="49" y="588"/>
                  </a:cubicBezTo>
                  <a:close/>
                  <a:moveTo>
                    <a:pt x="49" y="530"/>
                  </a:moveTo>
                  <a:cubicBezTo>
                    <a:pt x="65" y="532"/>
                    <a:pt x="81" y="534"/>
                    <a:pt x="97" y="536"/>
                  </a:cubicBezTo>
                  <a:cubicBezTo>
                    <a:pt x="97" y="547"/>
                    <a:pt x="97" y="558"/>
                    <a:pt x="97" y="568"/>
                  </a:cubicBezTo>
                  <a:cubicBezTo>
                    <a:pt x="81" y="567"/>
                    <a:pt x="65" y="566"/>
                    <a:pt x="49" y="565"/>
                  </a:cubicBezTo>
                  <a:cubicBezTo>
                    <a:pt x="49" y="553"/>
                    <a:pt x="49" y="542"/>
                    <a:pt x="49" y="530"/>
                  </a:cubicBezTo>
                  <a:close/>
                  <a:moveTo>
                    <a:pt x="49" y="473"/>
                  </a:moveTo>
                  <a:cubicBezTo>
                    <a:pt x="65" y="475"/>
                    <a:pt x="81" y="477"/>
                    <a:pt x="97" y="480"/>
                  </a:cubicBezTo>
                  <a:cubicBezTo>
                    <a:pt x="97" y="490"/>
                    <a:pt x="97" y="501"/>
                    <a:pt x="97" y="512"/>
                  </a:cubicBezTo>
                  <a:cubicBezTo>
                    <a:pt x="81" y="510"/>
                    <a:pt x="65" y="508"/>
                    <a:pt x="49" y="507"/>
                  </a:cubicBezTo>
                  <a:cubicBezTo>
                    <a:pt x="49" y="495"/>
                    <a:pt x="49" y="484"/>
                    <a:pt x="49" y="473"/>
                  </a:cubicBezTo>
                  <a:close/>
                  <a:moveTo>
                    <a:pt x="49" y="392"/>
                  </a:moveTo>
                  <a:cubicBezTo>
                    <a:pt x="49" y="380"/>
                    <a:pt x="49" y="369"/>
                    <a:pt x="49" y="357"/>
                  </a:cubicBezTo>
                  <a:cubicBezTo>
                    <a:pt x="65" y="361"/>
                    <a:pt x="81" y="364"/>
                    <a:pt x="97" y="367"/>
                  </a:cubicBezTo>
                  <a:cubicBezTo>
                    <a:pt x="97" y="378"/>
                    <a:pt x="97" y="388"/>
                    <a:pt x="97" y="399"/>
                  </a:cubicBezTo>
                  <a:cubicBezTo>
                    <a:pt x="81" y="396"/>
                    <a:pt x="65" y="394"/>
                    <a:pt x="49" y="392"/>
                  </a:cubicBezTo>
                  <a:close/>
                  <a:moveTo>
                    <a:pt x="49" y="415"/>
                  </a:moveTo>
                  <a:cubicBezTo>
                    <a:pt x="65" y="418"/>
                    <a:pt x="81" y="421"/>
                    <a:pt x="97" y="423"/>
                  </a:cubicBezTo>
                  <a:cubicBezTo>
                    <a:pt x="97" y="434"/>
                    <a:pt x="97" y="445"/>
                    <a:pt x="97" y="455"/>
                  </a:cubicBezTo>
                  <a:cubicBezTo>
                    <a:pt x="81" y="453"/>
                    <a:pt x="65" y="451"/>
                    <a:pt x="49" y="449"/>
                  </a:cubicBezTo>
                  <a:cubicBezTo>
                    <a:pt x="49" y="438"/>
                    <a:pt x="49" y="426"/>
                    <a:pt x="49" y="415"/>
                  </a:cubicBezTo>
                  <a:close/>
                  <a:moveTo>
                    <a:pt x="49" y="300"/>
                  </a:moveTo>
                  <a:cubicBezTo>
                    <a:pt x="65" y="303"/>
                    <a:pt x="81" y="307"/>
                    <a:pt x="97" y="310"/>
                  </a:cubicBezTo>
                  <a:cubicBezTo>
                    <a:pt x="97" y="321"/>
                    <a:pt x="97" y="332"/>
                    <a:pt x="97" y="342"/>
                  </a:cubicBezTo>
                  <a:cubicBezTo>
                    <a:pt x="81" y="340"/>
                    <a:pt x="65" y="337"/>
                    <a:pt x="49" y="334"/>
                  </a:cubicBezTo>
                  <a:cubicBezTo>
                    <a:pt x="49" y="323"/>
                    <a:pt x="49" y="311"/>
                    <a:pt x="49" y="300"/>
                  </a:cubicBezTo>
                  <a:close/>
                  <a:moveTo>
                    <a:pt x="49" y="242"/>
                  </a:moveTo>
                  <a:cubicBezTo>
                    <a:pt x="65" y="246"/>
                    <a:pt x="81" y="250"/>
                    <a:pt x="97" y="254"/>
                  </a:cubicBezTo>
                  <a:cubicBezTo>
                    <a:pt x="97" y="265"/>
                    <a:pt x="97" y="275"/>
                    <a:pt x="97" y="286"/>
                  </a:cubicBezTo>
                  <a:cubicBezTo>
                    <a:pt x="81" y="283"/>
                    <a:pt x="65" y="280"/>
                    <a:pt x="49" y="276"/>
                  </a:cubicBezTo>
                  <a:cubicBezTo>
                    <a:pt x="49" y="265"/>
                    <a:pt x="49" y="254"/>
                    <a:pt x="49" y="242"/>
                  </a:cubicBezTo>
                  <a:close/>
                  <a:moveTo>
                    <a:pt x="49" y="185"/>
                  </a:moveTo>
                  <a:cubicBezTo>
                    <a:pt x="65" y="189"/>
                    <a:pt x="81" y="193"/>
                    <a:pt x="97" y="197"/>
                  </a:cubicBezTo>
                  <a:cubicBezTo>
                    <a:pt x="97" y="208"/>
                    <a:pt x="97" y="219"/>
                    <a:pt x="97" y="229"/>
                  </a:cubicBezTo>
                  <a:cubicBezTo>
                    <a:pt x="81" y="226"/>
                    <a:pt x="65" y="222"/>
                    <a:pt x="49" y="219"/>
                  </a:cubicBezTo>
                  <a:cubicBezTo>
                    <a:pt x="49" y="207"/>
                    <a:pt x="49" y="196"/>
                    <a:pt x="49" y="185"/>
                  </a:cubicBezTo>
                  <a:close/>
                  <a:moveTo>
                    <a:pt x="49" y="127"/>
                  </a:moveTo>
                  <a:cubicBezTo>
                    <a:pt x="65" y="132"/>
                    <a:pt x="81" y="136"/>
                    <a:pt x="97" y="141"/>
                  </a:cubicBezTo>
                  <a:cubicBezTo>
                    <a:pt x="97" y="152"/>
                    <a:pt x="97" y="162"/>
                    <a:pt x="97" y="173"/>
                  </a:cubicBezTo>
                  <a:cubicBezTo>
                    <a:pt x="81" y="169"/>
                    <a:pt x="65" y="165"/>
                    <a:pt x="49" y="161"/>
                  </a:cubicBezTo>
                  <a:cubicBezTo>
                    <a:pt x="49" y="150"/>
                    <a:pt x="49" y="138"/>
                    <a:pt x="49" y="127"/>
                  </a:cubicBezTo>
                  <a:close/>
                  <a:moveTo>
                    <a:pt x="97" y="116"/>
                  </a:moveTo>
                  <a:cubicBezTo>
                    <a:pt x="49" y="104"/>
                    <a:pt x="49" y="104"/>
                    <a:pt x="49" y="104"/>
                  </a:cubicBezTo>
                  <a:cubicBezTo>
                    <a:pt x="49" y="69"/>
                    <a:pt x="49" y="69"/>
                    <a:pt x="49" y="69"/>
                  </a:cubicBezTo>
                  <a:cubicBezTo>
                    <a:pt x="97" y="85"/>
                    <a:pt x="97" y="85"/>
                    <a:pt x="97" y="85"/>
                  </a:cubicBezTo>
                  <a:lnTo>
                    <a:pt x="97" y="116"/>
                  </a:lnTo>
                  <a:close/>
                  <a:moveTo>
                    <a:pt x="159" y="133"/>
                  </a:moveTo>
                  <a:cubicBezTo>
                    <a:pt x="129" y="125"/>
                    <a:pt x="129" y="125"/>
                    <a:pt x="129" y="125"/>
                  </a:cubicBezTo>
                  <a:cubicBezTo>
                    <a:pt x="129" y="94"/>
                    <a:pt x="129" y="94"/>
                    <a:pt x="129" y="94"/>
                  </a:cubicBezTo>
                  <a:cubicBezTo>
                    <a:pt x="159" y="104"/>
                    <a:pt x="159" y="104"/>
                    <a:pt x="159" y="104"/>
                  </a:cubicBezTo>
                  <a:lnTo>
                    <a:pt x="159" y="133"/>
                  </a:lnTo>
                  <a:close/>
                  <a:moveTo>
                    <a:pt x="159" y="188"/>
                  </a:moveTo>
                  <a:cubicBezTo>
                    <a:pt x="149" y="185"/>
                    <a:pt x="139" y="183"/>
                    <a:pt x="129" y="180"/>
                  </a:cubicBezTo>
                  <a:cubicBezTo>
                    <a:pt x="129" y="170"/>
                    <a:pt x="129" y="160"/>
                    <a:pt x="129" y="150"/>
                  </a:cubicBezTo>
                  <a:cubicBezTo>
                    <a:pt x="139" y="153"/>
                    <a:pt x="149" y="156"/>
                    <a:pt x="159" y="159"/>
                  </a:cubicBezTo>
                  <a:cubicBezTo>
                    <a:pt x="159" y="168"/>
                    <a:pt x="159" y="178"/>
                    <a:pt x="159" y="188"/>
                  </a:cubicBezTo>
                  <a:close/>
                  <a:moveTo>
                    <a:pt x="159" y="243"/>
                  </a:moveTo>
                  <a:cubicBezTo>
                    <a:pt x="149" y="240"/>
                    <a:pt x="139" y="238"/>
                    <a:pt x="129" y="236"/>
                  </a:cubicBezTo>
                  <a:cubicBezTo>
                    <a:pt x="129" y="226"/>
                    <a:pt x="129" y="215"/>
                    <a:pt x="129" y="205"/>
                  </a:cubicBezTo>
                  <a:cubicBezTo>
                    <a:pt x="139" y="208"/>
                    <a:pt x="149" y="211"/>
                    <a:pt x="159" y="213"/>
                  </a:cubicBezTo>
                  <a:cubicBezTo>
                    <a:pt x="159" y="223"/>
                    <a:pt x="159" y="233"/>
                    <a:pt x="159" y="243"/>
                  </a:cubicBezTo>
                  <a:close/>
                  <a:moveTo>
                    <a:pt x="159" y="298"/>
                  </a:moveTo>
                  <a:cubicBezTo>
                    <a:pt x="149" y="296"/>
                    <a:pt x="139" y="294"/>
                    <a:pt x="129" y="292"/>
                  </a:cubicBezTo>
                  <a:cubicBezTo>
                    <a:pt x="129" y="281"/>
                    <a:pt x="129" y="271"/>
                    <a:pt x="129" y="261"/>
                  </a:cubicBezTo>
                  <a:cubicBezTo>
                    <a:pt x="139" y="263"/>
                    <a:pt x="149" y="266"/>
                    <a:pt x="159" y="268"/>
                  </a:cubicBezTo>
                  <a:cubicBezTo>
                    <a:pt x="159" y="278"/>
                    <a:pt x="159" y="288"/>
                    <a:pt x="159" y="298"/>
                  </a:cubicBezTo>
                  <a:close/>
                  <a:moveTo>
                    <a:pt x="159" y="353"/>
                  </a:moveTo>
                  <a:cubicBezTo>
                    <a:pt x="149" y="351"/>
                    <a:pt x="139" y="349"/>
                    <a:pt x="129" y="347"/>
                  </a:cubicBezTo>
                  <a:cubicBezTo>
                    <a:pt x="129" y="337"/>
                    <a:pt x="129" y="327"/>
                    <a:pt x="129" y="317"/>
                  </a:cubicBezTo>
                  <a:cubicBezTo>
                    <a:pt x="139" y="319"/>
                    <a:pt x="149" y="321"/>
                    <a:pt x="159" y="323"/>
                  </a:cubicBezTo>
                  <a:cubicBezTo>
                    <a:pt x="159" y="333"/>
                    <a:pt x="159" y="343"/>
                    <a:pt x="159" y="353"/>
                  </a:cubicBezTo>
                  <a:close/>
                  <a:moveTo>
                    <a:pt x="159" y="408"/>
                  </a:moveTo>
                  <a:cubicBezTo>
                    <a:pt x="149" y="406"/>
                    <a:pt x="139" y="405"/>
                    <a:pt x="129" y="403"/>
                  </a:cubicBezTo>
                  <a:cubicBezTo>
                    <a:pt x="129" y="393"/>
                    <a:pt x="129" y="383"/>
                    <a:pt x="129" y="372"/>
                  </a:cubicBezTo>
                  <a:cubicBezTo>
                    <a:pt x="139" y="374"/>
                    <a:pt x="149" y="376"/>
                    <a:pt x="159" y="378"/>
                  </a:cubicBezTo>
                  <a:cubicBezTo>
                    <a:pt x="159" y="388"/>
                    <a:pt x="159" y="398"/>
                    <a:pt x="159" y="408"/>
                  </a:cubicBezTo>
                  <a:close/>
                  <a:moveTo>
                    <a:pt x="160" y="463"/>
                  </a:moveTo>
                  <a:cubicBezTo>
                    <a:pt x="149" y="461"/>
                    <a:pt x="139" y="460"/>
                    <a:pt x="129" y="459"/>
                  </a:cubicBezTo>
                  <a:cubicBezTo>
                    <a:pt x="129" y="448"/>
                    <a:pt x="129" y="438"/>
                    <a:pt x="129" y="428"/>
                  </a:cubicBezTo>
                  <a:cubicBezTo>
                    <a:pt x="139" y="430"/>
                    <a:pt x="149" y="432"/>
                    <a:pt x="160" y="433"/>
                  </a:cubicBezTo>
                  <a:cubicBezTo>
                    <a:pt x="160" y="443"/>
                    <a:pt x="160" y="453"/>
                    <a:pt x="160" y="463"/>
                  </a:cubicBezTo>
                  <a:close/>
                  <a:moveTo>
                    <a:pt x="160" y="518"/>
                  </a:moveTo>
                  <a:cubicBezTo>
                    <a:pt x="149" y="516"/>
                    <a:pt x="139" y="515"/>
                    <a:pt x="129" y="514"/>
                  </a:cubicBezTo>
                  <a:cubicBezTo>
                    <a:pt x="129" y="504"/>
                    <a:pt x="129" y="494"/>
                    <a:pt x="129" y="484"/>
                  </a:cubicBezTo>
                  <a:cubicBezTo>
                    <a:pt x="139" y="485"/>
                    <a:pt x="149" y="487"/>
                    <a:pt x="160" y="488"/>
                  </a:cubicBezTo>
                  <a:cubicBezTo>
                    <a:pt x="160" y="498"/>
                    <a:pt x="160" y="508"/>
                    <a:pt x="160" y="518"/>
                  </a:cubicBezTo>
                  <a:close/>
                  <a:moveTo>
                    <a:pt x="160" y="572"/>
                  </a:moveTo>
                  <a:cubicBezTo>
                    <a:pt x="150" y="572"/>
                    <a:pt x="139" y="571"/>
                    <a:pt x="129" y="570"/>
                  </a:cubicBezTo>
                  <a:cubicBezTo>
                    <a:pt x="129" y="560"/>
                    <a:pt x="129" y="550"/>
                    <a:pt x="129" y="539"/>
                  </a:cubicBezTo>
                  <a:cubicBezTo>
                    <a:pt x="139" y="541"/>
                    <a:pt x="150" y="542"/>
                    <a:pt x="160" y="543"/>
                  </a:cubicBezTo>
                  <a:cubicBezTo>
                    <a:pt x="160" y="553"/>
                    <a:pt x="160" y="563"/>
                    <a:pt x="160" y="572"/>
                  </a:cubicBezTo>
                  <a:close/>
                  <a:moveTo>
                    <a:pt x="160" y="627"/>
                  </a:moveTo>
                  <a:cubicBezTo>
                    <a:pt x="150" y="627"/>
                    <a:pt x="140" y="626"/>
                    <a:pt x="129" y="626"/>
                  </a:cubicBezTo>
                  <a:cubicBezTo>
                    <a:pt x="129" y="616"/>
                    <a:pt x="129" y="605"/>
                    <a:pt x="129" y="595"/>
                  </a:cubicBezTo>
                  <a:cubicBezTo>
                    <a:pt x="140" y="596"/>
                    <a:pt x="150" y="597"/>
                    <a:pt x="160" y="598"/>
                  </a:cubicBezTo>
                  <a:cubicBezTo>
                    <a:pt x="160" y="608"/>
                    <a:pt x="160" y="618"/>
                    <a:pt x="160" y="627"/>
                  </a:cubicBezTo>
                  <a:close/>
                  <a:moveTo>
                    <a:pt x="160" y="682"/>
                  </a:moveTo>
                  <a:cubicBezTo>
                    <a:pt x="150" y="682"/>
                    <a:pt x="140" y="682"/>
                    <a:pt x="130" y="681"/>
                  </a:cubicBezTo>
                  <a:cubicBezTo>
                    <a:pt x="130" y="671"/>
                    <a:pt x="130" y="661"/>
                    <a:pt x="130" y="651"/>
                  </a:cubicBezTo>
                  <a:cubicBezTo>
                    <a:pt x="140" y="652"/>
                    <a:pt x="150" y="652"/>
                    <a:pt x="160" y="653"/>
                  </a:cubicBezTo>
                  <a:cubicBezTo>
                    <a:pt x="160" y="663"/>
                    <a:pt x="160" y="673"/>
                    <a:pt x="160" y="682"/>
                  </a:cubicBezTo>
                  <a:close/>
                  <a:moveTo>
                    <a:pt x="160" y="737"/>
                  </a:moveTo>
                  <a:cubicBezTo>
                    <a:pt x="150" y="737"/>
                    <a:pt x="140" y="737"/>
                    <a:pt x="130" y="737"/>
                  </a:cubicBezTo>
                  <a:cubicBezTo>
                    <a:pt x="130" y="727"/>
                    <a:pt x="130" y="717"/>
                    <a:pt x="130" y="706"/>
                  </a:cubicBezTo>
                  <a:cubicBezTo>
                    <a:pt x="140" y="707"/>
                    <a:pt x="150" y="708"/>
                    <a:pt x="160" y="708"/>
                  </a:cubicBezTo>
                  <a:cubicBezTo>
                    <a:pt x="160" y="718"/>
                    <a:pt x="160" y="728"/>
                    <a:pt x="160" y="737"/>
                  </a:cubicBezTo>
                  <a:close/>
                  <a:moveTo>
                    <a:pt x="160" y="792"/>
                  </a:moveTo>
                  <a:cubicBezTo>
                    <a:pt x="150" y="793"/>
                    <a:pt x="140" y="793"/>
                    <a:pt x="130" y="793"/>
                  </a:cubicBezTo>
                  <a:cubicBezTo>
                    <a:pt x="130" y="783"/>
                    <a:pt x="130" y="772"/>
                    <a:pt x="130" y="762"/>
                  </a:cubicBezTo>
                  <a:cubicBezTo>
                    <a:pt x="140" y="762"/>
                    <a:pt x="150" y="763"/>
                    <a:pt x="160" y="763"/>
                  </a:cubicBezTo>
                  <a:cubicBezTo>
                    <a:pt x="160" y="773"/>
                    <a:pt x="160" y="783"/>
                    <a:pt x="160" y="792"/>
                  </a:cubicBezTo>
                  <a:close/>
                  <a:moveTo>
                    <a:pt x="160" y="847"/>
                  </a:moveTo>
                  <a:cubicBezTo>
                    <a:pt x="150" y="848"/>
                    <a:pt x="140" y="848"/>
                    <a:pt x="130" y="849"/>
                  </a:cubicBezTo>
                  <a:cubicBezTo>
                    <a:pt x="130" y="838"/>
                    <a:pt x="130" y="828"/>
                    <a:pt x="130" y="818"/>
                  </a:cubicBezTo>
                  <a:cubicBezTo>
                    <a:pt x="140" y="818"/>
                    <a:pt x="150" y="818"/>
                    <a:pt x="160" y="818"/>
                  </a:cubicBezTo>
                  <a:cubicBezTo>
                    <a:pt x="160" y="828"/>
                    <a:pt x="160" y="838"/>
                    <a:pt x="160" y="847"/>
                  </a:cubicBezTo>
                  <a:close/>
                  <a:moveTo>
                    <a:pt x="160" y="902"/>
                  </a:moveTo>
                  <a:cubicBezTo>
                    <a:pt x="150" y="903"/>
                    <a:pt x="140" y="904"/>
                    <a:pt x="130" y="904"/>
                  </a:cubicBezTo>
                  <a:cubicBezTo>
                    <a:pt x="130" y="894"/>
                    <a:pt x="130" y="884"/>
                    <a:pt x="130" y="874"/>
                  </a:cubicBezTo>
                  <a:cubicBezTo>
                    <a:pt x="140" y="873"/>
                    <a:pt x="150" y="873"/>
                    <a:pt x="160" y="873"/>
                  </a:cubicBezTo>
                  <a:cubicBezTo>
                    <a:pt x="160" y="883"/>
                    <a:pt x="160" y="893"/>
                    <a:pt x="160" y="902"/>
                  </a:cubicBezTo>
                  <a:close/>
                  <a:moveTo>
                    <a:pt x="160" y="957"/>
                  </a:moveTo>
                  <a:cubicBezTo>
                    <a:pt x="150" y="958"/>
                    <a:pt x="140" y="959"/>
                    <a:pt x="130" y="960"/>
                  </a:cubicBezTo>
                  <a:cubicBezTo>
                    <a:pt x="130" y="950"/>
                    <a:pt x="130" y="939"/>
                    <a:pt x="130" y="929"/>
                  </a:cubicBezTo>
                  <a:cubicBezTo>
                    <a:pt x="140" y="929"/>
                    <a:pt x="150" y="928"/>
                    <a:pt x="160" y="928"/>
                  </a:cubicBezTo>
                  <a:cubicBezTo>
                    <a:pt x="160" y="938"/>
                    <a:pt x="160" y="947"/>
                    <a:pt x="160" y="957"/>
                  </a:cubicBezTo>
                  <a:close/>
                  <a:moveTo>
                    <a:pt x="161" y="1012"/>
                  </a:moveTo>
                  <a:cubicBezTo>
                    <a:pt x="150" y="1013"/>
                    <a:pt x="140" y="1014"/>
                    <a:pt x="130" y="1016"/>
                  </a:cubicBezTo>
                  <a:cubicBezTo>
                    <a:pt x="130" y="1005"/>
                    <a:pt x="130" y="995"/>
                    <a:pt x="130" y="985"/>
                  </a:cubicBezTo>
                  <a:cubicBezTo>
                    <a:pt x="140" y="984"/>
                    <a:pt x="150" y="984"/>
                    <a:pt x="161" y="983"/>
                  </a:cubicBezTo>
                  <a:cubicBezTo>
                    <a:pt x="161" y="993"/>
                    <a:pt x="161" y="1002"/>
                    <a:pt x="161" y="1012"/>
                  </a:cubicBezTo>
                  <a:close/>
                  <a:moveTo>
                    <a:pt x="161" y="1067"/>
                  </a:moveTo>
                  <a:cubicBezTo>
                    <a:pt x="130" y="1071"/>
                    <a:pt x="130" y="1071"/>
                    <a:pt x="130" y="1071"/>
                  </a:cubicBezTo>
                  <a:cubicBezTo>
                    <a:pt x="130" y="1041"/>
                    <a:pt x="130" y="1041"/>
                    <a:pt x="130" y="1041"/>
                  </a:cubicBezTo>
                  <a:cubicBezTo>
                    <a:pt x="161" y="1038"/>
                    <a:pt x="161" y="1038"/>
                    <a:pt x="161" y="1038"/>
                  </a:cubicBezTo>
                  <a:lnTo>
                    <a:pt x="161" y="1067"/>
                  </a:lnTo>
                  <a:close/>
                  <a:moveTo>
                    <a:pt x="186" y="1036"/>
                  </a:moveTo>
                  <a:cubicBezTo>
                    <a:pt x="208" y="1034"/>
                    <a:pt x="208" y="1034"/>
                    <a:pt x="208" y="1034"/>
                  </a:cubicBezTo>
                  <a:cubicBezTo>
                    <a:pt x="208" y="1061"/>
                    <a:pt x="208" y="1061"/>
                    <a:pt x="208" y="1061"/>
                  </a:cubicBezTo>
                  <a:cubicBezTo>
                    <a:pt x="186" y="1065"/>
                    <a:pt x="186" y="1065"/>
                    <a:pt x="186" y="1065"/>
                  </a:cubicBezTo>
                  <a:lnTo>
                    <a:pt x="186" y="1036"/>
                  </a:lnTo>
                  <a:close/>
                  <a:moveTo>
                    <a:pt x="186" y="982"/>
                  </a:moveTo>
                  <a:cubicBezTo>
                    <a:pt x="193" y="981"/>
                    <a:pt x="200" y="981"/>
                    <a:pt x="208" y="980"/>
                  </a:cubicBezTo>
                  <a:cubicBezTo>
                    <a:pt x="208" y="990"/>
                    <a:pt x="208" y="999"/>
                    <a:pt x="208" y="1008"/>
                  </a:cubicBezTo>
                  <a:cubicBezTo>
                    <a:pt x="200" y="1008"/>
                    <a:pt x="193" y="1009"/>
                    <a:pt x="186" y="1010"/>
                  </a:cubicBezTo>
                  <a:cubicBezTo>
                    <a:pt x="186" y="1001"/>
                    <a:pt x="186" y="991"/>
                    <a:pt x="186" y="982"/>
                  </a:cubicBezTo>
                  <a:close/>
                  <a:moveTo>
                    <a:pt x="186" y="956"/>
                  </a:moveTo>
                  <a:cubicBezTo>
                    <a:pt x="186" y="946"/>
                    <a:pt x="186" y="937"/>
                    <a:pt x="186" y="928"/>
                  </a:cubicBezTo>
                  <a:cubicBezTo>
                    <a:pt x="193" y="927"/>
                    <a:pt x="200" y="927"/>
                    <a:pt x="208" y="927"/>
                  </a:cubicBezTo>
                  <a:cubicBezTo>
                    <a:pt x="208" y="936"/>
                    <a:pt x="208" y="945"/>
                    <a:pt x="208" y="954"/>
                  </a:cubicBezTo>
                  <a:cubicBezTo>
                    <a:pt x="200" y="954"/>
                    <a:pt x="193" y="955"/>
                    <a:pt x="186" y="956"/>
                  </a:cubicBezTo>
                  <a:close/>
                  <a:moveTo>
                    <a:pt x="186" y="873"/>
                  </a:moveTo>
                  <a:cubicBezTo>
                    <a:pt x="193" y="873"/>
                    <a:pt x="200" y="873"/>
                    <a:pt x="208" y="873"/>
                  </a:cubicBezTo>
                  <a:cubicBezTo>
                    <a:pt x="208" y="882"/>
                    <a:pt x="208" y="891"/>
                    <a:pt x="208" y="900"/>
                  </a:cubicBezTo>
                  <a:cubicBezTo>
                    <a:pt x="200" y="900"/>
                    <a:pt x="193" y="901"/>
                    <a:pt x="186" y="901"/>
                  </a:cubicBezTo>
                  <a:cubicBezTo>
                    <a:pt x="186" y="892"/>
                    <a:pt x="186" y="883"/>
                    <a:pt x="186" y="873"/>
                  </a:cubicBezTo>
                  <a:close/>
                  <a:moveTo>
                    <a:pt x="186" y="847"/>
                  </a:moveTo>
                  <a:cubicBezTo>
                    <a:pt x="186" y="838"/>
                    <a:pt x="186" y="828"/>
                    <a:pt x="186" y="819"/>
                  </a:cubicBezTo>
                  <a:cubicBezTo>
                    <a:pt x="193" y="819"/>
                    <a:pt x="200" y="819"/>
                    <a:pt x="208" y="819"/>
                  </a:cubicBezTo>
                  <a:cubicBezTo>
                    <a:pt x="208" y="828"/>
                    <a:pt x="208" y="837"/>
                    <a:pt x="208" y="846"/>
                  </a:cubicBezTo>
                  <a:cubicBezTo>
                    <a:pt x="200" y="846"/>
                    <a:pt x="193" y="847"/>
                    <a:pt x="186" y="847"/>
                  </a:cubicBezTo>
                  <a:close/>
                  <a:moveTo>
                    <a:pt x="186" y="764"/>
                  </a:moveTo>
                  <a:cubicBezTo>
                    <a:pt x="193" y="765"/>
                    <a:pt x="200" y="765"/>
                    <a:pt x="208" y="765"/>
                  </a:cubicBezTo>
                  <a:cubicBezTo>
                    <a:pt x="208" y="774"/>
                    <a:pt x="208" y="783"/>
                    <a:pt x="208" y="792"/>
                  </a:cubicBezTo>
                  <a:cubicBezTo>
                    <a:pt x="200" y="792"/>
                    <a:pt x="193" y="792"/>
                    <a:pt x="186" y="793"/>
                  </a:cubicBezTo>
                  <a:cubicBezTo>
                    <a:pt x="186" y="783"/>
                    <a:pt x="186" y="774"/>
                    <a:pt x="186" y="764"/>
                  </a:cubicBezTo>
                  <a:close/>
                  <a:moveTo>
                    <a:pt x="186" y="738"/>
                  </a:moveTo>
                  <a:cubicBezTo>
                    <a:pt x="186" y="729"/>
                    <a:pt x="186" y="719"/>
                    <a:pt x="186" y="710"/>
                  </a:cubicBezTo>
                  <a:cubicBezTo>
                    <a:pt x="193" y="710"/>
                    <a:pt x="200" y="711"/>
                    <a:pt x="208" y="711"/>
                  </a:cubicBezTo>
                  <a:cubicBezTo>
                    <a:pt x="208" y="720"/>
                    <a:pt x="208" y="729"/>
                    <a:pt x="208" y="738"/>
                  </a:cubicBezTo>
                  <a:cubicBezTo>
                    <a:pt x="200" y="738"/>
                    <a:pt x="193" y="738"/>
                    <a:pt x="186" y="738"/>
                  </a:cubicBezTo>
                  <a:close/>
                  <a:moveTo>
                    <a:pt x="186" y="656"/>
                  </a:moveTo>
                  <a:cubicBezTo>
                    <a:pt x="193" y="656"/>
                    <a:pt x="200" y="657"/>
                    <a:pt x="208" y="657"/>
                  </a:cubicBezTo>
                  <a:cubicBezTo>
                    <a:pt x="208" y="666"/>
                    <a:pt x="208" y="675"/>
                    <a:pt x="208" y="685"/>
                  </a:cubicBezTo>
                  <a:cubicBezTo>
                    <a:pt x="200" y="684"/>
                    <a:pt x="193" y="684"/>
                    <a:pt x="186" y="684"/>
                  </a:cubicBezTo>
                  <a:cubicBezTo>
                    <a:pt x="186" y="674"/>
                    <a:pt x="186" y="665"/>
                    <a:pt x="186" y="656"/>
                  </a:cubicBezTo>
                  <a:close/>
                  <a:moveTo>
                    <a:pt x="186" y="601"/>
                  </a:moveTo>
                  <a:cubicBezTo>
                    <a:pt x="193" y="602"/>
                    <a:pt x="200" y="603"/>
                    <a:pt x="208" y="604"/>
                  </a:cubicBezTo>
                  <a:cubicBezTo>
                    <a:pt x="208" y="613"/>
                    <a:pt x="208" y="622"/>
                    <a:pt x="208" y="631"/>
                  </a:cubicBezTo>
                  <a:cubicBezTo>
                    <a:pt x="200" y="630"/>
                    <a:pt x="193" y="630"/>
                    <a:pt x="186" y="629"/>
                  </a:cubicBezTo>
                  <a:cubicBezTo>
                    <a:pt x="186" y="620"/>
                    <a:pt x="186" y="611"/>
                    <a:pt x="186" y="601"/>
                  </a:cubicBezTo>
                  <a:close/>
                  <a:moveTo>
                    <a:pt x="186" y="547"/>
                  </a:moveTo>
                  <a:cubicBezTo>
                    <a:pt x="193" y="548"/>
                    <a:pt x="200" y="549"/>
                    <a:pt x="208" y="550"/>
                  </a:cubicBezTo>
                  <a:cubicBezTo>
                    <a:pt x="208" y="559"/>
                    <a:pt x="208" y="568"/>
                    <a:pt x="208" y="577"/>
                  </a:cubicBezTo>
                  <a:cubicBezTo>
                    <a:pt x="200" y="576"/>
                    <a:pt x="193" y="576"/>
                    <a:pt x="186" y="575"/>
                  </a:cubicBezTo>
                  <a:cubicBezTo>
                    <a:pt x="186" y="566"/>
                    <a:pt x="186" y="556"/>
                    <a:pt x="186" y="547"/>
                  </a:cubicBezTo>
                  <a:close/>
                  <a:moveTo>
                    <a:pt x="186" y="492"/>
                  </a:moveTo>
                  <a:cubicBezTo>
                    <a:pt x="193" y="494"/>
                    <a:pt x="200" y="495"/>
                    <a:pt x="208" y="496"/>
                  </a:cubicBezTo>
                  <a:cubicBezTo>
                    <a:pt x="208" y="505"/>
                    <a:pt x="208" y="514"/>
                    <a:pt x="208" y="523"/>
                  </a:cubicBezTo>
                  <a:cubicBezTo>
                    <a:pt x="200" y="522"/>
                    <a:pt x="193" y="521"/>
                    <a:pt x="186" y="521"/>
                  </a:cubicBezTo>
                  <a:cubicBezTo>
                    <a:pt x="186" y="511"/>
                    <a:pt x="186" y="502"/>
                    <a:pt x="186" y="492"/>
                  </a:cubicBezTo>
                  <a:close/>
                  <a:moveTo>
                    <a:pt x="186" y="438"/>
                  </a:moveTo>
                  <a:cubicBezTo>
                    <a:pt x="193" y="439"/>
                    <a:pt x="200" y="441"/>
                    <a:pt x="208" y="442"/>
                  </a:cubicBezTo>
                  <a:cubicBezTo>
                    <a:pt x="208" y="451"/>
                    <a:pt x="208" y="460"/>
                    <a:pt x="208" y="469"/>
                  </a:cubicBezTo>
                  <a:cubicBezTo>
                    <a:pt x="200" y="468"/>
                    <a:pt x="193" y="467"/>
                    <a:pt x="186" y="466"/>
                  </a:cubicBezTo>
                  <a:cubicBezTo>
                    <a:pt x="186" y="457"/>
                    <a:pt x="186" y="448"/>
                    <a:pt x="186" y="438"/>
                  </a:cubicBezTo>
                  <a:close/>
                  <a:moveTo>
                    <a:pt x="186" y="384"/>
                  </a:moveTo>
                  <a:cubicBezTo>
                    <a:pt x="193" y="385"/>
                    <a:pt x="200" y="387"/>
                    <a:pt x="208" y="388"/>
                  </a:cubicBezTo>
                  <a:cubicBezTo>
                    <a:pt x="208" y="397"/>
                    <a:pt x="208" y="406"/>
                    <a:pt x="208" y="415"/>
                  </a:cubicBezTo>
                  <a:cubicBezTo>
                    <a:pt x="200" y="414"/>
                    <a:pt x="193" y="413"/>
                    <a:pt x="186" y="412"/>
                  </a:cubicBezTo>
                  <a:cubicBezTo>
                    <a:pt x="186" y="403"/>
                    <a:pt x="186" y="393"/>
                    <a:pt x="186" y="384"/>
                  </a:cubicBezTo>
                  <a:close/>
                  <a:moveTo>
                    <a:pt x="186" y="329"/>
                  </a:moveTo>
                  <a:cubicBezTo>
                    <a:pt x="193" y="331"/>
                    <a:pt x="200" y="333"/>
                    <a:pt x="208" y="334"/>
                  </a:cubicBezTo>
                  <a:cubicBezTo>
                    <a:pt x="208" y="343"/>
                    <a:pt x="208" y="352"/>
                    <a:pt x="208" y="361"/>
                  </a:cubicBezTo>
                  <a:cubicBezTo>
                    <a:pt x="200" y="360"/>
                    <a:pt x="193" y="359"/>
                    <a:pt x="186" y="358"/>
                  </a:cubicBezTo>
                  <a:cubicBezTo>
                    <a:pt x="186" y="348"/>
                    <a:pt x="186" y="339"/>
                    <a:pt x="186" y="329"/>
                  </a:cubicBezTo>
                  <a:close/>
                  <a:moveTo>
                    <a:pt x="186" y="275"/>
                  </a:moveTo>
                  <a:cubicBezTo>
                    <a:pt x="193" y="277"/>
                    <a:pt x="200" y="279"/>
                    <a:pt x="208" y="280"/>
                  </a:cubicBezTo>
                  <a:cubicBezTo>
                    <a:pt x="208" y="289"/>
                    <a:pt x="208" y="299"/>
                    <a:pt x="208" y="308"/>
                  </a:cubicBezTo>
                  <a:cubicBezTo>
                    <a:pt x="200" y="306"/>
                    <a:pt x="193" y="305"/>
                    <a:pt x="186" y="303"/>
                  </a:cubicBezTo>
                  <a:cubicBezTo>
                    <a:pt x="186" y="294"/>
                    <a:pt x="186" y="284"/>
                    <a:pt x="186" y="275"/>
                  </a:cubicBezTo>
                  <a:close/>
                  <a:moveTo>
                    <a:pt x="186" y="249"/>
                  </a:moveTo>
                  <a:cubicBezTo>
                    <a:pt x="186" y="239"/>
                    <a:pt x="186" y="230"/>
                    <a:pt x="186" y="221"/>
                  </a:cubicBezTo>
                  <a:cubicBezTo>
                    <a:pt x="193" y="223"/>
                    <a:pt x="200" y="225"/>
                    <a:pt x="208" y="227"/>
                  </a:cubicBezTo>
                  <a:cubicBezTo>
                    <a:pt x="208" y="236"/>
                    <a:pt x="208" y="245"/>
                    <a:pt x="208" y="254"/>
                  </a:cubicBezTo>
                  <a:cubicBezTo>
                    <a:pt x="200" y="252"/>
                    <a:pt x="193" y="250"/>
                    <a:pt x="186" y="249"/>
                  </a:cubicBezTo>
                  <a:close/>
                  <a:moveTo>
                    <a:pt x="186" y="166"/>
                  </a:moveTo>
                  <a:cubicBezTo>
                    <a:pt x="193" y="168"/>
                    <a:pt x="200" y="171"/>
                    <a:pt x="208" y="173"/>
                  </a:cubicBezTo>
                  <a:cubicBezTo>
                    <a:pt x="208" y="182"/>
                    <a:pt x="208" y="191"/>
                    <a:pt x="208" y="200"/>
                  </a:cubicBezTo>
                  <a:cubicBezTo>
                    <a:pt x="200" y="198"/>
                    <a:pt x="193" y="196"/>
                    <a:pt x="186" y="194"/>
                  </a:cubicBezTo>
                  <a:cubicBezTo>
                    <a:pt x="186" y="185"/>
                    <a:pt x="186" y="176"/>
                    <a:pt x="186" y="166"/>
                  </a:cubicBezTo>
                  <a:close/>
                  <a:moveTo>
                    <a:pt x="208" y="146"/>
                  </a:moveTo>
                  <a:cubicBezTo>
                    <a:pt x="186" y="140"/>
                    <a:pt x="186" y="140"/>
                    <a:pt x="186" y="140"/>
                  </a:cubicBezTo>
                  <a:cubicBezTo>
                    <a:pt x="186" y="112"/>
                    <a:pt x="186" y="112"/>
                    <a:pt x="186" y="112"/>
                  </a:cubicBezTo>
                  <a:cubicBezTo>
                    <a:pt x="208" y="119"/>
                    <a:pt x="208" y="119"/>
                    <a:pt x="208" y="119"/>
                  </a:cubicBezTo>
                  <a:lnTo>
                    <a:pt x="208" y="146"/>
                  </a:lnTo>
                  <a:close/>
                  <a:moveTo>
                    <a:pt x="228" y="1033"/>
                  </a:moveTo>
                  <a:cubicBezTo>
                    <a:pt x="247" y="1031"/>
                    <a:pt x="247" y="1031"/>
                    <a:pt x="247" y="1031"/>
                  </a:cubicBezTo>
                  <a:cubicBezTo>
                    <a:pt x="247" y="1057"/>
                    <a:pt x="247" y="1057"/>
                    <a:pt x="247" y="1057"/>
                  </a:cubicBezTo>
                  <a:cubicBezTo>
                    <a:pt x="228" y="1060"/>
                    <a:pt x="228" y="1060"/>
                    <a:pt x="228" y="1060"/>
                  </a:cubicBezTo>
                  <a:lnTo>
                    <a:pt x="228" y="1033"/>
                  </a:lnTo>
                  <a:close/>
                  <a:moveTo>
                    <a:pt x="228" y="980"/>
                  </a:moveTo>
                  <a:cubicBezTo>
                    <a:pt x="234" y="979"/>
                    <a:pt x="241" y="979"/>
                    <a:pt x="247" y="978"/>
                  </a:cubicBezTo>
                  <a:cubicBezTo>
                    <a:pt x="247" y="987"/>
                    <a:pt x="247" y="995"/>
                    <a:pt x="247" y="1004"/>
                  </a:cubicBezTo>
                  <a:cubicBezTo>
                    <a:pt x="241" y="1005"/>
                    <a:pt x="234" y="1005"/>
                    <a:pt x="228" y="1006"/>
                  </a:cubicBezTo>
                  <a:cubicBezTo>
                    <a:pt x="228" y="997"/>
                    <a:pt x="228" y="989"/>
                    <a:pt x="228" y="980"/>
                  </a:cubicBezTo>
                  <a:close/>
                  <a:moveTo>
                    <a:pt x="228" y="926"/>
                  </a:moveTo>
                  <a:cubicBezTo>
                    <a:pt x="234" y="926"/>
                    <a:pt x="241" y="926"/>
                    <a:pt x="247" y="926"/>
                  </a:cubicBezTo>
                  <a:cubicBezTo>
                    <a:pt x="247" y="934"/>
                    <a:pt x="247" y="943"/>
                    <a:pt x="247" y="951"/>
                  </a:cubicBezTo>
                  <a:cubicBezTo>
                    <a:pt x="241" y="952"/>
                    <a:pt x="234" y="952"/>
                    <a:pt x="228" y="953"/>
                  </a:cubicBezTo>
                  <a:cubicBezTo>
                    <a:pt x="228" y="944"/>
                    <a:pt x="228" y="935"/>
                    <a:pt x="228" y="926"/>
                  </a:cubicBezTo>
                  <a:close/>
                  <a:moveTo>
                    <a:pt x="228" y="873"/>
                  </a:moveTo>
                  <a:cubicBezTo>
                    <a:pt x="235" y="873"/>
                    <a:pt x="241" y="873"/>
                    <a:pt x="247" y="873"/>
                  </a:cubicBezTo>
                  <a:cubicBezTo>
                    <a:pt x="247" y="881"/>
                    <a:pt x="247" y="890"/>
                    <a:pt x="247" y="898"/>
                  </a:cubicBezTo>
                  <a:cubicBezTo>
                    <a:pt x="241" y="899"/>
                    <a:pt x="235" y="899"/>
                    <a:pt x="228" y="899"/>
                  </a:cubicBezTo>
                  <a:cubicBezTo>
                    <a:pt x="228" y="891"/>
                    <a:pt x="228" y="882"/>
                    <a:pt x="228" y="873"/>
                  </a:cubicBezTo>
                  <a:close/>
                  <a:moveTo>
                    <a:pt x="228" y="820"/>
                  </a:moveTo>
                  <a:cubicBezTo>
                    <a:pt x="235" y="820"/>
                    <a:pt x="241" y="820"/>
                    <a:pt x="247" y="820"/>
                  </a:cubicBezTo>
                  <a:cubicBezTo>
                    <a:pt x="247" y="828"/>
                    <a:pt x="247" y="837"/>
                    <a:pt x="247" y="845"/>
                  </a:cubicBezTo>
                  <a:cubicBezTo>
                    <a:pt x="241" y="845"/>
                    <a:pt x="235" y="846"/>
                    <a:pt x="228" y="846"/>
                  </a:cubicBezTo>
                  <a:cubicBezTo>
                    <a:pt x="228" y="837"/>
                    <a:pt x="228" y="828"/>
                    <a:pt x="228" y="820"/>
                  </a:cubicBezTo>
                  <a:close/>
                  <a:moveTo>
                    <a:pt x="228" y="766"/>
                  </a:moveTo>
                  <a:cubicBezTo>
                    <a:pt x="235" y="766"/>
                    <a:pt x="241" y="767"/>
                    <a:pt x="248" y="767"/>
                  </a:cubicBezTo>
                  <a:cubicBezTo>
                    <a:pt x="248" y="775"/>
                    <a:pt x="248" y="784"/>
                    <a:pt x="248" y="792"/>
                  </a:cubicBezTo>
                  <a:cubicBezTo>
                    <a:pt x="241" y="792"/>
                    <a:pt x="235" y="792"/>
                    <a:pt x="228" y="793"/>
                  </a:cubicBezTo>
                  <a:cubicBezTo>
                    <a:pt x="228" y="784"/>
                    <a:pt x="228" y="775"/>
                    <a:pt x="228" y="766"/>
                  </a:cubicBezTo>
                  <a:close/>
                  <a:moveTo>
                    <a:pt x="229" y="713"/>
                  </a:moveTo>
                  <a:cubicBezTo>
                    <a:pt x="235" y="713"/>
                    <a:pt x="241" y="714"/>
                    <a:pt x="248" y="714"/>
                  </a:cubicBezTo>
                  <a:cubicBezTo>
                    <a:pt x="248" y="722"/>
                    <a:pt x="248" y="731"/>
                    <a:pt x="248" y="739"/>
                  </a:cubicBezTo>
                  <a:cubicBezTo>
                    <a:pt x="241" y="739"/>
                    <a:pt x="235" y="739"/>
                    <a:pt x="229" y="739"/>
                  </a:cubicBezTo>
                  <a:cubicBezTo>
                    <a:pt x="229" y="730"/>
                    <a:pt x="229" y="722"/>
                    <a:pt x="229" y="713"/>
                  </a:cubicBezTo>
                  <a:close/>
                  <a:moveTo>
                    <a:pt x="229" y="659"/>
                  </a:moveTo>
                  <a:cubicBezTo>
                    <a:pt x="235" y="660"/>
                    <a:pt x="241" y="660"/>
                    <a:pt x="248" y="661"/>
                  </a:cubicBezTo>
                  <a:cubicBezTo>
                    <a:pt x="248" y="669"/>
                    <a:pt x="248" y="678"/>
                    <a:pt x="248" y="686"/>
                  </a:cubicBezTo>
                  <a:cubicBezTo>
                    <a:pt x="241" y="686"/>
                    <a:pt x="235" y="686"/>
                    <a:pt x="229" y="686"/>
                  </a:cubicBezTo>
                  <a:cubicBezTo>
                    <a:pt x="229" y="677"/>
                    <a:pt x="229" y="668"/>
                    <a:pt x="229" y="659"/>
                  </a:cubicBezTo>
                  <a:close/>
                  <a:moveTo>
                    <a:pt x="229" y="606"/>
                  </a:moveTo>
                  <a:cubicBezTo>
                    <a:pt x="235" y="607"/>
                    <a:pt x="242" y="607"/>
                    <a:pt x="248" y="608"/>
                  </a:cubicBezTo>
                  <a:cubicBezTo>
                    <a:pt x="248" y="617"/>
                    <a:pt x="248" y="625"/>
                    <a:pt x="248" y="634"/>
                  </a:cubicBezTo>
                  <a:cubicBezTo>
                    <a:pt x="242" y="633"/>
                    <a:pt x="235" y="633"/>
                    <a:pt x="229" y="632"/>
                  </a:cubicBezTo>
                  <a:cubicBezTo>
                    <a:pt x="229" y="624"/>
                    <a:pt x="229" y="615"/>
                    <a:pt x="229" y="606"/>
                  </a:cubicBezTo>
                  <a:close/>
                  <a:moveTo>
                    <a:pt x="229" y="553"/>
                  </a:moveTo>
                  <a:cubicBezTo>
                    <a:pt x="235" y="553"/>
                    <a:pt x="242" y="554"/>
                    <a:pt x="248" y="555"/>
                  </a:cubicBezTo>
                  <a:cubicBezTo>
                    <a:pt x="248" y="564"/>
                    <a:pt x="248" y="572"/>
                    <a:pt x="248" y="581"/>
                  </a:cubicBezTo>
                  <a:cubicBezTo>
                    <a:pt x="242" y="580"/>
                    <a:pt x="235" y="580"/>
                    <a:pt x="229" y="579"/>
                  </a:cubicBezTo>
                  <a:cubicBezTo>
                    <a:pt x="229" y="570"/>
                    <a:pt x="229" y="561"/>
                    <a:pt x="229" y="553"/>
                  </a:cubicBezTo>
                  <a:close/>
                  <a:moveTo>
                    <a:pt x="229" y="499"/>
                  </a:moveTo>
                  <a:cubicBezTo>
                    <a:pt x="236" y="500"/>
                    <a:pt x="242" y="501"/>
                    <a:pt x="248" y="502"/>
                  </a:cubicBezTo>
                  <a:cubicBezTo>
                    <a:pt x="248" y="511"/>
                    <a:pt x="248" y="519"/>
                    <a:pt x="248" y="528"/>
                  </a:cubicBezTo>
                  <a:cubicBezTo>
                    <a:pt x="242" y="527"/>
                    <a:pt x="236" y="526"/>
                    <a:pt x="229" y="526"/>
                  </a:cubicBezTo>
                  <a:cubicBezTo>
                    <a:pt x="229" y="517"/>
                    <a:pt x="229" y="508"/>
                    <a:pt x="229" y="499"/>
                  </a:cubicBezTo>
                  <a:close/>
                  <a:moveTo>
                    <a:pt x="229" y="446"/>
                  </a:moveTo>
                  <a:cubicBezTo>
                    <a:pt x="236" y="447"/>
                    <a:pt x="242" y="448"/>
                    <a:pt x="248" y="449"/>
                  </a:cubicBezTo>
                  <a:cubicBezTo>
                    <a:pt x="248" y="458"/>
                    <a:pt x="248" y="466"/>
                    <a:pt x="248" y="475"/>
                  </a:cubicBezTo>
                  <a:cubicBezTo>
                    <a:pt x="242" y="474"/>
                    <a:pt x="236" y="473"/>
                    <a:pt x="229" y="472"/>
                  </a:cubicBezTo>
                  <a:cubicBezTo>
                    <a:pt x="229" y="464"/>
                    <a:pt x="229" y="455"/>
                    <a:pt x="229" y="446"/>
                  </a:cubicBezTo>
                  <a:close/>
                  <a:moveTo>
                    <a:pt x="230" y="393"/>
                  </a:moveTo>
                  <a:cubicBezTo>
                    <a:pt x="236" y="394"/>
                    <a:pt x="242" y="395"/>
                    <a:pt x="249" y="396"/>
                  </a:cubicBezTo>
                  <a:cubicBezTo>
                    <a:pt x="249" y="405"/>
                    <a:pt x="249" y="413"/>
                    <a:pt x="249" y="422"/>
                  </a:cubicBezTo>
                  <a:cubicBezTo>
                    <a:pt x="242" y="421"/>
                    <a:pt x="236" y="420"/>
                    <a:pt x="230" y="419"/>
                  </a:cubicBezTo>
                  <a:cubicBezTo>
                    <a:pt x="230" y="410"/>
                    <a:pt x="230" y="401"/>
                    <a:pt x="230" y="393"/>
                  </a:cubicBezTo>
                  <a:close/>
                  <a:moveTo>
                    <a:pt x="230" y="339"/>
                  </a:moveTo>
                  <a:cubicBezTo>
                    <a:pt x="236" y="341"/>
                    <a:pt x="242" y="342"/>
                    <a:pt x="249" y="343"/>
                  </a:cubicBezTo>
                  <a:cubicBezTo>
                    <a:pt x="249" y="352"/>
                    <a:pt x="249" y="360"/>
                    <a:pt x="249" y="369"/>
                  </a:cubicBezTo>
                  <a:cubicBezTo>
                    <a:pt x="242" y="368"/>
                    <a:pt x="236" y="367"/>
                    <a:pt x="230" y="366"/>
                  </a:cubicBezTo>
                  <a:cubicBezTo>
                    <a:pt x="230" y="357"/>
                    <a:pt x="230" y="348"/>
                    <a:pt x="230" y="339"/>
                  </a:cubicBezTo>
                  <a:close/>
                  <a:moveTo>
                    <a:pt x="230" y="286"/>
                  </a:moveTo>
                  <a:cubicBezTo>
                    <a:pt x="236" y="287"/>
                    <a:pt x="242" y="289"/>
                    <a:pt x="249" y="291"/>
                  </a:cubicBezTo>
                  <a:cubicBezTo>
                    <a:pt x="249" y="299"/>
                    <a:pt x="249" y="307"/>
                    <a:pt x="249" y="316"/>
                  </a:cubicBezTo>
                  <a:cubicBezTo>
                    <a:pt x="242" y="315"/>
                    <a:pt x="236" y="313"/>
                    <a:pt x="230" y="312"/>
                  </a:cubicBezTo>
                  <a:cubicBezTo>
                    <a:pt x="230" y="303"/>
                    <a:pt x="230" y="295"/>
                    <a:pt x="230" y="286"/>
                  </a:cubicBezTo>
                  <a:close/>
                  <a:moveTo>
                    <a:pt x="230" y="232"/>
                  </a:moveTo>
                  <a:cubicBezTo>
                    <a:pt x="236" y="234"/>
                    <a:pt x="243" y="236"/>
                    <a:pt x="249" y="238"/>
                  </a:cubicBezTo>
                  <a:cubicBezTo>
                    <a:pt x="249" y="246"/>
                    <a:pt x="249" y="255"/>
                    <a:pt x="249" y="263"/>
                  </a:cubicBezTo>
                  <a:cubicBezTo>
                    <a:pt x="243" y="262"/>
                    <a:pt x="236" y="260"/>
                    <a:pt x="230" y="259"/>
                  </a:cubicBezTo>
                  <a:cubicBezTo>
                    <a:pt x="230" y="250"/>
                    <a:pt x="230" y="241"/>
                    <a:pt x="230" y="232"/>
                  </a:cubicBezTo>
                  <a:close/>
                  <a:moveTo>
                    <a:pt x="230" y="179"/>
                  </a:moveTo>
                  <a:cubicBezTo>
                    <a:pt x="236" y="181"/>
                    <a:pt x="243" y="183"/>
                    <a:pt x="249" y="185"/>
                  </a:cubicBezTo>
                  <a:cubicBezTo>
                    <a:pt x="249" y="193"/>
                    <a:pt x="249" y="202"/>
                    <a:pt x="249" y="210"/>
                  </a:cubicBezTo>
                  <a:cubicBezTo>
                    <a:pt x="243" y="209"/>
                    <a:pt x="236" y="207"/>
                    <a:pt x="230" y="205"/>
                  </a:cubicBezTo>
                  <a:cubicBezTo>
                    <a:pt x="230" y="197"/>
                    <a:pt x="230" y="188"/>
                    <a:pt x="230" y="179"/>
                  </a:cubicBezTo>
                  <a:close/>
                  <a:moveTo>
                    <a:pt x="249" y="157"/>
                  </a:moveTo>
                  <a:cubicBezTo>
                    <a:pt x="230" y="152"/>
                    <a:pt x="230" y="152"/>
                    <a:pt x="230" y="152"/>
                  </a:cubicBezTo>
                  <a:cubicBezTo>
                    <a:pt x="230" y="126"/>
                    <a:pt x="230" y="126"/>
                    <a:pt x="230" y="126"/>
                  </a:cubicBezTo>
                  <a:cubicBezTo>
                    <a:pt x="249" y="132"/>
                    <a:pt x="249" y="132"/>
                    <a:pt x="249" y="132"/>
                  </a:cubicBezTo>
                  <a:lnTo>
                    <a:pt x="249"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2" name="Freeform 23"/>
            <p:cNvSpPr>
              <a:spLocks noEditPoints="1"/>
            </p:cNvSpPr>
            <p:nvPr/>
          </p:nvSpPr>
          <p:spPr bwMode="auto">
            <a:xfrm>
              <a:off x="12064086" y="3561346"/>
              <a:ext cx="328508" cy="2524391"/>
            </a:xfrm>
            <a:custGeom>
              <a:avLst/>
              <a:gdLst>
                <a:gd name="T0" fmla="*/ 0 w 111"/>
                <a:gd name="T1" fmla="*/ 854 h 854"/>
                <a:gd name="T2" fmla="*/ 111 w 111"/>
                <a:gd name="T3" fmla="*/ 36 h 854"/>
                <a:gd name="T4" fmla="*/ 97 w 111"/>
                <a:gd name="T5" fmla="*/ 791 h 854"/>
                <a:gd name="T6" fmla="*/ 16 w 111"/>
                <a:gd name="T7" fmla="*/ 791 h 854"/>
                <a:gd name="T8" fmla="*/ 97 w 111"/>
                <a:gd name="T9" fmla="*/ 791 h 854"/>
                <a:gd name="T10" fmla="*/ 16 w 111"/>
                <a:gd name="T11" fmla="*/ 756 h 854"/>
                <a:gd name="T12" fmla="*/ 97 w 111"/>
                <a:gd name="T13" fmla="*/ 719 h 854"/>
                <a:gd name="T14" fmla="*/ 97 w 111"/>
                <a:gd name="T15" fmla="*/ 684 h 854"/>
                <a:gd name="T16" fmla="*/ 16 w 111"/>
                <a:gd name="T17" fmla="*/ 677 h 854"/>
                <a:gd name="T18" fmla="*/ 97 w 111"/>
                <a:gd name="T19" fmla="*/ 684 h 854"/>
                <a:gd name="T20" fmla="*/ 16 w 111"/>
                <a:gd name="T21" fmla="*/ 642 h 854"/>
                <a:gd name="T22" fmla="*/ 97 w 111"/>
                <a:gd name="T23" fmla="*/ 612 h 854"/>
                <a:gd name="T24" fmla="*/ 97 w 111"/>
                <a:gd name="T25" fmla="*/ 577 h 854"/>
                <a:gd name="T26" fmla="*/ 16 w 111"/>
                <a:gd name="T27" fmla="*/ 563 h 854"/>
                <a:gd name="T28" fmla="*/ 97 w 111"/>
                <a:gd name="T29" fmla="*/ 577 h 854"/>
                <a:gd name="T30" fmla="*/ 16 w 111"/>
                <a:gd name="T31" fmla="*/ 528 h 854"/>
                <a:gd name="T32" fmla="*/ 97 w 111"/>
                <a:gd name="T33" fmla="*/ 505 h 854"/>
                <a:gd name="T34" fmla="*/ 97 w 111"/>
                <a:gd name="T35" fmla="*/ 470 h 854"/>
                <a:gd name="T36" fmla="*/ 16 w 111"/>
                <a:gd name="T37" fmla="*/ 449 h 854"/>
                <a:gd name="T38" fmla="*/ 97 w 111"/>
                <a:gd name="T39" fmla="*/ 470 h 854"/>
                <a:gd name="T40" fmla="*/ 16 w 111"/>
                <a:gd name="T41" fmla="*/ 414 h 854"/>
                <a:gd name="T42" fmla="*/ 97 w 111"/>
                <a:gd name="T43" fmla="*/ 397 h 854"/>
                <a:gd name="T44" fmla="*/ 97 w 111"/>
                <a:gd name="T45" fmla="*/ 363 h 854"/>
                <a:gd name="T46" fmla="*/ 16 w 111"/>
                <a:gd name="T47" fmla="*/ 335 h 854"/>
                <a:gd name="T48" fmla="*/ 97 w 111"/>
                <a:gd name="T49" fmla="*/ 363 h 854"/>
                <a:gd name="T50" fmla="*/ 16 w 111"/>
                <a:gd name="T51" fmla="*/ 300 h 854"/>
                <a:gd name="T52" fmla="*/ 97 w 111"/>
                <a:gd name="T53" fmla="*/ 290 h 854"/>
                <a:gd name="T54" fmla="*/ 97 w 111"/>
                <a:gd name="T55" fmla="*/ 256 h 854"/>
                <a:gd name="T56" fmla="*/ 16 w 111"/>
                <a:gd name="T57" fmla="*/ 221 h 854"/>
                <a:gd name="T58" fmla="*/ 97 w 111"/>
                <a:gd name="T59" fmla="*/ 256 h 854"/>
                <a:gd name="T60" fmla="*/ 16 w 111"/>
                <a:gd name="T61" fmla="*/ 186 h 854"/>
                <a:gd name="T62" fmla="*/ 97 w 111"/>
                <a:gd name="T63" fmla="*/ 183 h 854"/>
                <a:gd name="T64" fmla="*/ 97 w 111"/>
                <a:gd name="T65" fmla="*/ 149 h 854"/>
                <a:gd name="T66" fmla="*/ 16 w 111"/>
                <a:gd name="T67" fmla="*/ 107 h 854"/>
                <a:gd name="T68" fmla="*/ 97 w 111"/>
                <a:gd name="T69" fmla="*/ 149 h 854"/>
                <a:gd name="T70" fmla="*/ 16 w 111"/>
                <a:gd name="T71" fmla="*/ 73 h 854"/>
                <a:gd name="T72" fmla="*/ 97 w 111"/>
                <a:gd name="T73" fmla="*/ 76 h 8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11" h="854">
                  <a:moveTo>
                    <a:pt x="0" y="0"/>
                  </a:moveTo>
                  <a:cubicBezTo>
                    <a:pt x="0" y="854"/>
                    <a:pt x="0" y="854"/>
                    <a:pt x="0" y="854"/>
                  </a:cubicBezTo>
                  <a:cubicBezTo>
                    <a:pt x="111" y="827"/>
                    <a:pt x="111" y="827"/>
                    <a:pt x="111" y="827"/>
                  </a:cubicBezTo>
                  <a:cubicBezTo>
                    <a:pt x="111" y="36"/>
                    <a:pt x="111" y="36"/>
                    <a:pt x="111" y="36"/>
                  </a:cubicBezTo>
                  <a:lnTo>
                    <a:pt x="0" y="0"/>
                  </a:lnTo>
                  <a:close/>
                  <a:moveTo>
                    <a:pt x="97" y="791"/>
                  </a:moveTo>
                  <a:cubicBezTo>
                    <a:pt x="16" y="813"/>
                    <a:pt x="16" y="813"/>
                    <a:pt x="16" y="813"/>
                  </a:cubicBezTo>
                  <a:cubicBezTo>
                    <a:pt x="16" y="791"/>
                    <a:pt x="16" y="791"/>
                    <a:pt x="16" y="791"/>
                  </a:cubicBezTo>
                  <a:cubicBezTo>
                    <a:pt x="97" y="773"/>
                    <a:pt x="97" y="773"/>
                    <a:pt x="97" y="773"/>
                  </a:cubicBezTo>
                  <a:lnTo>
                    <a:pt x="97" y="791"/>
                  </a:lnTo>
                  <a:close/>
                  <a:moveTo>
                    <a:pt x="97" y="737"/>
                  </a:moveTo>
                  <a:cubicBezTo>
                    <a:pt x="70" y="743"/>
                    <a:pt x="43" y="750"/>
                    <a:pt x="16" y="756"/>
                  </a:cubicBezTo>
                  <a:cubicBezTo>
                    <a:pt x="16" y="748"/>
                    <a:pt x="16" y="741"/>
                    <a:pt x="16" y="734"/>
                  </a:cubicBezTo>
                  <a:cubicBezTo>
                    <a:pt x="43" y="729"/>
                    <a:pt x="70" y="724"/>
                    <a:pt x="97" y="719"/>
                  </a:cubicBezTo>
                  <a:cubicBezTo>
                    <a:pt x="97" y="725"/>
                    <a:pt x="97" y="731"/>
                    <a:pt x="97" y="737"/>
                  </a:cubicBezTo>
                  <a:close/>
                  <a:moveTo>
                    <a:pt x="97" y="684"/>
                  </a:moveTo>
                  <a:cubicBezTo>
                    <a:pt x="70" y="689"/>
                    <a:pt x="43" y="694"/>
                    <a:pt x="16" y="699"/>
                  </a:cubicBezTo>
                  <a:cubicBezTo>
                    <a:pt x="16" y="691"/>
                    <a:pt x="16" y="684"/>
                    <a:pt x="16" y="677"/>
                  </a:cubicBezTo>
                  <a:cubicBezTo>
                    <a:pt x="43" y="673"/>
                    <a:pt x="70" y="669"/>
                    <a:pt x="97" y="666"/>
                  </a:cubicBezTo>
                  <a:cubicBezTo>
                    <a:pt x="97" y="672"/>
                    <a:pt x="97" y="678"/>
                    <a:pt x="97" y="684"/>
                  </a:cubicBezTo>
                  <a:close/>
                  <a:moveTo>
                    <a:pt x="97" y="630"/>
                  </a:moveTo>
                  <a:cubicBezTo>
                    <a:pt x="70" y="634"/>
                    <a:pt x="43" y="638"/>
                    <a:pt x="16" y="642"/>
                  </a:cubicBezTo>
                  <a:cubicBezTo>
                    <a:pt x="16" y="635"/>
                    <a:pt x="16" y="627"/>
                    <a:pt x="16" y="620"/>
                  </a:cubicBezTo>
                  <a:cubicBezTo>
                    <a:pt x="43" y="617"/>
                    <a:pt x="70" y="615"/>
                    <a:pt x="97" y="612"/>
                  </a:cubicBezTo>
                  <a:cubicBezTo>
                    <a:pt x="97" y="618"/>
                    <a:pt x="97" y="624"/>
                    <a:pt x="97" y="630"/>
                  </a:cubicBezTo>
                  <a:close/>
                  <a:moveTo>
                    <a:pt x="97" y="577"/>
                  </a:moveTo>
                  <a:cubicBezTo>
                    <a:pt x="70" y="580"/>
                    <a:pt x="43" y="582"/>
                    <a:pt x="16" y="585"/>
                  </a:cubicBezTo>
                  <a:cubicBezTo>
                    <a:pt x="16" y="578"/>
                    <a:pt x="16" y="570"/>
                    <a:pt x="16" y="563"/>
                  </a:cubicBezTo>
                  <a:cubicBezTo>
                    <a:pt x="43" y="561"/>
                    <a:pt x="70" y="560"/>
                    <a:pt x="97" y="558"/>
                  </a:cubicBezTo>
                  <a:cubicBezTo>
                    <a:pt x="97" y="564"/>
                    <a:pt x="97" y="571"/>
                    <a:pt x="97" y="577"/>
                  </a:cubicBezTo>
                  <a:close/>
                  <a:moveTo>
                    <a:pt x="97" y="523"/>
                  </a:moveTo>
                  <a:cubicBezTo>
                    <a:pt x="70" y="525"/>
                    <a:pt x="43" y="526"/>
                    <a:pt x="16" y="528"/>
                  </a:cubicBezTo>
                  <a:cubicBezTo>
                    <a:pt x="16" y="521"/>
                    <a:pt x="16" y="513"/>
                    <a:pt x="16" y="506"/>
                  </a:cubicBezTo>
                  <a:cubicBezTo>
                    <a:pt x="43" y="505"/>
                    <a:pt x="70" y="505"/>
                    <a:pt x="97" y="505"/>
                  </a:cubicBezTo>
                  <a:cubicBezTo>
                    <a:pt x="97" y="511"/>
                    <a:pt x="97" y="517"/>
                    <a:pt x="97" y="523"/>
                  </a:cubicBezTo>
                  <a:close/>
                  <a:moveTo>
                    <a:pt x="97" y="470"/>
                  </a:moveTo>
                  <a:cubicBezTo>
                    <a:pt x="70" y="470"/>
                    <a:pt x="43" y="471"/>
                    <a:pt x="16" y="471"/>
                  </a:cubicBezTo>
                  <a:cubicBezTo>
                    <a:pt x="16" y="464"/>
                    <a:pt x="16" y="456"/>
                    <a:pt x="16" y="449"/>
                  </a:cubicBezTo>
                  <a:cubicBezTo>
                    <a:pt x="43" y="450"/>
                    <a:pt x="70" y="450"/>
                    <a:pt x="97" y="451"/>
                  </a:cubicBezTo>
                  <a:cubicBezTo>
                    <a:pt x="97" y="457"/>
                    <a:pt x="97" y="464"/>
                    <a:pt x="97" y="470"/>
                  </a:cubicBezTo>
                  <a:close/>
                  <a:moveTo>
                    <a:pt x="97" y="417"/>
                  </a:moveTo>
                  <a:cubicBezTo>
                    <a:pt x="70" y="416"/>
                    <a:pt x="43" y="415"/>
                    <a:pt x="16" y="414"/>
                  </a:cubicBezTo>
                  <a:cubicBezTo>
                    <a:pt x="16" y="407"/>
                    <a:pt x="16" y="399"/>
                    <a:pt x="16" y="392"/>
                  </a:cubicBezTo>
                  <a:cubicBezTo>
                    <a:pt x="43" y="394"/>
                    <a:pt x="70" y="396"/>
                    <a:pt x="97" y="397"/>
                  </a:cubicBezTo>
                  <a:cubicBezTo>
                    <a:pt x="97" y="404"/>
                    <a:pt x="97" y="410"/>
                    <a:pt x="97" y="417"/>
                  </a:cubicBezTo>
                  <a:close/>
                  <a:moveTo>
                    <a:pt x="97" y="363"/>
                  </a:moveTo>
                  <a:cubicBezTo>
                    <a:pt x="70" y="361"/>
                    <a:pt x="43" y="359"/>
                    <a:pt x="16" y="357"/>
                  </a:cubicBezTo>
                  <a:cubicBezTo>
                    <a:pt x="16" y="350"/>
                    <a:pt x="16" y="342"/>
                    <a:pt x="16" y="335"/>
                  </a:cubicBezTo>
                  <a:cubicBezTo>
                    <a:pt x="43" y="338"/>
                    <a:pt x="70" y="341"/>
                    <a:pt x="97" y="344"/>
                  </a:cubicBezTo>
                  <a:cubicBezTo>
                    <a:pt x="97" y="350"/>
                    <a:pt x="97" y="357"/>
                    <a:pt x="97" y="363"/>
                  </a:cubicBezTo>
                  <a:close/>
                  <a:moveTo>
                    <a:pt x="97" y="310"/>
                  </a:moveTo>
                  <a:cubicBezTo>
                    <a:pt x="70" y="307"/>
                    <a:pt x="43" y="303"/>
                    <a:pt x="16" y="300"/>
                  </a:cubicBezTo>
                  <a:cubicBezTo>
                    <a:pt x="16" y="293"/>
                    <a:pt x="16" y="286"/>
                    <a:pt x="16" y="278"/>
                  </a:cubicBezTo>
                  <a:cubicBezTo>
                    <a:pt x="43" y="282"/>
                    <a:pt x="70" y="286"/>
                    <a:pt x="97" y="290"/>
                  </a:cubicBezTo>
                  <a:cubicBezTo>
                    <a:pt x="97" y="297"/>
                    <a:pt x="97" y="303"/>
                    <a:pt x="97" y="310"/>
                  </a:cubicBezTo>
                  <a:close/>
                  <a:moveTo>
                    <a:pt x="97" y="256"/>
                  </a:moveTo>
                  <a:cubicBezTo>
                    <a:pt x="70" y="252"/>
                    <a:pt x="43" y="248"/>
                    <a:pt x="16" y="243"/>
                  </a:cubicBezTo>
                  <a:cubicBezTo>
                    <a:pt x="16" y="236"/>
                    <a:pt x="16" y="229"/>
                    <a:pt x="16" y="221"/>
                  </a:cubicBezTo>
                  <a:cubicBezTo>
                    <a:pt x="43" y="226"/>
                    <a:pt x="70" y="231"/>
                    <a:pt x="97" y="237"/>
                  </a:cubicBezTo>
                  <a:cubicBezTo>
                    <a:pt x="97" y="243"/>
                    <a:pt x="97" y="250"/>
                    <a:pt x="97" y="256"/>
                  </a:cubicBezTo>
                  <a:close/>
                  <a:moveTo>
                    <a:pt x="97" y="203"/>
                  </a:moveTo>
                  <a:cubicBezTo>
                    <a:pt x="70" y="197"/>
                    <a:pt x="43" y="192"/>
                    <a:pt x="16" y="186"/>
                  </a:cubicBezTo>
                  <a:cubicBezTo>
                    <a:pt x="16" y="179"/>
                    <a:pt x="16" y="172"/>
                    <a:pt x="16" y="164"/>
                  </a:cubicBezTo>
                  <a:cubicBezTo>
                    <a:pt x="43" y="171"/>
                    <a:pt x="70" y="177"/>
                    <a:pt x="97" y="183"/>
                  </a:cubicBezTo>
                  <a:cubicBezTo>
                    <a:pt x="97" y="190"/>
                    <a:pt x="97" y="196"/>
                    <a:pt x="97" y="203"/>
                  </a:cubicBezTo>
                  <a:close/>
                  <a:moveTo>
                    <a:pt x="97" y="149"/>
                  </a:moveTo>
                  <a:cubicBezTo>
                    <a:pt x="70" y="143"/>
                    <a:pt x="43" y="136"/>
                    <a:pt x="16" y="129"/>
                  </a:cubicBezTo>
                  <a:cubicBezTo>
                    <a:pt x="16" y="122"/>
                    <a:pt x="16" y="115"/>
                    <a:pt x="16" y="107"/>
                  </a:cubicBezTo>
                  <a:cubicBezTo>
                    <a:pt x="43" y="115"/>
                    <a:pt x="70" y="122"/>
                    <a:pt x="97" y="129"/>
                  </a:cubicBezTo>
                  <a:cubicBezTo>
                    <a:pt x="97" y="136"/>
                    <a:pt x="97" y="143"/>
                    <a:pt x="97" y="149"/>
                  </a:cubicBezTo>
                  <a:close/>
                  <a:moveTo>
                    <a:pt x="97" y="96"/>
                  </a:moveTo>
                  <a:cubicBezTo>
                    <a:pt x="16" y="73"/>
                    <a:pt x="16" y="73"/>
                    <a:pt x="16" y="73"/>
                  </a:cubicBezTo>
                  <a:cubicBezTo>
                    <a:pt x="16" y="50"/>
                    <a:pt x="16" y="50"/>
                    <a:pt x="16" y="50"/>
                  </a:cubicBezTo>
                  <a:cubicBezTo>
                    <a:pt x="97" y="76"/>
                    <a:pt x="97" y="76"/>
                    <a:pt x="97" y="76"/>
                  </a:cubicBezTo>
                  <a:lnTo>
                    <a:pt x="97" y="96"/>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3" name="Freeform 24"/>
            <p:cNvSpPr>
              <a:spLocks noEditPoints="1"/>
            </p:cNvSpPr>
            <p:nvPr/>
          </p:nvSpPr>
          <p:spPr bwMode="auto">
            <a:xfrm>
              <a:off x="11408318" y="3563844"/>
              <a:ext cx="629536" cy="2521891"/>
            </a:xfrm>
            <a:custGeom>
              <a:avLst/>
              <a:gdLst>
                <a:gd name="T0" fmla="*/ 176 w 213"/>
                <a:gd name="T1" fmla="*/ 810 h 853"/>
                <a:gd name="T2" fmla="*/ 141 w 213"/>
                <a:gd name="T3" fmla="*/ 763 h 853"/>
                <a:gd name="T4" fmla="*/ 141 w 213"/>
                <a:gd name="T5" fmla="*/ 697 h 853"/>
                <a:gd name="T6" fmla="*/ 176 w 213"/>
                <a:gd name="T7" fmla="*/ 655 h 853"/>
                <a:gd name="T8" fmla="*/ 176 w 213"/>
                <a:gd name="T9" fmla="*/ 638 h 853"/>
                <a:gd name="T10" fmla="*/ 176 w 213"/>
                <a:gd name="T11" fmla="*/ 552 h 853"/>
                <a:gd name="T12" fmla="*/ 141 w 213"/>
                <a:gd name="T13" fmla="*/ 510 h 853"/>
                <a:gd name="T14" fmla="*/ 141 w 213"/>
                <a:gd name="T15" fmla="*/ 444 h 853"/>
                <a:gd name="T16" fmla="*/ 176 w 213"/>
                <a:gd name="T17" fmla="*/ 397 h 853"/>
                <a:gd name="T18" fmla="*/ 176 w 213"/>
                <a:gd name="T19" fmla="*/ 379 h 853"/>
                <a:gd name="T20" fmla="*/ 176 w 213"/>
                <a:gd name="T21" fmla="*/ 336 h 853"/>
                <a:gd name="T22" fmla="*/ 141 w 213"/>
                <a:gd name="T23" fmla="*/ 256 h 853"/>
                <a:gd name="T24" fmla="*/ 141 w 213"/>
                <a:gd name="T25" fmla="*/ 190 h 853"/>
                <a:gd name="T26" fmla="*/ 176 w 213"/>
                <a:gd name="T27" fmla="*/ 138 h 853"/>
                <a:gd name="T28" fmla="*/ 176 w 213"/>
                <a:gd name="T29" fmla="*/ 121 h 853"/>
                <a:gd name="T30" fmla="*/ 94 w 213"/>
                <a:gd name="T31" fmla="*/ 78 h 853"/>
                <a:gd name="T32" fmla="*/ 117 w 213"/>
                <a:gd name="T33" fmla="*/ 112 h 853"/>
                <a:gd name="T34" fmla="*/ 117 w 213"/>
                <a:gd name="T35" fmla="*/ 177 h 853"/>
                <a:gd name="T36" fmla="*/ 94 w 213"/>
                <a:gd name="T37" fmla="*/ 223 h 853"/>
                <a:gd name="T38" fmla="*/ 94 w 213"/>
                <a:gd name="T39" fmla="*/ 242 h 853"/>
                <a:gd name="T40" fmla="*/ 94 w 213"/>
                <a:gd name="T41" fmla="*/ 324 h 853"/>
                <a:gd name="T42" fmla="*/ 116 w 213"/>
                <a:gd name="T43" fmla="*/ 362 h 853"/>
                <a:gd name="T44" fmla="*/ 116 w 213"/>
                <a:gd name="T45" fmla="*/ 427 h 853"/>
                <a:gd name="T46" fmla="*/ 94 w 213"/>
                <a:gd name="T47" fmla="*/ 469 h 853"/>
                <a:gd name="T48" fmla="*/ 94 w 213"/>
                <a:gd name="T49" fmla="*/ 489 h 853"/>
                <a:gd name="T50" fmla="*/ 93 w 213"/>
                <a:gd name="T51" fmla="*/ 571 h 853"/>
                <a:gd name="T52" fmla="*/ 116 w 213"/>
                <a:gd name="T53" fmla="*/ 612 h 853"/>
                <a:gd name="T54" fmla="*/ 116 w 213"/>
                <a:gd name="T55" fmla="*/ 676 h 853"/>
                <a:gd name="T56" fmla="*/ 93 w 213"/>
                <a:gd name="T57" fmla="*/ 716 h 853"/>
                <a:gd name="T58" fmla="*/ 93 w 213"/>
                <a:gd name="T59" fmla="*/ 735 h 853"/>
                <a:gd name="T60" fmla="*/ 74 w 213"/>
                <a:gd name="T61" fmla="*/ 796 h 853"/>
                <a:gd name="T62" fmla="*/ 58 w 213"/>
                <a:gd name="T63" fmla="*/ 754 h 853"/>
                <a:gd name="T64" fmla="*/ 74 w 213"/>
                <a:gd name="T65" fmla="*/ 694 h 853"/>
                <a:gd name="T66" fmla="*/ 74 w 213"/>
                <a:gd name="T67" fmla="*/ 653 h 853"/>
                <a:gd name="T68" fmla="*/ 58 w 213"/>
                <a:gd name="T69" fmla="*/ 633 h 853"/>
                <a:gd name="T70" fmla="*/ 58 w 213"/>
                <a:gd name="T71" fmla="*/ 552 h 853"/>
                <a:gd name="T72" fmla="*/ 58 w 213"/>
                <a:gd name="T73" fmla="*/ 512 h 853"/>
                <a:gd name="T74" fmla="*/ 58 w 213"/>
                <a:gd name="T75" fmla="*/ 452 h 853"/>
                <a:gd name="T76" fmla="*/ 74 w 213"/>
                <a:gd name="T77" fmla="*/ 409 h 853"/>
                <a:gd name="T78" fmla="*/ 74 w 213"/>
                <a:gd name="T79" fmla="*/ 390 h 853"/>
                <a:gd name="T80" fmla="*/ 74 w 213"/>
                <a:gd name="T81" fmla="*/ 308 h 853"/>
                <a:gd name="T82" fmla="*/ 58 w 213"/>
                <a:gd name="T83" fmla="*/ 271 h 853"/>
                <a:gd name="T84" fmla="*/ 58 w 213"/>
                <a:gd name="T85" fmla="*/ 210 h 853"/>
                <a:gd name="T86" fmla="*/ 74 w 213"/>
                <a:gd name="T87" fmla="*/ 186 h 853"/>
                <a:gd name="T88" fmla="*/ 74 w 213"/>
                <a:gd name="T89" fmla="*/ 146 h 853"/>
                <a:gd name="T90" fmla="*/ 43 w 213"/>
                <a:gd name="T91" fmla="*/ 793 h 853"/>
                <a:gd name="T92" fmla="*/ 28 w 213"/>
                <a:gd name="T93" fmla="*/ 751 h 853"/>
                <a:gd name="T94" fmla="*/ 28 w 213"/>
                <a:gd name="T95" fmla="*/ 692 h 853"/>
                <a:gd name="T96" fmla="*/ 43 w 213"/>
                <a:gd name="T97" fmla="*/ 653 h 853"/>
                <a:gd name="T98" fmla="*/ 42 w 213"/>
                <a:gd name="T99" fmla="*/ 633 h 853"/>
                <a:gd name="T100" fmla="*/ 42 w 213"/>
                <a:gd name="T101" fmla="*/ 553 h 853"/>
                <a:gd name="T102" fmla="*/ 28 w 213"/>
                <a:gd name="T103" fmla="*/ 514 h 853"/>
                <a:gd name="T104" fmla="*/ 28 w 213"/>
                <a:gd name="T105" fmla="*/ 455 h 853"/>
                <a:gd name="T106" fmla="*/ 42 w 213"/>
                <a:gd name="T107" fmla="*/ 414 h 853"/>
                <a:gd name="T108" fmla="*/ 42 w 213"/>
                <a:gd name="T109" fmla="*/ 393 h 853"/>
                <a:gd name="T110" fmla="*/ 42 w 213"/>
                <a:gd name="T111" fmla="*/ 314 h 853"/>
                <a:gd name="T112" fmla="*/ 27 w 213"/>
                <a:gd name="T113" fmla="*/ 276 h 853"/>
                <a:gd name="T114" fmla="*/ 27 w 213"/>
                <a:gd name="T115" fmla="*/ 218 h 853"/>
                <a:gd name="T116" fmla="*/ 41 w 213"/>
                <a:gd name="T117" fmla="*/ 174 h 853"/>
                <a:gd name="T118" fmla="*/ 41 w 213"/>
                <a:gd name="T119" fmla="*/ 154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13" h="853">
                  <a:moveTo>
                    <a:pt x="0" y="820"/>
                  </a:moveTo>
                  <a:cubicBezTo>
                    <a:pt x="213" y="853"/>
                    <a:pt x="213" y="853"/>
                    <a:pt x="213" y="853"/>
                  </a:cubicBezTo>
                  <a:cubicBezTo>
                    <a:pt x="213" y="0"/>
                    <a:pt x="213" y="0"/>
                    <a:pt x="213" y="0"/>
                  </a:cubicBezTo>
                  <a:cubicBezTo>
                    <a:pt x="0" y="73"/>
                    <a:pt x="0" y="73"/>
                    <a:pt x="0" y="73"/>
                  </a:cubicBezTo>
                  <a:lnTo>
                    <a:pt x="0" y="820"/>
                  </a:lnTo>
                  <a:close/>
                  <a:moveTo>
                    <a:pt x="176" y="810"/>
                  </a:moveTo>
                  <a:cubicBezTo>
                    <a:pt x="141" y="805"/>
                    <a:pt x="141" y="805"/>
                    <a:pt x="141" y="805"/>
                  </a:cubicBezTo>
                  <a:cubicBezTo>
                    <a:pt x="141" y="781"/>
                    <a:pt x="141" y="781"/>
                    <a:pt x="141" y="781"/>
                  </a:cubicBezTo>
                  <a:cubicBezTo>
                    <a:pt x="176" y="785"/>
                    <a:pt x="176" y="785"/>
                    <a:pt x="176" y="785"/>
                  </a:cubicBezTo>
                  <a:lnTo>
                    <a:pt x="176" y="810"/>
                  </a:lnTo>
                  <a:close/>
                  <a:moveTo>
                    <a:pt x="176" y="767"/>
                  </a:moveTo>
                  <a:cubicBezTo>
                    <a:pt x="164" y="766"/>
                    <a:pt x="152" y="764"/>
                    <a:pt x="141" y="763"/>
                  </a:cubicBezTo>
                  <a:cubicBezTo>
                    <a:pt x="141" y="755"/>
                    <a:pt x="141" y="747"/>
                    <a:pt x="141" y="739"/>
                  </a:cubicBezTo>
                  <a:cubicBezTo>
                    <a:pt x="152" y="740"/>
                    <a:pt x="164" y="741"/>
                    <a:pt x="176" y="741"/>
                  </a:cubicBezTo>
                  <a:cubicBezTo>
                    <a:pt x="176" y="750"/>
                    <a:pt x="176" y="759"/>
                    <a:pt x="176" y="767"/>
                  </a:cubicBezTo>
                  <a:close/>
                  <a:moveTo>
                    <a:pt x="176" y="724"/>
                  </a:moveTo>
                  <a:cubicBezTo>
                    <a:pt x="164" y="723"/>
                    <a:pt x="152" y="722"/>
                    <a:pt x="141" y="721"/>
                  </a:cubicBezTo>
                  <a:cubicBezTo>
                    <a:pt x="141" y="713"/>
                    <a:pt x="141" y="705"/>
                    <a:pt x="141" y="697"/>
                  </a:cubicBezTo>
                  <a:cubicBezTo>
                    <a:pt x="152" y="697"/>
                    <a:pt x="164" y="698"/>
                    <a:pt x="176" y="698"/>
                  </a:cubicBezTo>
                  <a:cubicBezTo>
                    <a:pt x="176" y="707"/>
                    <a:pt x="176" y="715"/>
                    <a:pt x="176" y="724"/>
                  </a:cubicBezTo>
                  <a:close/>
                  <a:moveTo>
                    <a:pt x="176" y="681"/>
                  </a:moveTo>
                  <a:cubicBezTo>
                    <a:pt x="164" y="680"/>
                    <a:pt x="152" y="679"/>
                    <a:pt x="141" y="679"/>
                  </a:cubicBezTo>
                  <a:cubicBezTo>
                    <a:pt x="141" y="671"/>
                    <a:pt x="141" y="663"/>
                    <a:pt x="141" y="655"/>
                  </a:cubicBezTo>
                  <a:cubicBezTo>
                    <a:pt x="152" y="655"/>
                    <a:pt x="164" y="655"/>
                    <a:pt x="176" y="655"/>
                  </a:cubicBezTo>
                  <a:cubicBezTo>
                    <a:pt x="176" y="664"/>
                    <a:pt x="176" y="672"/>
                    <a:pt x="176" y="681"/>
                  </a:cubicBezTo>
                  <a:close/>
                  <a:moveTo>
                    <a:pt x="176" y="638"/>
                  </a:moveTo>
                  <a:cubicBezTo>
                    <a:pt x="164" y="637"/>
                    <a:pt x="152" y="637"/>
                    <a:pt x="141" y="636"/>
                  </a:cubicBezTo>
                  <a:cubicBezTo>
                    <a:pt x="141" y="628"/>
                    <a:pt x="141" y="620"/>
                    <a:pt x="141" y="613"/>
                  </a:cubicBezTo>
                  <a:cubicBezTo>
                    <a:pt x="152" y="612"/>
                    <a:pt x="164" y="612"/>
                    <a:pt x="176" y="612"/>
                  </a:cubicBezTo>
                  <a:cubicBezTo>
                    <a:pt x="176" y="621"/>
                    <a:pt x="176" y="629"/>
                    <a:pt x="176" y="638"/>
                  </a:cubicBezTo>
                  <a:close/>
                  <a:moveTo>
                    <a:pt x="176" y="595"/>
                  </a:moveTo>
                  <a:cubicBezTo>
                    <a:pt x="164" y="595"/>
                    <a:pt x="152" y="594"/>
                    <a:pt x="141" y="594"/>
                  </a:cubicBezTo>
                  <a:cubicBezTo>
                    <a:pt x="141" y="586"/>
                    <a:pt x="141" y="578"/>
                    <a:pt x="141" y="570"/>
                  </a:cubicBezTo>
                  <a:cubicBezTo>
                    <a:pt x="152" y="570"/>
                    <a:pt x="164" y="570"/>
                    <a:pt x="176" y="569"/>
                  </a:cubicBezTo>
                  <a:cubicBezTo>
                    <a:pt x="176" y="578"/>
                    <a:pt x="176" y="586"/>
                    <a:pt x="176" y="595"/>
                  </a:cubicBezTo>
                  <a:close/>
                  <a:moveTo>
                    <a:pt x="176" y="552"/>
                  </a:moveTo>
                  <a:cubicBezTo>
                    <a:pt x="164" y="552"/>
                    <a:pt x="152" y="552"/>
                    <a:pt x="141" y="552"/>
                  </a:cubicBezTo>
                  <a:cubicBezTo>
                    <a:pt x="141" y="544"/>
                    <a:pt x="141" y="536"/>
                    <a:pt x="141" y="528"/>
                  </a:cubicBezTo>
                  <a:cubicBezTo>
                    <a:pt x="152" y="527"/>
                    <a:pt x="164" y="527"/>
                    <a:pt x="176" y="526"/>
                  </a:cubicBezTo>
                  <a:cubicBezTo>
                    <a:pt x="176" y="535"/>
                    <a:pt x="176" y="543"/>
                    <a:pt x="176" y="552"/>
                  </a:cubicBezTo>
                  <a:close/>
                  <a:moveTo>
                    <a:pt x="176" y="509"/>
                  </a:moveTo>
                  <a:cubicBezTo>
                    <a:pt x="164" y="509"/>
                    <a:pt x="152" y="509"/>
                    <a:pt x="141" y="510"/>
                  </a:cubicBezTo>
                  <a:cubicBezTo>
                    <a:pt x="141" y="502"/>
                    <a:pt x="141" y="494"/>
                    <a:pt x="141" y="486"/>
                  </a:cubicBezTo>
                  <a:cubicBezTo>
                    <a:pt x="152" y="485"/>
                    <a:pt x="164" y="484"/>
                    <a:pt x="176" y="483"/>
                  </a:cubicBezTo>
                  <a:cubicBezTo>
                    <a:pt x="176" y="492"/>
                    <a:pt x="176" y="500"/>
                    <a:pt x="176" y="509"/>
                  </a:cubicBezTo>
                  <a:close/>
                  <a:moveTo>
                    <a:pt x="176" y="466"/>
                  </a:moveTo>
                  <a:cubicBezTo>
                    <a:pt x="164" y="466"/>
                    <a:pt x="152" y="467"/>
                    <a:pt x="141" y="467"/>
                  </a:cubicBezTo>
                  <a:cubicBezTo>
                    <a:pt x="141" y="460"/>
                    <a:pt x="141" y="452"/>
                    <a:pt x="141" y="444"/>
                  </a:cubicBezTo>
                  <a:cubicBezTo>
                    <a:pt x="152" y="442"/>
                    <a:pt x="164" y="441"/>
                    <a:pt x="176" y="440"/>
                  </a:cubicBezTo>
                  <a:cubicBezTo>
                    <a:pt x="176" y="448"/>
                    <a:pt x="176" y="457"/>
                    <a:pt x="176" y="466"/>
                  </a:cubicBezTo>
                  <a:close/>
                  <a:moveTo>
                    <a:pt x="176" y="422"/>
                  </a:moveTo>
                  <a:cubicBezTo>
                    <a:pt x="164" y="423"/>
                    <a:pt x="152" y="424"/>
                    <a:pt x="141" y="425"/>
                  </a:cubicBezTo>
                  <a:cubicBezTo>
                    <a:pt x="141" y="417"/>
                    <a:pt x="141" y="409"/>
                    <a:pt x="141" y="401"/>
                  </a:cubicBezTo>
                  <a:cubicBezTo>
                    <a:pt x="152" y="400"/>
                    <a:pt x="164" y="398"/>
                    <a:pt x="176" y="397"/>
                  </a:cubicBezTo>
                  <a:cubicBezTo>
                    <a:pt x="176" y="405"/>
                    <a:pt x="176" y="414"/>
                    <a:pt x="176" y="422"/>
                  </a:cubicBezTo>
                  <a:close/>
                  <a:moveTo>
                    <a:pt x="176" y="379"/>
                  </a:moveTo>
                  <a:cubicBezTo>
                    <a:pt x="164" y="381"/>
                    <a:pt x="152" y="382"/>
                    <a:pt x="141" y="383"/>
                  </a:cubicBezTo>
                  <a:cubicBezTo>
                    <a:pt x="141" y="375"/>
                    <a:pt x="141" y="367"/>
                    <a:pt x="141" y="359"/>
                  </a:cubicBezTo>
                  <a:cubicBezTo>
                    <a:pt x="152" y="357"/>
                    <a:pt x="164" y="356"/>
                    <a:pt x="176" y="354"/>
                  </a:cubicBezTo>
                  <a:cubicBezTo>
                    <a:pt x="176" y="362"/>
                    <a:pt x="176" y="371"/>
                    <a:pt x="176" y="379"/>
                  </a:cubicBezTo>
                  <a:close/>
                  <a:moveTo>
                    <a:pt x="141" y="299"/>
                  </a:moveTo>
                  <a:cubicBezTo>
                    <a:pt x="141" y="291"/>
                    <a:pt x="141" y="283"/>
                    <a:pt x="141" y="275"/>
                  </a:cubicBezTo>
                  <a:cubicBezTo>
                    <a:pt x="152" y="272"/>
                    <a:pt x="164" y="270"/>
                    <a:pt x="176" y="268"/>
                  </a:cubicBezTo>
                  <a:cubicBezTo>
                    <a:pt x="176" y="276"/>
                    <a:pt x="176" y="285"/>
                    <a:pt x="176" y="293"/>
                  </a:cubicBezTo>
                  <a:cubicBezTo>
                    <a:pt x="164" y="295"/>
                    <a:pt x="152" y="297"/>
                    <a:pt x="141" y="299"/>
                  </a:cubicBezTo>
                  <a:close/>
                  <a:moveTo>
                    <a:pt x="176" y="336"/>
                  </a:moveTo>
                  <a:cubicBezTo>
                    <a:pt x="164" y="338"/>
                    <a:pt x="152" y="339"/>
                    <a:pt x="141" y="341"/>
                  </a:cubicBezTo>
                  <a:cubicBezTo>
                    <a:pt x="141" y="333"/>
                    <a:pt x="141" y="325"/>
                    <a:pt x="141" y="317"/>
                  </a:cubicBezTo>
                  <a:cubicBezTo>
                    <a:pt x="152" y="315"/>
                    <a:pt x="164" y="313"/>
                    <a:pt x="176" y="311"/>
                  </a:cubicBezTo>
                  <a:cubicBezTo>
                    <a:pt x="176" y="319"/>
                    <a:pt x="176" y="328"/>
                    <a:pt x="176" y="336"/>
                  </a:cubicBezTo>
                  <a:close/>
                  <a:moveTo>
                    <a:pt x="176" y="250"/>
                  </a:moveTo>
                  <a:cubicBezTo>
                    <a:pt x="164" y="252"/>
                    <a:pt x="152" y="254"/>
                    <a:pt x="141" y="256"/>
                  </a:cubicBezTo>
                  <a:cubicBezTo>
                    <a:pt x="141" y="248"/>
                    <a:pt x="141" y="240"/>
                    <a:pt x="141" y="232"/>
                  </a:cubicBezTo>
                  <a:cubicBezTo>
                    <a:pt x="152" y="230"/>
                    <a:pt x="164" y="227"/>
                    <a:pt x="176" y="224"/>
                  </a:cubicBezTo>
                  <a:cubicBezTo>
                    <a:pt x="176" y="233"/>
                    <a:pt x="176" y="242"/>
                    <a:pt x="176" y="250"/>
                  </a:cubicBezTo>
                  <a:close/>
                  <a:moveTo>
                    <a:pt x="176" y="207"/>
                  </a:moveTo>
                  <a:cubicBezTo>
                    <a:pt x="164" y="209"/>
                    <a:pt x="152" y="212"/>
                    <a:pt x="141" y="214"/>
                  </a:cubicBezTo>
                  <a:cubicBezTo>
                    <a:pt x="141" y="206"/>
                    <a:pt x="141" y="198"/>
                    <a:pt x="141" y="190"/>
                  </a:cubicBezTo>
                  <a:cubicBezTo>
                    <a:pt x="152" y="187"/>
                    <a:pt x="164" y="184"/>
                    <a:pt x="176" y="181"/>
                  </a:cubicBezTo>
                  <a:cubicBezTo>
                    <a:pt x="176" y="190"/>
                    <a:pt x="176" y="198"/>
                    <a:pt x="176" y="207"/>
                  </a:cubicBezTo>
                  <a:close/>
                  <a:moveTo>
                    <a:pt x="176" y="164"/>
                  </a:moveTo>
                  <a:cubicBezTo>
                    <a:pt x="164" y="167"/>
                    <a:pt x="152" y="169"/>
                    <a:pt x="141" y="172"/>
                  </a:cubicBezTo>
                  <a:cubicBezTo>
                    <a:pt x="141" y="164"/>
                    <a:pt x="141" y="156"/>
                    <a:pt x="141" y="148"/>
                  </a:cubicBezTo>
                  <a:cubicBezTo>
                    <a:pt x="152" y="145"/>
                    <a:pt x="164" y="142"/>
                    <a:pt x="176" y="138"/>
                  </a:cubicBezTo>
                  <a:cubicBezTo>
                    <a:pt x="176" y="147"/>
                    <a:pt x="176" y="155"/>
                    <a:pt x="176" y="164"/>
                  </a:cubicBezTo>
                  <a:close/>
                  <a:moveTo>
                    <a:pt x="176" y="121"/>
                  </a:moveTo>
                  <a:cubicBezTo>
                    <a:pt x="164" y="124"/>
                    <a:pt x="152" y="127"/>
                    <a:pt x="141" y="130"/>
                  </a:cubicBezTo>
                  <a:cubicBezTo>
                    <a:pt x="141" y="122"/>
                    <a:pt x="141" y="114"/>
                    <a:pt x="141" y="106"/>
                  </a:cubicBezTo>
                  <a:cubicBezTo>
                    <a:pt x="152" y="102"/>
                    <a:pt x="164" y="99"/>
                    <a:pt x="176" y="95"/>
                  </a:cubicBezTo>
                  <a:cubicBezTo>
                    <a:pt x="176" y="104"/>
                    <a:pt x="176" y="112"/>
                    <a:pt x="176" y="121"/>
                  </a:cubicBezTo>
                  <a:close/>
                  <a:moveTo>
                    <a:pt x="141" y="64"/>
                  </a:moveTo>
                  <a:cubicBezTo>
                    <a:pt x="176" y="52"/>
                    <a:pt x="176" y="52"/>
                    <a:pt x="176" y="52"/>
                  </a:cubicBezTo>
                  <a:cubicBezTo>
                    <a:pt x="176" y="78"/>
                    <a:pt x="176" y="78"/>
                    <a:pt x="176" y="78"/>
                  </a:cubicBezTo>
                  <a:cubicBezTo>
                    <a:pt x="141" y="87"/>
                    <a:pt x="141" y="87"/>
                    <a:pt x="141" y="87"/>
                  </a:cubicBezTo>
                  <a:lnTo>
                    <a:pt x="141" y="64"/>
                  </a:lnTo>
                  <a:close/>
                  <a:moveTo>
                    <a:pt x="94" y="78"/>
                  </a:moveTo>
                  <a:cubicBezTo>
                    <a:pt x="117" y="71"/>
                    <a:pt x="117" y="71"/>
                    <a:pt x="117" y="71"/>
                  </a:cubicBezTo>
                  <a:cubicBezTo>
                    <a:pt x="117" y="94"/>
                    <a:pt x="117" y="94"/>
                    <a:pt x="117" y="94"/>
                  </a:cubicBezTo>
                  <a:cubicBezTo>
                    <a:pt x="94" y="100"/>
                    <a:pt x="94" y="100"/>
                    <a:pt x="94" y="100"/>
                  </a:cubicBezTo>
                  <a:lnTo>
                    <a:pt x="94" y="78"/>
                  </a:lnTo>
                  <a:close/>
                  <a:moveTo>
                    <a:pt x="94" y="119"/>
                  </a:moveTo>
                  <a:cubicBezTo>
                    <a:pt x="102" y="117"/>
                    <a:pt x="109" y="114"/>
                    <a:pt x="117" y="112"/>
                  </a:cubicBezTo>
                  <a:cubicBezTo>
                    <a:pt x="117" y="120"/>
                    <a:pt x="117" y="127"/>
                    <a:pt x="117" y="135"/>
                  </a:cubicBezTo>
                  <a:cubicBezTo>
                    <a:pt x="109" y="137"/>
                    <a:pt x="102" y="139"/>
                    <a:pt x="94" y="141"/>
                  </a:cubicBezTo>
                  <a:cubicBezTo>
                    <a:pt x="94" y="133"/>
                    <a:pt x="94" y="126"/>
                    <a:pt x="94" y="119"/>
                  </a:cubicBezTo>
                  <a:close/>
                  <a:moveTo>
                    <a:pt x="94" y="160"/>
                  </a:moveTo>
                  <a:cubicBezTo>
                    <a:pt x="102" y="158"/>
                    <a:pt x="109" y="156"/>
                    <a:pt x="117" y="154"/>
                  </a:cubicBezTo>
                  <a:cubicBezTo>
                    <a:pt x="117" y="161"/>
                    <a:pt x="117" y="169"/>
                    <a:pt x="117" y="177"/>
                  </a:cubicBezTo>
                  <a:cubicBezTo>
                    <a:pt x="109" y="178"/>
                    <a:pt x="102" y="180"/>
                    <a:pt x="94" y="182"/>
                  </a:cubicBezTo>
                  <a:cubicBezTo>
                    <a:pt x="94" y="175"/>
                    <a:pt x="94" y="167"/>
                    <a:pt x="94" y="160"/>
                  </a:cubicBezTo>
                  <a:close/>
                  <a:moveTo>
                    <a:pt x="94" y="201"/>
                  </a:moveTo>
                  <a:cubicBezTo>
                    <a:pt x="102" y="199"/>
                    <a:pt x="109" y="197"/>
                    <a:pt x="117" y="195"/>
                  </a:cubicBezTo>
                  <a:cubicBezTo>
                    <a:pt x="117" y="203"/>
                    <a:pt x="117" y="211"/>
                    <a:pt x="117" y="218"/>
                  </a:cubicBezTo>
                  <a:cubicBezTo>
                    <a:pt x="109" y="220"/>
                    <a:pt x="102" y="221"/>
                    <a:pt x="94" y="223"/>
                  </a:cubicBezTo>
                  <a:cubicBezTo>
                    <a:pt x="94" y="216"/>
                    <a:pt x="94" y="208"/>
                    <a:pt x="94" y="201"/>
                  </a:cubicBezTo>
                  <a:close/>
                  <a:moveTo>
                    <a:pt x="94" y="242"/>
                  </a:moveTo>
                  <a:cubicBezTo>
                    <a:pt x="102" y="241"/>
                    <a:pt x="109" y="239"/>
                    <a:pt x="117" y="237"/>
                  </a:cubicBezTo>
                  <a:cubicBezTo>
                    <a:pt x="117" y="245"/>
                    <a:pt x="117" y="252"/>
                    <a:pt x="117" y="260"/>
                  </a:cubicBezTo>
                  <a:cubicBezTo>
                    <a:pt x="109" y="261"/>
                    <a:pt x="102" y="263"/>
                    <a:pt x="94" y="264"/>
                  </a:cubicBezTo>
                  <a:cubicBezTo>
                    <a:pt x="94" y="257"/>
                    <a:pt x="94" y="249"/>
                    <a:pt x="94" y="242"/>
                  </a:cubicBezTo>
                  <a:close/>
                  <a:moveTo>
                    <a:pt x="94" y="283"/>
                  </a:moveTo>
                  <a:cubicBezTo>
                    <a:pt x="101" y="282"/>
                    <a:pt x="109" y="280"/>
                    <a:pt x="117" y="279"/>
                  </a:cubicBezTo>
                  <a:cubicBezTo>
                    <a:pt x="117" y="286"/>
                    <a:pt x="117" y="294"/>
                    <a:pt x="117" y="302"/>
                  </a:cubicBezTo>
                  <a:cubicBezTo>
                    <a:pt x="109" y="303"/>
                    <a:pt x="101" y="304"/>
                    <a:pt x="94" y="305"/>
                  </a:cubicBezTo>
                  <a:cubicBezTo>
                    <a:pt x="94" y="298"/>
                    <a:pt x="94" y="291"/>
                    <a:pt x="94" y="283"/>
                  </a:cubicBezTo>
                  <a:close/>
                  <a:moveTo>
                    <a:pt x="94" y="324"/>
                  </a:moveTo>
                  <a:cubicBezTo>
                    <a:pt x="101" y="323"/>
                    <a:pt x="109" y="322"/>
                    <a:pt x="117" y="320"/>
                  </a:cubicBezTo>
                  <a:cubicBezTo>
                    <a:pt x="117" y="328"/>
                    <a:pt x="117" y="336"/>
                    <a:pt x="117" y="343"/>
                  </a:cubicBezTo>
                  <a:cubicBezTo>
                    <a:pt x="109" y="344"/>
                    <a:pt x="101" y="345"/>
                    <a:pt x="94" y="346"/>
                  </a:cubicBezTo>
                  <a:cubicBezTo>
                    <a:pt x="94" y="339"/>
                    <a:pt x="94" y="332"/>
                    <a:pt x="94" y="324"/>
                  </a:cubicBezTo>
                  <a:close/>
                  <a:moveTo>
                    <a:pt x="94" y="365"/>
                  </a:moveTo>
                  <a:cubicBezTo>
                    <a:pt x="101" y="364"/>
                    <a:pt x="109" y="363"/>
                    <a:pt x="116" y="362"/>
                  </a:cubicBezTo>
                  <a:cubicBezTo>
                    <a:pt x="116" y="370"/>
                    <a:pt x="116" y="377"/>
                    <a:pt x="116" y="385"/>
                  </a:cubicBezTo>
                  <a:cubicBezTo>
                    <a:pt x="109" y="386"/>
                    <a:pt x="101" y="387"/>
                    <a:pt x="94" y="387"/>
                  </a:cubicBezTo>
                  <a:cubicBezTo>
                    <a:pt x="94" y="380"/>
                    <a:pt x="94" y="373"/>
                    <a:pt x="94" y="365"/>
                  </a:cubicBezTo>
                  <a:close/>
                  <a:moveTo>
                    <a:pt x="94" y="407"/>
                  </a:moveTo>
                  <a:cubicBezTo>
                    <a:pt x="101" y="406"/>
                    <a:pt x="109" y="405"/>
                    <a:pt x="116" y="404"/>
                  </a:cubicBezTo>
                  <a:cubicBezTo>
                    <a:pt x="116" y="411"/>
                    <a:pt x="116" y="419"/>
                    <a:pt x="116" y="427"/>
                  </a:cubicBezTo>
                  <a:cubicBezTo>
                    <a:pt x="109" y="427"/>
                    <a:pt x="101" y="428"/>
                    <a:pt x="94" y="428"/>
                  </a:cubicBezTo>
                  <a:cubicBezTo>
                    <a:pt x="94" y="421"/>
                    <a:pt x="94" y="414"/>
                    <a:pt x="94" y="407"/>
                  </a:cubicBezTo>
                  <a:close/>
                  <a:moveTo>
                    <a:pt x="94" y="448"/>
                  </a:moveTo>
                  <a:cubicBezTo>
                    <a:pt x="101" y="447"/>
                    <a:pt x="109" y="446"/>
                    <a:pt x="116" y="445"/>
                  </a:cubicBezTo>
                  <a:cubicBezTo>
                    <a:pt x="116" y="453"/>
                    <a:pt x="116" y="461"/>
                    <a:pt x="116" y="468"/>
                  </a:cubicBezTo>
                  <a:cubicBezTo>
                    <a:pt x="109" y="469"/>
                    <a:pt x="101" y="469"/>
                    <a:pt x="94" y="469"/>
                  </a:cubicBezTo>
                  <a:cubicBezTo>
                    <a:pt x="94" y="462"/>
                    <a:pt x="94" y="455"/>
                    <a:pt x="94" y="448"/>
                  </a:cubicBezTo>
                  <a:close/>
                  <a:moveTo>
                    <a:pt x="94" y="489"/>
                  </a:moveTo>
                  <a:cubicBezTo>
                    <a:pt x="101" y="488"/>
                    <a:pt x="109" y="488"/>
                    <a:pt x="116" y="487"/>
                  </a:cubicBezTo>
                  <a:cubicBezTo>
                    <a:pt x="116" y="495"/>
                    <a:pt x="116" y="502"/>
                    <a:pt x="116" y="510"/>
                  </a:cubicBezTo>
                  <a:cubicBezTo>
                    <a:pt x="109" y="510"/>
                    <a:pt x="101" y="510"/>
                    <a:pt x="94" y="511"/>
                  </a:cubicBezTo>
                  <a:cubicBezTo>
                    <a:pt x="94" y="503"/>
                    <a:pt x="94" y="496"/>
                    <a:pt x="94" y="489"/>
                  </a:cubicBezTo>
                  <a:close/>
                  <a:moveTo>
                    <a:pt x="93" y="530"/>
                  </a:moveTo>
                  <a:cubicBezTo>
                    <a:pt x="101" y="529"/>
                    <a:pt x="109" y="529"/>
                    <a:pt x="116" y="529"/>
                  </a:cubicBezTo>
                  <a:cubicBezTo>
                    <a:pt x="116" y="536"/>
                    <a:pt x="116" y="544"/>
                    <a:pt x="116" y="552"/>
                  </a:cubicBezTo>
                  <a:cubicBezTo>
                    <a:pt x="109" y="552"/>
                    <a:pt x="101" y="552"/>
                    <a:pt x="93" y="552"/>
                  </a:cubicBezTo>
                  <a:cubicBezTo>
                    <a:pt x="93" y="544"/>
                    <a:pt x="93" y="537"/>
                    <a:pt x="93" y="530"/>
                  </a:cubicBezTo>
                  <a:close/>
                  <a:moveTo>
                    <a:pt x="93" y="571"/>
                  </a:moveTo>
                  <a:cubicBezTo>
                    <a:pt x="101" y="571"/>
                    <a:pt x="109" y="570"/>
                    <a:pt x="116" y="570"/>
                  </a:cubicBezTo>
                  <a:cubicBezTo>
                    <a:pt x="116" y="578"/>
                    <a:pt x="116" y="586"/>
                    <a:pt x="116" y="593"/>
                  </a:cubicBezTo>
                  <a:cubicBezTo>
                    <a:pt x="109" y="593"/>
                    <a:pt x="101" y="593"/>
                    <a:pt x="93" y="593"/>
                  </a:cubicBezTo>
                  <a:cubicBezTo>
                    <a:pt x="93" y="585"/>
                    <a:pt x="93" y="578"/>
                    <a:pt x="93" y="571"/>
                  </a:cubicBezTo>
                  <a:close/>
                  <a:moveTo>
                    <a:pt x="93" y="612"/>
                  </a:moveTo>
                  <a:cubicBezTo>
                    <a:pt x="101" y="612"/>
                    <a:pt x="108" y="612"/>
                    <a:pt x="116" y="612"/>
                  </a:cubicBezTo>
                  <a:cubicBezTo>
                    <a:pt x="116" y="620"/>
                    <a:pt x="116" y="627"/>
                    <a:pt x="116" y="635"/>
                  </a:cubicBezTo>
                  <a:cubicBezTo>
                    <a:pt x="108" y="635"/>
                    <a:pt x="101" y="634"/>
                    <a:pt x="93" y="634"/>
                  </a:cubicBezTo>
                  <a:cubicBezTo>
                    <a:pt x="93" y="627"/>
                    <a:pt x="93" y="619"/>
                    <a:pt x="93" y="612"/>
                  </a:cubicBezTo>
                  <a:close/>
                  <a:moveTo>
                    <a:pt x="93" y="653"/>
                  </a:moveTo>
                  <a:cubicBezTo>
                    <a:pt x="101" y="653"/>
                    <a:pt x="108" y="653"/>
                    <a:pt x="116" y="654"/>
                  </a:cubicBezTo>
                  <a:cubicBezTo>
                    <a:pt x="116" y="661"/>
                    <a:pt x="116" y="669"/>
                    <a:pt x="116" y="676"/>
                  </a:cubicBezTo>
                  <a:cubicBezTo>
                    <a:pt x="108" y="676"/>
                    <a:pt x="101" y="675"/>
                    <a:pt x="93" y="675"/>
                  </a:cubicBezTo>
                  <a:cubicBezTo>
                    <a:pt x="93" y="668"/>
                    <a:pt x="93" y="660"/>
                    <a:pt x="93" y="653"/>
                  </a:cubicBezTo>
                  <a:close/>
                  <a:moveTo>
                    <a:pt x="93" y="694"/>
                  </a:moveTo>
                  <a:cubicBezTo>
                    <a:pt x="101" y="695"/>
                    <a:pt x="108" y="695"/>
                    <a:pt x="116" y="695"/>
                  </a:cubicBezTo>
                  <a:cubicBezTo>
                    <a:pt x="116" y="703"/>
                    <a:pt x="116" y="710"/>
                    <a:pt x="116" y="718"/>
                  </a:cubicBezTo>
                  <a:cubicBezTo>
                    <a:pt x="108" y="717"/>
                    <a:pt x="101" y="717"/>
                    <a:pt x="93" y="716"/>
                  </a:cubicBezTo>
                  <a:cubicBezTo>
                    <a:pt x="93" y="709"/>
                    <a:pt x="93" y="702"/>
                    <a:pt x="93" y="694"/>
                  </a:cubicBezTo>
                  <a:close/>
                  <a:moveTo>
                    <a:pt x="93" y="735"/>
                  </a:moveTo>
                  <a:cubicBezTo>
                    <a:pt x="101" y="736"/>
                    <a:pt x="108" y="736"/>
                    <a:pt x="116" y="737"/>
                  </a:cubicBezTo>
                  <a:cubicBezTo>
                    <a:pt x="116" y="744"/>
                    <a:pt x="116" y="752"/>
                    <a:pt x="116" y="760"/>
                  </a:cubicBezTo>
                  <a:cubicBezTo>
                    <a:pt x="108" y="759"/>
                    <a:pt x="101" y="758"/>
                    <a:pt x="93" y="757"/>
                  </a:cubicBezTo>
                  <a:cubicBezTo>
                    <a:pt x="93" y="750"/>
                    <a:pt x="93" y="743"/>
                    <a:pt x="93" y="735"/>
                  </a:cubicBezTo>
                  <a:close/>
                  <a:moveTo>
                    <a:pt x="93" y="776"/>
                  </a:moveTo>
                  <a:cubicBezTo>
                    <a:pt x="116" y="778"/>
                    <a:pt x="116" y="778"/>
                    <a:pt x="116" y="778"/>
                  </a:cubicBezTo>
                  <a:cubicBezTo>
                    <a:pt x="116" y="801"/>
                    <a:pt x="116" y="801"/>
                    <a:pt x="116" y="801"/>
                  </a:cubicBezTo>
                  <a:cubicBezTo>
                    <a:pt x="93" y="798"/>
                    <a:pt x="93" y="798"/>
                    <a:pt x="93" y="798"/>
                  </a:cubicBezTo>
                  <a:lnTo>
                    <a:pt x="93" y="776"/>
                  </a:lnTo>
                  <a:close/>
                  <a:moveTo>
                    <a:pt x="74" y="796"/>
                  </a:moveTo>
                  <a:cubicBezTo>
                    <a:pt x="58" y="794"/>
                    <a:pt x="58" y="794"/>
                    <a:pt x="58" y="794"/>
                  </a:cubicBezTo>
                  <a:cubicBezTo>
                    <a:pt x="58" y="774"/>
                    <a:pt x="58" y="774"/>
                    <a:pt x="58" y="774"/>
                  </a:cubicBezTo>
                  <a:cubicBezTo>
                    <a:pt x="74" y="775"/>
                    <a:pt x="74" y="775"/>
                    <a:pt x="74" y="775"/>
                  </a:cubicBezTo>
                  <a:lnTo>
                    <a:pt x="74" y="796"/>
                  </a:lnTo>
                  <a:close/>
                  <a:moveTo>
                    <a:pt x="74" y="756"/>
                  </a:moveTo>
                  <a:cubicBezTo>
                    <a:pt x="69" y="755"/>
                    <a:pt x="63" y="754"/>
                    <a:pt x="58" y="754"/>
                  </a:cubicBezTo>
                  <a:cubicBezTo>
                    <a:pt x="58" y="747"/>
                    <a:pt x="58" y="740"/>
                    <a:pt x="58" y="733"/>
                  </a:cubicBezTo>
                  <a:cubicBezTo>
                    <a:pt x="63" y="734"/>
                    <a:pt x="69" y="734"/>
                    <a:pt x="74" y="735"/>
                  </a:cubicBezTo>
                  <a:cubicBezTo>
                    <a:pt x="74" y="742"/>
                    <a:pt x="74" y="749"/>
                    <a:pt x="74" y="756"/>
                  </a:cubicBezTo>
                  <a:close/>
                  <a:moveTo>
                    <a:pt x="58" y="713"/>
                  </a:moveTo>
                  <a:cubicBezTo>
                    <a:pt x="58" y="707"/>
                    <a:pt x="58" y="700"/>
                    <a:pt x="58" y="693"/>
                  </a:cubicBezTo>
                  <a:cubicBezTo>
                    <a:pt x="63" y="693"/>
                    <a:pt x="69" y="694"/>
                    <a:pt x="74" y="694"/>
                  </a:cubicBezTo>
                  <a:cubicBezTo>
                    <a:pt x="74" y="701"/>
                    <a:pt x="74" y="708"/>
                    <a:pt x="74" y="715"/>
                  </a:cubicBezTo>
                  <a:cubicBezTo>
                    <a:pt x="69" y="714"/>
                    <a:pt x="63" y="714"/>
                    <a:pt x="58" y="713"/>
                  </a:cubicBezTo>
                  <a:close/>
                  <a:moveTo>
                    <a:pt x="74" y="674"/>
                  </a:moveTo>
                  <a:cubicBezTo>
                    <a:pt x="69" y="674"/>
                    <a:pt x="63" y="674"/>
                    <a:pt x="58" y="673"/>
                  </a:cubicBezTo>
                  <a:cubicBezTo>
                    <a:pt x="58" y="666"/>
                    <a:pt x="58" y="660"/>
                    <a:pt x="58" y="653"/>
                  </a:cubicBezTo>
                  <a:cubicBezTo>
                    <a:pt x="63" y="653"/>
                    <a:pt x="69" y="653"/>
                    <a:pt x="74" y="653"/>
                  </a:cubicBezTo>
                  <a:cubicBezTo>
                    <a:pt x="74" y="660"/>
                    <a:pt x="74" y="667"/>
                    <a:pt x="74" y="674"/>
                  </a:cubicBezTo>
                  <a:close/>
                  <a:moveTo>
                    <a:pt x="58" y="633"/>
                  </a:moveTo>
                  <a:cubicBezTo>
                    <a:pt x="58" y="626"/>
                    <a:pt x="58" y="619"/>
                    <a:pt x="58" y="613"/>
                  </a:cubicBezTo>
                  <a:cubicBezTo>
                    <a:pt x="63" y="613"/>
                    <a:pt x="69" y="613"/>
                    <a:pt x="74" y="613"/>
                  </a:cubicBezTo>
                  <a:cubicBezTo>
                    <a:pt x="74" y="620"/>
                    <a:pt x="74" y="627"/>
                    <a:pt x="74" y="634"/>
                  </a:cubicBezTo>
                  <a:cubicBezTo>
                    <a:pt x="69" y="633"/>
                    <a:pt x="63" y="633"/>
                    <a:pt x="58" y="633"/>
                  </a:cubicBezTo>
                  <a:close/>
                  <a:moveTo>
                    <a:pt x="74" y="593"/>
                  </a:moveTo>
                  <a:cubicBezTo>
                    <a:pt x="69" y="593"/>
                    <a:pt x="63" y="593"/>
                    <a:pt x="58" y="593"/>
                  </a:cubicBezTo>
                  <a:cubicBezTo>
                    <a:pt x="58" y="586"/>
                    <a:pt x="58" y="579"/>
                    <a:pt x="58" y="572"/>
                  </a:cubicBezTo>
                  <a:cubicBezTo>
                    <a:pt x="63" y="572"/>
                    <a:pt x="69" y="572"/>
                    <a:pt x="74" y="572"/>
                  </a:cubicBezTo>
                  <a:cubicBezTo>
                    <a:pt x="74" y="579"/>
                    <a:pt x="74" y="586"/>
                    <a:pt x="74" y="593"/>
                  </a:cubicBezTo>
                  <a:close/>
                  <a:moveTo>
                    <a:pt x="58" y="552"/>
                  </a:moveTo>
                  <a:cubicBezTo>
                    <a:pt x="58" y="546"/>
                    <a:pt x="58" y="539"/>
                    <a:pt x="58" y="532"/>
                  </a:cubicBezTo>
                  <a:cubicBezTo>
                    <a:pt x="63" y="532"/>
                    <a:pt x="69" y="532"/>
                    <a:pt x="74" y="531"/>
                  </a:cubicBezTo>
                  <a:cubicBezTo>
                    <a:pt x="74" y="538"/>
                    <a:pt x="74" y="545"/>
                    <a:pt x="74" y="552"/>
                  </a:cubicBezTo>
                  <a:cubicBezTo>
                    <a:pt x="69" y="552"/>
                    <a:pt x="63" y="552"/>
                    <a:pt x="58" y="552"/>
                  </a:cubicBezTo>
                  <a:close/>
                  <a:moveTo>
                    <a:pt x="74" y="512"/>
                  </a:moveTo>
                  <a:cubicBezTo>
                    <a:pt x="69" y="512"/>
                    <a:pt x="63" y="512"/>
                    <a:pt x="58" y="512"/>
                  </a:cubicBezTo>
                  <a:cubicBezTo>
                    <a:pt x="58" y="505"/>
                    <a:pt x="58" y="499"/>
                    <a:pt x="58" y="492"/>
                  </a:cubicBezTo>
                  <a:cubicBezTo>
                    <a:pt x="63" y="491"/>
                    <a:pt x="69" y="491"/>
                    <a:pt x="74" y="491"/>
                  </a:cubicBezTo>
                  <a:cubicBezTo>
                    <a:pt x="74" y="498"/>
                    <a:pt x="74" y="505"/>
                    <a:pt x="74" y="512"/>
                  </a:cubicBezTo>
                  <a:close/>
                  <a:moveTo>
                    <a:pt x="74" y="471"/>
                  </a:moveTo>
                  <a:cubicBezTo>
                    <a:pt x="69" y="471"/>
                    <a:pt x="63" y="472"/>
                    <a:pt x="58" y="472"/>
                  </a:cubicBezTo>
                  <a:cubicBezTo>
                    <a:pt x="58" y="465"/>
                    <a:pt x="58" y="458"/>
                    <a:pt x="58" y="452"/>
                  </a:cubicBezTo>
                  <a:cubicBezTo>
                    <a:pt x="63" y="451"/>
                    <a:pt x="69" y="450"/>
                    <a:pt x="74" y="450"/>
                  </a:cubicBezTo>
                  <a:cubicBezTo>
                    <a:pt x="74" y="457"/>
                    <a:pt x="74" y="464"/>
                    <a:pt x="74" y="471"/>
                  </a:cubicBezTo>
                  <a:close/>
                  <a:moveTo>
                    <a:pt x="74" y="430"/>
                  </a:moveTo>
                  <a:cubicBezTo>
                    <a:pt x="69" y="431"/>
                    <a:pt x="63" y="431"/>
                    <a:pt x="58" y="432"/>
                  </a:cubicBezTo>
                  <a:cubicBezTo>
                    <a:pt x="58" y="425"/>
                    <a:pt x="58" y="418"/>
                    <a:pt x="58" y="411"/>
                  </a:cubicBezTo>
                  <a:cubicBezTo>
                    <a:pt x="63" y="411"/>
                    <a:pt x="69" y="410"/>
                    <a:pt x="74" y="409"/>
                  </a:cubicBezTo>
                  <a:cubicBezTo>
                    <a:pt x="74" y="416"/>
                    <a:pt x="74" y="423"/>
                    <a:pt x="74" y="430"/>
                  </a:cubicBezTo>
                  <a:close/>
                  <a:moveTo>
                    <a:pt x="74" y="390"/>
                  </a:moveTo>
                  <a:cubicBezTo>
                    <a:pt x="69" y="390"/>
                    <a:pt x="63" y="391"/>
                    <a:pt x="58" y="391"/>
                  </a:cubicBezTo>
                  <a:cubicBezTo>
                    <a:pt x="58" y="385"/>
                    <a:pt x="58" y="378"/>
                    <a:pt x="58" y="371"/>
                  </a:cubicBezTo>
                  <a:cubicBezTo>
                    <a:pt x="63" y="370"/>
                    <a:pt x="69" y="369"/>
                    <a:pt x="74" y="369"/>
                  </a:cubicBezTo>
                  <a:cubicBezTo>
                    <a:pt x="74" y="376"/>
                    <a:pt x="74" y="383"/>
                    <a:pt x="74" y="390"/>
                  </a:cubicBezTo>
                  <a:close/>
                  <a:moveTo>
                    <a:pt x="74" y="349"/>
                  </a:moveTo>
                  <a:cubicBezTo>
                    <a:pt x="69" y="350"/>
                    <a:pt x="63" y="350"/>
                    <a:pt x="58" y="351"/>
                  </a:cubicBezTo>
                  <a:cubicBezTo>
                    <a:pt x="58" y="344"/>
                    <a:pt x="58" y="338"/>
                    <a:pt x="58" y="331"/>
                  </a:cubicBezTo>
                  <a:cubicBezTo>
                    <a:pt x="63" y="330"/>
                    <a:pt x="69" y="329"/>
                    <a:pt x="74" y="328"/>
                  </a:cubicBezTo>
                  <a:cubicBezTo>
                    <a:pt x="74" y="335"/>
                    <a:pt x="74" y="342"/>
                    <a:pt x="74" y="349"/>
                  </a:cubicBezTo>
                  <a:close/>
                  <a:moveTo>
                    <a:pt x="74" y="308"/>
                  </a:moveTo>
                  <a:cubicBezTo>
                    <a:pt x="69" y="309"/>
                    <a:pt x="63" y="310"/>
                    <a:pt x="58" y="311"/>
                  </a:cubicBezTo>
                  <a:cubicBezTo>
                    <a:pt x="58" y="304"/>
                    <a:pt x="58" y="297"/>
                    <a:pt x="58" y="291"/>
                  </a:cubicBezTo>
                  <a:cubicBezTo>
                    <a:pt x="63" y="289"/>
                    <a:pt x="69" y="288"/>
                    <a:pt x="74" y="287"/>
                  </a:cubicBezTo>
                  <a:cubicBezTo>
                    <a:pt x="74" y="294"/>
                    <a:pt x="74" y="301"/>
                    <a:pt x="74" y="308"/>
                  </a:cubicBezTo>
                  <a:close/>
                  <a:moveTo>
                    <a:pt x="74" y="268"/>
                  </a:moveTo>
                  <a:cubicBezTo>
                    <a:pt x="69" y="269"/>
                    <a:pt x="63" y="270"/>
                    <a:pt x="58" y="271"/>
                  </a:cubicBezTo>
                  <a:cubicBezTo>
                    <a:pt x="58" y="264"/>
                    <a:pt x="58" y="257"/>
                    <a:pt x="58" y="250"/>
                  </a:cubicBezTo>
                  <a:cubicBezTo>
                    <a:pt x="63" y="249"/>
                    <a:pt x="69" y="248"/>
                    <a:pt x="74" y="247"/>
                  </a:cubicBezTo>
                  <a:cubicBezTo>
                    <a:pt x="74" y="254"/>
                    <a:pt x="74" y="261"/>
                    <a:pt x="74" y="268"/>
                  </a:cubicBezTo>
                  <a:close/>
                  <a:moveTo>
                    <a:pt x="74" y="227"/>
                  </a:moveTo>
                  <a:cubicBezTo>
                    <a:pt x="69" y="228"/>
                    <a:pt x="63" y="229"/>
                    <a:pt x="58" y="230"/>
                  </a:cubicBezTo>
                  <a:cubicBezTo>
                    <a:pt x="58" y="224"/>
                    <a:pt x="58" y="217"/>
                    <a:pt x="58" y="210"/>
                  </a:cubicBezTo>
                  <a:cubicBezTo>
                    <a:pt x="63" y="209"/>
                    <a:pt x="69" y="207"/>
                    <a:pt x="74" y="206"/>
                  </a:cubicBezTo>
                  <a:cubicBezTo>
                    <a:pt x="74" y="213"/>
                    <a:pt x="74" y="220"/>
                    <a:pt x="74" y="227"/>
                  </a:cubicBezTo>
                  <a:close/>
                  <a:moveTo>
                    <a:pt x="58" y="190"/>
                  </a:moveTo>
                  <a:cubicBezTo>
                    <a:pt x="58" y="183"/>
                    <a:pt x="58" y="177"/>
                    <a:pt x="58" y="170"/>
                  </a:cubicBezTo>
                  <a:cubicBezTo>
                    <a:pt x="63" y="168"/>
                    <a:pt x="69" y="167"/>
                    <a:pt x="74" y="165"/>
                  </a:cubicBezTo>
                  <a:cubicBezTo>
                    <a:pt x="74" y="172"/>
                    <a:pt x="74" y="179"/>
                    <a:pt x="74" y="186"/>
                  </a:cubicBezTo>
                  <a:cubicBezTo>
                    <a:pt x="69" y="188"/>
                    <a:pt x="63" y="189"/>
                    <a:pt x="58" y="190"/>
                  </a:cubicBezTo>
                  <a:close/>
                  <a:moveTo>
                    <a:pt x="74" y="146"/>
                  </a:moveTo>
                  <a:cubicBezTo>
                    <a:pt x="69" y="147"/>
                    <a:pt x="63" y="148"/>
                    <a:pt x="58" y="150"/>
                  </a:cubicBezTo>
                  <a:cubicBezTo>
                    <a:pt x="58" y="143"/>
                    <a:pt x="58" y="136"/>
                    <a:pt x="58" y="130"/>
                  </a:cubicBezTo>
                  <a:cubicBezTo>
                    <a:pt x="63" y="128"/>
                    <a:pt x="69" y="126"/>
                    <a:pt x="74" y="125"/>
                  </a:cubicBezTo>
                  <a:cubicBezTo>
                    <a:pt x="74" y="132"/>
                    <a:pt x="74" y="139"/>
                    <a:pt x="74" y="146"/>
                  </a:cubicBezTo>
                  <a:close/>
                  <a:moveTo>
                    <a:pt x="58" y="89"/>
                  </a:moveTo>
                  <a:cubicBezTo>
                    <a:pt x="74" y="84"/>
                    <a:pt x="74" y="84"/>
                    <a:pt x="74" y="84"/>
                  </a:cubicBezTo>
                  <a:cubicBezTo>
                    <a:pt x="74" y="105"/>
                    <a:pt x="74" y="105"/>
                    <a:pt x="74" y="105"/>
                  </a:cubicBezTo>
                  <a:cubicBezTo>
                    <a:pt x="58" y="110"/>
                    <a:pt x="58" y="110"/>
                    <a:pt x="58" y="110"/>
                  </a:cubicBezTo>
                  <a:lnTo>
                    <a:pt x="58" y="89"/>
                  </a:lnTo>
                  <a:close/>
                  <a:moveTo>
                    <a:pt x="43" y="793"/>
                  </a:moveTo>
                  <a:cubicBezTo>
                    <a:pt x="29" y="791"/>
                    <a:pt x="29" y="791"/>
                    <a:pt x="29" y="791"/>
                  </a:cubicBezTo>
                  <a:cubicBezTo>
                    <a:pt x="29" y="772"/>
                    <a:pt x="29" y="772"/>
                    <a:pt x="29" y="772"/>
                  </a:cubicBezTo>
                  <a:cubicBezTo>
                    <a:pt x="43" y="773"/>
                    <a:pt x="43" y="773"/>
                    <a:pt x="43" y="773"/>
                  </a:cubicBezTo>
                  <a:lnTo>
                    <a:pt x="43" y="793"/>
                  </a:lnTo>
                  <a:close/>
                  <a:moveTo>
                    <a:pt x="43" y="753"/>
                  </a:moveTo>
                  <a:cubicBezTo>
                    <a:pt x="38" y="752"/>
                    <a:pt x="33" y="752"/>
                    <a:pt x="28" y="751"/>
                  </a:cubicBezTo>
                  <a:cubicBezTo>
                    <a:pt x="28" y="745"/>
                    <a:pt x="28" y="738"/>
                    <a:pt x="28" y="732"/>
                  </a:cubicBezTo>
                  <a:cubicBezTo>
                    <a:pt x="33" y="732"/>
                    <a:pt x="38" y="733"/>
                    <a:pt x="43" y="733"/>
                  </a:cubicBezTo>
                  <a:cubicBezTo>
                    <a:pt x="43" y="739"/>
                    <a:pt x="43" y="746"/>
                    <a:pt x="43" y="753"/>
                  </a:cubicBezTo>
                  <a:close/>
                  <a:moveTo>
                    <a:pt x="43" y="713"/>
                  </a:moveTo>
                  <a:cubicBezTo>
                    <a:pt x="38" y="712"/>
                    <a:pt x="33" y="712"/>
                    <a:pt x="28" y="711"/>
                  </a:cubicBezTo>
                  <a:cubicBezTo>
                    <a:pt x="28" y="705"/>
                    <a:pt x="28" y="699"/>
                    <a:pt x="28" y="692"/>
                  </a:cubicBezTo>
                  <a:cubicBezTo>
                    <a:pt x="33" y="693"/>
                    <a:pt x="38" y="693"/>
                    <a:pt x="43" y="693"/>
                  </a:cubicBezTo>
                  <a:cubicBezTo>
                    <a:pt x="43" y="700"/>
                    <a:pt x="43" y="706"/>
                    <a:pt x="43" y="713"/>
                  </a:cubicBezTo>
                  <a:close/>
                  <a:moveTo>
                    <a:pt x="43" y="673"/>
                  </a:moveTo>
                  <a:cubicBezTo>
                    <a:pt x="38" y="673"/>
                    <a:pt x="33" y="672"/>
                    <a:pt x="28" y="672"/>
                  </a:cubicBezTo>
                  <a:cubicBezTo>
                    <a:pt x="28" y="666"/>
                    <a:pt x="28" y="659"/>
                    <a:pt x="28" y="653"/>
                  </a:cubicBezTo>
                  <a:cubicBezTo>
                    <a:pt x="33" y="653"/>
                    <a:pt x="38" y="653"/>
                    <a:pt x="43" y="653"/>
                  </a:cubicBezTo>
                  <a:cubicBezTo>
                    <a:pt x="43" y="660"/>
                    <a:pt x="43" y="666"/>
                    <a:pt x="43" y="673"/>
                  </a:cubicBezTo>
                  <a:close/>
                  <a:moveTo>
                    <a:pt x="42" y="633"/>
                  </a:moveTo>
                  <a:cubicBezTo>
                    <a:pt x="38" y="633"/>
                    <a:pt x="33" y="633"/>
                    <a:pt x="28" y="632"/>
                  </a:cubicBezTo>
                  <a:cubicBezTo>
                    <a:pt x="28" y="626"/>
                    <a:pt x="28" y="620"/>
                    <a:pt x="28" y="613"/>
                  </a:cubicBezTo>
                  <a:cubicBezTo>
                    <a:pt x="33" y="613"/>
                    <a:pt x="38" y="613"/>
                    <a:pt x="42" y="613"/>
                  </a:cubicBezTo>
                  <a:cubicBezTo>
                    <a:pt x="42" y="620"/>
                    <a:pt x="42" y="626"/>
                    <a:pt x="42" y="633"/>
                  </a:cubicBezTo>
                  <a:close/>
                  <a:moveTo>
                    <a:pt x="42" y="593"/>
                  </a:moveTo>
                  <a:cubicBezTo>
                    <a:pt x="38" y="593"/>
                    <a:pt x="33" y="593"/>
                    <a:pt x="28" y="593"/>
                  </a:cubicBezTo>
                  <a:cubicBezTo>
                    <a:pt x="28" y="586"/>
                    <a:pt x="28" y="580"/>
                    <a:pt x="28" y="574"/>
                  </a:cubicBezTo>
                  <a:cubicBezTo>
                    <a:pt x="33" y="574"/>
                    <a:pt x="38" y="573"/>
                    <a:pt x="42" y="573"/>
                  </a:cubicBezTo>
                  <a:cubicBezTo>
                    <a:pt x="42" y="580"/>
                    <a:pt x="42" y="586"/>
                    <a:pt x="42" y="593"/>
                  </a:cubicBezTo>
                  <a:close/>
                  <a:moveTo>
                    <a:pt x="42" y="553"/>
                  </a:moveTo>
                  <a:cubicBezTo>
                    <a:pt x="37" y="553"/>
                    <a:pt x="33" y="553"/>
                    <a:pt x="28" y="553"/>
                  </a:cubicBezTo>
                  <a:cubicBezTo>
                    <a:pt x="28" y="547"/>
                    <a:pt x="28" y="540"/>
                    <a:pt x="28" y="534"/>
                  </a:cubicBezTo>
                  <a:cubicBezTo>
                    <a:pt x="33" y="534"/>
                    <a:pt x="37" y="534"/>
                    <a:pt x="42" y="533"/>
                  </a:cubicBezTo>
                  <a:cubicBezTo>
                    <a:pt x="42" y="540"/>
                    <a:pt x="42" y="546"/>
                    <a:pt x="42" y="553"/>
                  </a:cubicBezTo>
                  <a:close/>
                  <a:moveTo>
                    <a:pt x="42" y="513"/>
                  </a:moveTo>
                  <a:cubicBezTo>
                    <a:pt x="37" y="513"/>
                    <a:pt x="33" y="513"/>
                    <a:pt x="28" y="514"/>
                  </a:cubicBezTo>
                  <a:cubicBezTo>
                    <a:pt x="28" y="507"/>
                    <a:pt x="28" y="501"/>
                    <a:pt x="28" y="495"/>
                  </a:cubicBezTo>
                  <a:cubicBezTo>
                    <a:pt x="33" y="494"/>
                    <a:pt x="37" y="494"/>
                    <a:pt x="42" y="493"/>
                  </a:cubicBezTo>
                  <a:cubicBezTo>
                    <a:pt x="42" y="500"/>
                    <a:pt x="42" y="507"/>
                    <a:pt x="42" y="513"/>
                  </a:cubicBezTo>
                  <a:close/>
                  <a:moveTo>
                    <a:pt x="42" y="473"/>
                  </a:moveTo>
                  <a:cubicBezTo>
                    <a:pt x="37" y="474"/>
                    <a:pt x="32" y="474"/>
                    <a:pt x="28" y="474"/>
                  </a:cubicBezTo>
                  <a:cubicBezTo>
                    <a:pt x="28" y="468"/>
                    <a:pt x="28" y="461"/>
                    <a:pt x="28" y="455"/>
                  </a:cubicBezTo>
                  <a:cubicBezTo>
                    <a:pt x="32" y="454"/>
                    <a:pt x="37" y="454"/>
                    <a:pt x="42" y="454"/>
                  </a:cubicBezTo>
                  <a:cubicBezTo>
                    <a:pt x="42" y="460"/>
                    <a:pt x="42" y="467"/>
                    <a:pt x="42" y="473"/>
                  </a:cubicBezTo>
                  <a:close/>
                  <a:moveTo>
                    <a:pt x="42" y="433"/>
                  </a:moveTo>
                  <a:cubicBezTo>
                    <a:pt x="37" y="434"/>
                    <a:pt x="32" y="434"/>
                    <a:pt x="28" y="434"/>
                  </a:cubicBezTo>
                  <a:cubicBezTo>
                    <a:pt x="28" y="428"/>
                    <a:pt x="28" y="422"/>
                    <a:pt x="28" y="415"/>
                  </a:cubicBezTo>
                  <a:cubicBezTo>
                    <a:pt x="32" y="415"/>
                    <a:pt x="37" y="414"/>
                    <a:pt x="42" y="414"/>
                  </a:cubicBezTo>
                  <a:cubicBezTo>
                    <a:pt x="42" y="420"/>
                    <a:pt x="42" y="427"/>
                    <a:pt x="42" y="433"/>
                  </a:cubicBezTo>
                  <a:close/>
                  <a:moveTo>
                    <a:pt x="42" y="393"/>
                  </a:moveTo>
                  <a:cubicBezTo>
                    <a:pt x="37" y="394"/>
                    <a:pt x="32" y="394"/>
                    <a:pt x="28" y="395"/>
                  </a:cubicBezTo>
                  <a:cubicBezTo>
                    <a:pt x="28" y="389"/>
                    <a:pt x="28" y="382"/>
                    <a:pt x="28" y="376"/>
                  </a:cubicBezTo>
                  <a:cubicBezTo>
                    <a:pt x="32" y="375"/>
                    <a:pt x="37" y="374"/>
                    <a:pt x="42" y="374"/>
                  </a:cubicBezTo>
                  <a:cubicBezTo>
                    <a:pt x="42" y="380"/>
                    <a:pt x="42" y="387"/>
                    <a:pt x="42" y="393"/>
                  </a:cubicBezTo>
                  <a:close/>
                  <a:moveTo>
                    <a:pt x="42" y="354"/>
                  </a:moveTo>
                  <a:cubicBezTo>
                    <a:pt x="37" y="354"/>
                    <a:pt x="32" y="355"/>
                    <a:pt x="27" y="355"/>
                  </a:cubicBezTo>
                  <a:cubicBezTo>
                    <a:pt x="27" y="349"/>
                    <a:pt x="27" y="343"/>
                    <a:pt x="27" y="336"/>
                  </a:cubicBezTo>
                  <a:cubicBezTo>
                    <a:pt x="32" y="335"/>
                    <a:pt x="37" y="335"/>
                    <a:pt x="42" y="334"/>
                  </a:cubicBezTo>
                  <a:cubicBezTo>
                    <a:pt x="42" y="340"/>
                    <a:pt x="42" y="347"/>
                    <a:pt x="42" y="354"/>
                  </a:cubicBezTo>
                  <a:close/>
                  <a:moveTo>
                    <a:pt x="42" y="314"/>
                  </a:moveTo>
                  <a:cubicBezTo>
                    <a:pt x="37" y="314"/>
                    <a:pt x="32" y="315"/>
                    <a:pt x="27" y="316"/>
                  </a:cubicBezTo>
                  <a:cubicBezTo>
                    <a:pt x="27" y="309"/>
                    <a:pt x="27" y="303"/>
                    <a:pt x="27" y="297"/>
                  </a:cubicBezTo>
                  <a:cubicBezTo>
                    <a:pt x="32" y="296"/>
                    <a:pt x="37" y="295"/>
                    <a:pt x="42" y="294"/>
                  </a:cubicBezTo>
                  <a:cubicBezTo>
                    <a:pt x="42" y="300"/>
                    <a:pt x="42" y="307"/>
                    <a:pt x="42" y="314"/>
                  </a:cubicBezTo>
                  <a:close/>
                  <a:moveTo>
                    <a:pt x="41" y="274"/>
                  </a:moveTo>
                  <a:cubicBezTo>
                    <a:pt x="37" y="275"/>
                    <a:pt x="32" y="275"/>
                    <a:pt x="27" y="276"/>
                  </a:cubicBezTo>
                  <a:cubicBezTo>
                    <a:pt x="27" y="270"/>
                    <a:pt x="27" y="263"/>
                    <a:pt x="27" y="257"/>
                  </a:cubicBezTo>
                  <a:cubicBezTo>
                    <a:pt x="32" y="256"/>
                    <a:pt x="37" y="255"/>
                    <a:pt x="41" y="254"/>
                  </a:cubicBezTo>
                  <a:cubicBezTo>
                    <a:pt x="41" y="261"/>
                    <a:pt x="41" y="267"/>
                    <a:pt x="41" y="274"/>
                  </a:cubicBezTo>
                  <a:close/>
                  <a:moveTo>
                    <a:pt x="41" y="234"/>
                  </a:moveTo>
                  <a:cubicBezTo>
                    <a:pt x="37" y="235"/>
                    <a:pt x="32" y="236"/>
                    <a:pt x="27" y="237"/>
                  </a:cubicBezTo>
                  <a:cubicBezTo>
                    <a:pt x="27" y="230"/>
                    <a:pt x="27" y="224"/>
                    <a:pt x="27" y="218"/>
                  </a:cubicBezTo>
                  <a:cubicBezTo>
                    <a:pt x="32" y="216"/>
                    <a:pt x="37" y="215"/>
                    <a:pt x="41" y="214"/>
                  </a:cubicBezTo>
                  <a:cubicBezTo>
                    <a:pt x="41" y="221"/>
                    <a:pt x="41" y="227"/>
                    <a:pt x="41" y="234"/>
                  </a:cubicBezTo>
                  <a:close/>
                  <a:moveTo>
                    <a:pt x="41" y="194"/>
                  </a:moveTo>
                  <a:cubicBezTo>
                    <a:pt x="36" y="195"/>
                    <a:pt x="32" y="196"/>
                    <a:pt x="27" y="197"/>
                  </a:cubicBezTo>
                  <a:cubicBezTo>
                    <a:pt x="27" y="191"/>
                    <a:pt x="27" y="184"/>
                    <a:pt x="27" y="178"/>
                  </a:cubicBezTo>
                  <a:cubicBezTo>
                    <a:pt x="32" y="177"/>
                    <a:pt x="36" y="175"/>
                    <a:pt x="41" y="174"/>
                  </a:cubicBezTo>
                  <a:cubicBezTo>
                    <a:pt x="41" y="181"/>
                    <a:pt x="41" y="187"/>
                    <a:pt x="41" y="194"/>
                  </a:cubicBezTo>
                  <a:close/>
                  <a:moveTo>
                    <a:pt x="41" y="154"/>
                  </a:moveTo>
                  <a:cubicBezTo>
                    <a:pt x="36" y="155"/>
                    <a:pt x="32" y="156"/>
                    <a:pt x="27" y="157"/>
                  </a:cubicBezTo>
                  <a:cubicBezTo>
                    <a:pt x="27" y="151"/>
                    <a:pt x="27" y="145"/>
                    <a:pt x="27" y="138"/>
                  </a:cubicBezTo>
                  <a:cubicBezTo>
                    <a:pt x="32" y="137"/>
                    <a:pt x="36" y="136"/>
                    <a:pt x="41" y="134"/>
                  </a:cubicBezTo>
                  <a:cubicBezTo>
                    <a:pt x="41" y="141"/>
                    <a:pt x="41" y="147"/>
                    <a:pt x="41" y="154"/>
                  </a:cubicBezTo>
                  <a:close/>
                  <a:moveTo>
                    <a:pt x="27" y="99"/>
                  </a:moveTo>
                  <a:cubicBezTo>
                    <a:pt x="41" y="94"/>
                    <a:pt x="41" y="94"/>
                    <a:pt x="41" y="94"/>
                  </a:cubicBezTo>
                  <a:cubicBezTo>
                    <a:pt x="41" y="114"/>
                    <a:pt x="41" y="114"/>
                    <a:pt x="41" y="114"/>
                  </a:cubicBezTo>
                  <a:cubicBezTo>
                    <a:pt x="27" y="118"/>
                    <a:pt x="27" y="118"/>
                    <a:pt x="27" y="118"/>
                  </a:cubicBezTo>
                  <a:lnTo>
                    <a:pt x="27" y="99"/>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4" name="Freeform 25"/>
            <p:cNvSpPr>
              <a:spLocks/>
            </p:cNvSpPr>
            <p:nvPr/>
          </p:nvSpPr>
          <p:spPr bwMode="auto">
            <a:xfrm>
              <a:off x="5809943" y="5964575"/>
              <a:ext cx="7881693" cy="1341512"/>
            </a:xfrm>
            <a:custGeom>
              <a:avLst/>
              <a:gdLst>
                <a:gd name="T0" fmla="*/ 0 w 6310"/>
                <a:gd name="T1" fmla="*/ 146 h 1074"/>
                <a:gd name="T2" fmla="*/ 3642 w 6310"/>
                <a:gd name="T3" fmla="*/ 1074 h 1074"/>
                <a:gd name="T4" fmla="*/ 6310 w 6310"/>
                <a:gd name="T5" fmla="*/ 4 h 1074"/>
                <a:gd name="T6" fmla="*/ 5669 w 6310"/>
                <a:gd name="T7" fmla="*/ 0 h 1074"/>
                <a:gd name="T8" fmla="*/ 5000 w 6310"/>
                <a:gd name="T9" fmla="*/ 172 h 1074"/>
                <a:gd name="T10" fmla="*/ 4466 w 6310"/>
                <a:gd name="T11" fmla="*/ 94 h 1074"/>
                <a:gd name="T12" fmla="*/ 3919 w 6310"/>
                <a:gd name="T13" fmla="*/ 253 h 1074"/>
                <a:gd name="T14" fmla="*/ 3564 w 6310"/>
                <a:gd name="T15" fmla="*/ 203 h 1074"/>
                <a:gd name="T16" fmla="*/ 3049 w 6310"/>
                <a:gd name="T17" fmla="*/ 335 h 1074"/>
                <a:gd name="T18" fmla="*/ 2067 w 6310"/>
                <a:gd name="T19" fmla="*/ 177 h 1074"/>
                <a:gd name="T20" fmla="*/ 1372 w 6310"/>
                <a:gd name="T21" fmla="*/ 279 h 1074"/>
                <a:gd name="T22" fmla="*/ 856 w 6310"/>
                <a:gd name="T23" fmla="*/ 146 h 1074"/>
                <a:gd name="T24" fmla="*/ 0 w 6310"/>
                <a:gd name="T25" fmla="*/ 146 h 10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10" h="1074">
                  <a:moveTo>
                    <a:pt x="0" y="146"/>
                  </a:moveTo>
                  <a:lnTo>
                    <a:pt x="3642" y="1074"/>
                  </a:lnTo>
                  <a:lnTo>
                    <a:pt x="6310" y="4"/>
                  </a:lnTo>
                  <a:lnTo>
                    <a:pt x="5669" y="0"/>
                  </a:lnTo>
                  <a:lnTo>
                    <a:pt x="5000" y="172"/>
                  </a:lnTo>
                  <a:lnTo>
                    <a:pt x="4466" y="94"/>
                  </a:lnTo>
                  <a:lnTo>
                    <a:pt x="3919" y="253"/>
                  </a:lnTo>
                  <a:lnTo>
                    <a:pt x="3564" y="203"/>
                  </a:lnTo>
                  <a:lnTo>
                    <a:pt x="3049" y="335"/>
                  </a:lnTo>
                  <a:lnTo>
                    <a:pt x="2067" y="177"/>
                  </a:lnTo>
                  <a:lnTo>
                    <a:pt x="1372" y="279"/>
                  </a:lnTo>
                  <a:lnTo>
                    <a:pt x="856" y="146"/>
                  </a:lnTo>
                  <a:lnTo>
                    <a:pt x="0" y="146"/>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5" name="TextBox 40"/>
          <p:cNvSpPr txBox="1"/>
          <p:nvPr/>
        </p:nvSpPr>
        <p:spPr>
          <a:xfrm>
            <a:off x="1645420" y="3254131"/>
            <a:ext cx="3710208" cy="430853"/>
          </a:xfrm>
          <a:prstGeom prst="rect">
            <a:avLst/>
          </a:prstGeom>
          <a:noFill/>
        </p:spPr>
        <p:txBody>
          <a:bodyPr wrap="square" lIns="182843" tIns="91423" rIns="182843" bIns="91423" rtlCol="0">
            <a:spAutoFit/>
          </a:bodyPr>
          <a:lstStyle/>
          <a:p>
            <a:r>
              <a:rPr lang="id-ID" sz="1600" b="1" dirty="0">
                <a:solidFill>
                  <a:prstClr val="black"/>
                </a:solidFill>
                <a:latin typeface="微软雅黑" panose="020B0503020204020204" pitchFamily="34" charset="-122"/>
                <a:ea typeface="微软雅黑" panose="020B0503020204020204" pitchFamily="34" charset="-122"/>
                <a:cs typeface="Roboto Condensed Light" charset="0"/>
              </a:rPr>
              <a:t>0</a:t>
            </a:r>
            <a:r>
              <a:rPr lang="en-US" sz="1600" b="1" dirty="0">
                <a:solidFill>
                  <a:prstClr val="black"/>
                </a:solidFill>
                <a:latin typeface="微软雅黑" panose="020B0503020204020204" pitchFamily="34" charset="-122"/>
                <a:ea typeface="微软雅黑" panose="020B0503020204020204" pitchFamily="34" charset="-122"/>
                <a:cs typeface="Roboto Condensed Light" charset="0"/>
              </a:rPr>
              <a:t>2</a:t>
            </a:r>
            <a:r>
              <a:rPr lang="id-ID" sz="1600" b="1" dirty="0" smtClean="0">
                <a:solidFill>
                  <a:prstClr val="black"/>
                </a:solidFill>
                <a:latin typeface="微软雅黑" panose="020B0503020204020204" pitchFamily="34" charset="-122"/>
                <a:ea typeface="微软雅黑" panose="020B0503020204020204" pitchFamily="34" charset="-122"/>
                <a:cs typeface="Roboto Condensed Light" charset="0"/>
              </a:rPr>
              <a:t>.</a:t>
            </a:r>
            <a:r>
              <a:rPr lang="zh-CN" altLang="en-US" sz="1600" b="1" dirty="0" smtClean="0">
                <a:solidFill>
                  <a:prstClr val="black"/>
                </a:solidFill>
                <a:latin typeface="微软雅黑" panose="020B0503020204020204" pitchFamily="34" charset="-122"/>
                <a:ea typeface="微软雅黑" panose="020B0503020204020204" pitchFamily="34" charset="-122"/>
              </a:rPr>
              <a:t>单击编辑内容</a:t>
            </a:r>
            <a:endParaRPr lang="id-ID" altLang="zh-CN" sz="1600" dirty="0">
              <a:solidFill>
                <a:prstClr val="black"/>
              </a:solidFill>
              <a:latin typeface="Roboto Condensed Light" charset="0"/>
              <a:ea typeface="Roboto Condensed Light" charset="0"/>
              <a:cs typeface="Roboto Condensed Light" charset="0"/>
            </a:endParaRPr>
          </a:p>
        </p:txBody>
      </p:sp>
      <p:sp>
        <p:nvSpPr>
          <p:cNvPr id="35" name="TextBox 40"/>
          <p:cNvSpPr txBox="1"/>
          <p:nvPr/>
        </p:nvSpPr>
        <p:spPr>
          <a:xfrm>
            <a:off x="1645420" y="1960622"/>
            <a:ext cx="3710208" cy="430853"/>
          </a:xfrm>
          <a:prstGeom prst="rect">
            <a:avLst/>
          </a:prstGeom>
          <a:noFill/>
        </p:spPr>
        <p:txBody>
          <a:bodyPr wrap="square" lIns="182843" tIns="91423" rIns="182843" bIns="91423" rtlCol="0">
            <a:spAutoFit/>
          </a:bodyPr>
          <a:lstStyle/>
          <a:p>
            <a:r>
              <a:rPr lang="id-ID" sz="1600" b="1" dirty="0">
                <a:solidFill>
                  <a:prstClr val="black"/>
                </a:solidFill>
                <a:latin typeface="微软雅黑" panose="020B0503020204020204" pitchFamily="34" charset="-122"/>
                <a:ea typeface="微软雅黑" panose="020B0503020204020204" pitchFamily="34" charset="-122"/>
                <a:cs typeface="Roboto Condensed Light" charset="0"/>
              </a:rPr>
              <a:t>0</a:t>
            </a:r>
            <a:r>
              <a:rPr lang="en-US" sz="1600" b="1" dirty="0">
                <a:solidFill>
                  <a:prstClr val="black"/>
                </a:solidFill>
                <a:latin typeface="微软雅黑" panose="020B0503020204020204" pitchFamily="34" charset="-122"/>
                <a:ea typeface="微软雅黑" panose="020B0503020204020204" pitchFamily="34" charset="-122"/>
                <a:cs typeface="Roboto Condensed Light" charset="0"/>
              </a:rPr>
              <a:t>1</a:t>
            </a:r>
            <a:r>
              <a:rPr lang="id-ID" sz="1600" b="1" dirty="0" smtClean="0">
                <a:solidFill>
                  <a:prstClr val="black"/>
                </a:solidFill>
                <a:latin typeface="微软雅黑" panose="020B0503020204020204" pitchFamily="34" charset="-122"/>
                <a:ea typeface="微软雅黑" panose="020B0503020204020204" pitchFamily="34" charset="-122"/>
                <a:cs typeface="Roboto Condensed Light" charset="0"/>
              </a:rPr>
              <a:t>.</a:t>
            </a:r>
            <a:r>
              <a:rPr lang="zh-CN" altLang="en-US" sz="1600" b="1" dirty="0" smtClean="0">
                <a:solidFill>
                  <a:prstClr val="black"/>
                </a:solidFill>
                <a:latin typeface="微软雅黑" panose="020B0503020204020204" pitchFamily="34" charset="-122"/>
                <a:ea typeface="微软雅黑" panose="020B0503020204020204" pitchFamily="34" charset="-122"/>
              </a:rPr>
              <a:t>单击编辑内容</a:t>
            </a:r>
            <a:endParaRPr lang="id-ID" altLang="zh-CN" sz="1600" dirty="0">
              <a:solidFill>
                <a:prstClr val="black"/>
              </a:solidFill>
              <a:latin typeface="Roboto Condensed Light" charset="0"/>
              <a:ea typeface="Roboto Condensed Light" charset="0"/>
              <a:cs typeface="Roboto Condensed Light" charset="0"/>
            </a:endParaRPr>
          </a:p>
        </p:txBody>
      </p:sp>
      <p:grpSp>
        <p:nvGrpSpPr>
          <p:cNvPr id="19" name="组合 18"/>
          <p:cNvGrpSpPr/>
          <p:nvPr/>
        </p:nvGrpSpPr>
        <p:grpSpPr>
          <a:xfrm>
            <a:off x="0" y="251594"/>
            <a:ext cx="3671249" cy="555608"/>
            <a:chOff x="0" y="3007494"/>
            <a:chExt cx="3671249" cy="555608"/>
          </a:xfrm>
        </p:grpSpPr>
        <p:sp>
          <p:nvSpPr>
            <p:cNvPr id="20" name="矩形 19"/>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2" name="矩形 21"/>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36"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32796072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1878358" y="2273724"/>
            <a:ext cx="9718726" cy="702978"/>
            <a:chOff x="1878358" y="2273724"/>
            <a:chExt cx="9718726" cy="702978"/>
          </a:xfrm>
          <a:solidFill>
            <a:schemeClr val="accent1"/>
          </a:solidFill>
        </p:grpSpPr>
        <p:grpSp>
          <p:nvGrpSpPr>
            <p:cNvPr id="2" name="组合 1"/>
            <p:cNvGrpSpPr/>
            <p:nvPr/>
          </p:nvGrpSpPr>
          <p:grpSpPr>
            <a:xfrm>
              <a:off x="1878358" y="2273724"/>
              <a:ext cx="9718726" cy="702978"/>
              <a:chOff x="1878358" y="2273724"/>
              <a:chExt cx="9718726" cy="702978"/>
            </a:xfrm>
            <a:grpFill/>
          </p:grpSpPr>
          <p:sp>
            <p:nvSpPr>
              <p:cNvPr id="7" name="Rectangle 5"/>
              <p:cNvSpPr>
                <a:spLocks noChangeArrowheads="1"/>
              </p:cNvSpPr>
              <p:nvPr/>
            </p:nvSpPr>
            <p:spPr bwMode="auto">
              <a:xfrm>
                <a:off x="1878358" y="2273724"/>
                <a:ext cx="9374652" cy="701275"/>
              </a:xfrm>
              <a:prstGeom prst="rect">
                <a:avLst/>
              </a:prstGeom>
              <a:grp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 name="Oval 9"/>
              <p:cNvSpPr>
                <a:spLocks noChangeArrowheads="1"/>
              </p:cNvSpPr>
              <p:nvPr/>
            </p:nvSpPr>
            <p:spPr bwMode="auto">
              <a:xfrm>
                <a:off x="10897510" y="2277128"/>
                <a:ext cx="699574" cy="699574"/>
              </a:xfrm>
              <a:prstGeom prst="ellipse">
                <a:avLst/>
              </a:prstGeom>
              <a:grp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12" name="Oval 10"/>
            <p:cNvSpPr>
              <a:spLocks noChangeArrowheads="1"/>
            </p:cNvSpPr>
            <p:nvPr/>
          </p:nvSpPr>
          <p:spPr bwMode="auto">
            <a:xfrm>
              <a:off x="10951978" y="2331596"/>
              <a:ext cx="592339" cy="590637"/>
            </a:xfrm>
            <a:prstGeom prst="ellipse">
              <a:avLst/>
            </a:prstGeom>
            <a:grpFill/>
            <a:ln>
              <a:noFill/>
            </a:ln>
            <a:extLst/>
          </p:spPr>
          <p:txBody>
            <a:bodyPr vert="horz" wrap="square" lIns="91440" tIns="45720" rIns="91440" bIns="45720" numCol="1" anchor="ctr" anchorCtr="0" compatLnSpc="1">
              <a:prstTxWarp prst="textNoShape">
                <a:avLst/>
              </a:prstTxWarp>
            </a:bodyPr>
            <a:lstStyle/>
            <a:p>
              <a:pPr algn="ctr"/>
              <a:r>
                <a:rPr lang="en-US" sz="2400" dirty="0">
                  <a:solidFill>
                    <a:srgbClr val="FEFFFF"/>
                  </a:solidFill>
                  <a:latin typeface="linea-basic-10" charset="0"/>
                </a:rPr>
                <a:t>1</a:t>
              </a:r>
              <a:endParaRPr lang="en-US" sz="2400" dirty="0">
                <a:solidFill>
                  <a:srgbClr val="FEFFFF"/>
                </a:solidFill>
              </a:endParaRPr>
            </a:p>
          </p:txBody>
        </p:sp>
      </p:grpSp>
      <p:grpSp>
        <p:nvGrpSpPr>
          <p:cNvPr id="4" name="组合 3"/>
          <p:cNvGrpSpPr/>
          <p:nvPr/>
        </p:nvGrpSpPr>
        <p:grpSpPr>
          <a:xfrm>
            <a:off x="1878358" y="2974999"/>
            <a:ext cx="8655750" cy="701275"/>
            <a:chOff x="1878358" y="2974999"/>
            <a:chExt cx="8655750" cy="701275"/>
          </a:xfrm>
          <a:solidFill>
            <a:schemeClr val="accent2"/>
          </a:solidFill>
        </p:grpSpPr>
        <p:sp>
          <p:nvSpPr>
            <p:cNvPr id="8" name="Rectangle 6"/>
            <p:cNvSpPr>
              <a:spLocks noChangeArrowheads="1"/>
            </p:cNvSpPr>
            <p:nvPr/>
          </p:nvSpPr>
          <p:spPr bwMode="auto">
            <a:xfrm>
              <a:off x="1878358" y="2974999"/>
              <a:ext cx="8274337" cy="701275"/>
            </a:xfrm>
            <a:prstGeom prst="rect">
              <a:avLst/>
            </a:prstGeom>
            <a:grp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 name="Oval 11"/>
            <p:cNvSpPr>
              <a:spLocks noChangeArrowheads="1"/>
            </p:cNvSpPr>
            <p:nvPr/>
          </p:nvSpPr>
          <p:spPr bwMode="auto">
            <a:xfrm>
              <a:off x="9836237" y="2976700"/>
              <a:ext cx="697871" cy="699574"/>
            </a:xfrm>
            <a:prstGeom prst="ellipse">
              <a:avLst/>
            </a:prstGeom>
            <a:grp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4" name="Oval 12"/>
            <p:cNvSpPr>
              <a:spLocks noChangeArrowheads="1"/>
            </p:cNvSpPr>
            <p:nvPr/>
          </p:nvSpPr>
          <p:spPr bwMode="auto">
            <a:xfrm>
              <a:off x="9889002" y="3031168"/>
              <a:ext cx="592339" cy="590637"/>
            </a:xfrm>
            <a:prstGeom prst="ellipse">
              <a:avLst/>
            </a:prstGeom>
            <a:grpFill/>
            <a:ln>
              <a:noFill/>
            </a:ln>
            <a:extLst/>
          </p:spPr>
          <p:txBody>
            <a:bodyPr vert="horz" wrap="square" lIns="91440" tIns="45720" rIns="91440" bIns="45720" numCol="1" anchor="ctr" anchorCtr="0" compatLnSpc="1">
              <a:prstTxWarp prst="textNoShape">
                <a:avLst/>
              </a:prstTxWarp>
            </a:bodyPr>
            <a:lstStyle/>
            <a:p>
              <a:pPr algn="ctr"/>
              <a:r>
                <a:rPr lang="en-US" sz="2400" dirty="0">
                  <a:solidFill>
                    <a:srgbClr val="FEFFFF"/>
                  </a:solidFill>
                  <a:latin typeface="linea-basic-10" charset="0"/>
                </a:rPr>
                <a:t>2</a:t>
              </a:r>
              <a:endParaRPr lang="en-US" sz="2400" dirty="0">
                <a:solidFill>
                  <a:srgbClr val="FEFFFF"/>
                </a:solidFill>
              </a:endParaRPr>
            </a:p>
          </p:txBody>
        </p:sp>
      </p:grpSp>
      <p:grpSp>
        <p:nvGrpSpPr>
          <p:cNvPr id="5" name="组合 4"/>
          <p:cNvGrpSpPr/>
          <p:nvPr/>
        </p:nvGrpSpPr>
        <p:grpSpPr>
          <a:xfrm>
            <a:off x="1878358" y="3676274"/>
            <a:ext cx="7519386" cy="701275"/>
            <a:chOff x="1878358" y="3676274"/>
            <a:chExt cx="7519386" cy="701275"/>
          </a:xfrm>
          <a:solidFill>
            <a:schemeClr val="accent1"/>
          </a:solidFill>
        </p:grpSpPr>
        <p:sp>
          <p:nvSpPr>
            <p:cNvPr id="9" name="Rectangle 7"/>
            <p:cNvSpPr>
              <a:spLocks noChangeArrowheads="1"/>
            </p:cNvSpPr>
            <p:nvPr/>
          </p:nvSpPr>
          <p:spPr bwMode="auto">
            <a:xfrm>
              <a:off x="1878358" y="3676274"/>
              <a:ext cx="7145565" cy="701275"/>
            </a:xfrm>
            <a:prstGeom prst="rect">
              <a:avLst/>
            </a:prstGeom>
            <a:grp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5" name="Oval 13"/>
            <p:cNvSpPr>
              <a:spLocks noChangeArrowheads="1"/>
            </p:cNvSpPr>
            <p:nvPr/>
          </p:nvSpPr>
          <p:spPr bwMode="auto">
            <a:xfrm>
              <a:off x="8699873" y="3676274"/>
              <a:ext cx="697871" cy="699574"/>
            </a:xfrm>
            <a:prstGeom prst="ellipse">
              <a:avLst/>
            </a:prstGeom>
            <a:grp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 name="Oval 14"/>
            <p:cNvSpPr>
              <a:spLocks noChangeArrowheads="1"/>
            </p:cNvSpPr>
            <p:nvPr/>
          </p:nvSpPr>
          <p:spPr bwMode="auto">
            <a:xfrm>
              <a:off x="8754342" y="3730742"/>
              <a:ext cx="592339" cy="590637"/>
            </a:xfrm>
            <a:prstGeom prst="ellipse">
              <a:avLst/>
            </a:prstGeom>
            <a:grpFill/>
            <a:ln>
              <a:noFill/>
            </a:ln>
            <a:extLst/>
          </p:spPr>
          <p:txBody>
            <a:bodyPr vert="horz" wrap="square" lIns="91440" tIns="45720" rIns="91440" bIns="45720" numCol="1" anchor="ctr" anchorCtr="0" compatLnSpc="1">
              <a:prstTxWarp prst="textNoShape">
                <a:avLst/>
              </a:prstTxWarp>
            </a:bodyPr>
            <a:lstStyle/>
            <a:p>
              <a:pPr algn="ctr"/>
              <a:r>
                <a:rPr lang="en-US" sz="2400" dirty="0">
                  <a:solidFill>
                    <a:srgbClr val="FEFFFF"/>
                  </a:solidFill>
                  <a:latin typeface="linea-basic-10" charset="0"/>
                </a:rPr>
                <a:t>3</a:t>
              </a:r>
              <a:endParaRPr lang="en-US" sz="2400" dirty="0">
                <a:solidFill>
                  <a:srgbClr val="FEFFFF"/>
                </a:solidFill>
              </a:endParaRPr>
            </a:p>
          </p:txBody>
        </p:sp>
      </p:grpSp>
      <p:grpSp>
        <p:nvGrpSpPr>
          <p:cNvPr id="6" name="组合 5"/>
          <p:cNvGrpSpPr/>
          <p:nvPr/>
        </p:nvGrpSpPr>
        <p:grpSpPr>
          <a:xfrm>
            <a:off x="1878358" y="4366321"/>
            <a:ext cx="6392339" cy="703992"/>
            <a:chOff x="1878358" y="4366321"/>
            <a:chExt cx="6392339" cy="703992"/>
          </a:xfrm>
          <a:solidFill>
            <a:schemeClr val="accent2"/>
          </a:solidFill>
        </p:grpSpPr>
        <p:sp>
          <p:nvSpPr>
            <p:cNvPr id="10" name="Rectangle 8"/>
            <p:cNvSpPr>
              <a:spLocks noChangeArrowheads="1"/>
            </p:cNvSpPr>
            <p:nvPr/>
          </p:nvSpPr>
          <p:spPr bwMode="auto">
            <a:xfrm>
              <a:off x="1878358" y="4377549"/>
              <a:ext cx="6066563" cy="692764"/>
            </a:xfrm>
            <a:prstGeom prst="rect">
              <a:avLst/>
            </a:prstGeom>
            <a:grp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 name="Oval 15"/>
            <p:cNvSpPr>
              <a:spLocks noChangeArrowheads="1"/>
            </p:cNvSpPr>
            <p:nvPr/>
          </p:nvSpPr>
          <p:spPr bwMode="auto">
            <a:xfrm>
              <a:off x="7571123" y="4366321"/>
              <a:ext cx="699574" cy="699574"/>
            </a:xfrm>
            <a:prstGeom prst="ellipse">
              <a:avLst/>
            </a:prstGeom>
            <a:grp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 name="Oval 16"/>
            <p:cNvSpPr>
              <a:spLocks noChangeArrowheads="1"/>
            </p:cNvSpPr>
            <p:nvPr/>
          </p:nvSpPr>
          <p:spPr bwMode="auto">
            <a:xfrm>
              <a:off x="7625591" y="4426909"/>
              <a:ext cx="590637" cy="594041"/>
            </a:xfrm>
            <a:prstGeom prst="ellipse">
              <a:avLst/>
            </a:prstGeom>
            <a:grpFill/>
            <a:ln>
              <a:noFill/>
            </a:ln>
            <a:extLst/>
          </p:spPr>
          <p:txBody>
            <a:bodyPr vert="horz" wrap="square" lIns="91440" tIns="45720" rIns="91440" bIns="45720" numCol="1" anchor="ctr" anchorCtr="0" compatLnSpc="1">
              <a:prstTxWarp prst="textNoShape">
                <a:avLst/>
              </a:prstTxWarp>
            </a:bodyPr>
            <a:lstStyle/>
            <a:p>
              <a:pPr algn="ctr"/>
              <a:r>
                <a:rPr lang="en-US" sz="2400" dirty="0">
                  <a:solidFill>
                    <a:srgbClr val="FEFFFF"/>
                  </a:solidFill>
                  <a:latin typeface="linea-basic-10" charset="0"/>
                </a:rPr>
                <a:t>4</a:t>
              </a:r>
              <a:endParaRPr lang="en-US" sz="2400" dirty="0">
                <a:solidFill>
                  <a:srgbClr val="FEFFFF"/>
                </a:solidFill>
              </a:endParaRPr>
            </a:p>
          </p:txBody>
        </p:sp>
      </p:grpSp>
      <p:sp>
        <p:nvSpPr>
          <p:cNvPr id="19" name="Freeform 17"/>
          <p:cNvSpPr>
            <a:spLocks noEditPoints="1"/>
          </p:cNvSpPr>
          <p:nvPr/>
        </p:nvSpPr>
        <p:spPr bwMode="auto">
          <a:xfrm>
            <a:off x="1743891" y="1693300"/>
            <a:ext cx="2131059" cy="3971053"/>
          </a:xfrm>
          <a:custGeom>
            <a:avLst/>
            <a:gdLst>
              <a:gd name="T0" fmla="*/ 998 w 1106"/>
              <a:gd name="T1" fmla="*/ 0 h 2061"/>
              <a:gd name="T2" fmla="*/ 107 w 1106"/>
              <a:gd name="T3" fmla="*/ 0 h 2061"/>
              <a:gd name="T4" fmla="*/ 0 w 1106"/>
              <a:gd name="T5" fmla="*/ 103 h 2061"/>
              <a:gd name="T6" fmla="*/ 0 w 1106"/>
              <a:gd name="T7" fmla="*/ 1958 h 2061"/>
              <a:gd name="T8" fmla="*/ 107 w 1106"/>
              <a:gd name="T9" fmla="*/ 2061 h 2061"/>
              <a:gd name="T10" fmla="*/ 998 w 1106"/>
              <a:gd name="T11" fmla="*/ 2061 h 2061"/>
              <a:gd name="T12" fmla="*/ 1106 w 1106"/>
              <a:gd name="T13" fmla="*/ 1958 h 2061"/>
              <a:gd name="T14" fmla="*/ 1106 w 1106"/>
              <a:gd name="T15" fmla="*/ 103 h 2061"/>
              <a:gd name="T16" fmla="*/ 998 w 1106"/>
              <a:gd name="T17" fmla="*/ 0 h 2061"/>
              <a:gd name="T18" fmla="*/ 553 w 1106"/>
              <a:gd name="T19" fmla="*/ 1953 h 2061"/>
              <a:gd name="T20" fmla="*/ 493 w 1106"/>
              <a:gd name="T21" fmla="*/ 1893 h 2061"/>
              <a:gd name="T22" fmla="*/ 553 w 1106"/>
              <a:gd name="T23" fmla="*/ 1833 h 2061"/>
              <a:gd name="T24" fmla="*/ 613 w 1106"/>
              <a:gd name="T25" fmla="*/ 1893 h 2061"/>
              <a:gd name="T26" fmla="*/ 553 w 1106"/>
              <a:gd name="T27" fmla="*/ 1953 h 2061"/>
              <a:gd name="T28" fmla="*/ 1032 w 1106"/>
              <a:gd name="T29" fmla="*/ 1728 h 2061"/>
              <a:gd name="T30" fmla="*/ 73 w 1106"/>
              <a:gd name="T31" fmla="*/ 1728 h 2061"/>
              <a:gd name="T32" fmla="*/ 73 w 1106"/>
              <a:gd name="T33" fmla="*/ 306 h 2061"/>
              <a:gd name="T34" fmla="*/ 1032 w 1106"/>
              <a:gd name="T35" fmla="*/ 306 h 2061"/>
              <a:gd name="T36" fmla="*/ 1032 w 1106"/>
              <a:gd name="T37" fmla="*/ 1728 h 2061"/>
              <a:gd name="T38" fmla="*/ 1032 w 1106"/>
              <a:gd name="T39" fmla="*/ 1728 h 2061"/>
              <a:gd name="T40" fmla="*/ 1032 w 1106"/>
              <a:gd name="T41" fmla="*/ 1728 h 20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06" h="2061">
                <a:moveTo>
                  <a:pt x="998" y="0"/>
                </a:moveTo>
                <a:cubicBezTo>
                  <a:pt x="107" y="0"/>
                  <a:pt x="107" y="0"/>
                  <a:pt x="107" y="0"/>
                </a:cubicBezTo>
                <a:cubicBezTo>
                  <a:pt x="48" y="0"/>
                  <a:pt x="0" y="46"/>
                  <a:pt x="0" y="103"/>
                </a:cubicBezTo>
                <a:cubicBezTo>
                  <a:pt x="0" y="1958"/>
                  <a:pt x="0" y="1958"/>
                  <a:pt x="0" y="1958"/>
                </a:cubicBezTo>
                <a:cubicBezTo>
                  <a:pt x="0" y="2015"/>
                  <a:pt x="48" y="2061"/>
                  <a:pt x="107" y="2061"/>
                </a:cubicBezTo>
                <a:cubicBezTo>
                  <a:pt x="998" y="2061"/>
                  <a:pt x="998" y="2061"/>
                  <a:pt x="998" y="2061"/>
                </a:cubicBezTo>
                <a:cubicBezTo>
                  <a:pt x="1058" y="2061"/>
                  <a:pt x="1106" y="2015"/>
                  <a:pt x="1106" y="1958"/>
                </a:cubicBezTo>
                <a:cubicBezTo>
                  <a:pt x="1106" y="103"/>
                  <a:pt x="1106" y="103"/>
                  <a:pt x="1106" y="103"/>
                </a:cubicBezTo>
                <a:cubicBezTo>
                  <a:pt x="1106" y="46"/>
                  <a:pt x="1058" y="0"/>
                  <a:pt x="998" y="0"/>
                </a:cubicBezTo>
                <a:close/>
                <a:moveTo>
                  <a:pt x="553" y="1953"/>
                </a:moveTo>
                <a:cubicBezTo>
                  <a:pt x="520" y="1953"/>
                  <a:pt x="493" y="1926"/>
                  <a:pt x="493" y="1893"/>
                </a:cubicBezTo>
                <a:cubicBezTo>
                  <a:pt x="493" y="1860"/>
                  <a:pt x="520" y="1833"/>
                  <a:pt x="553" y="1833"/>
                </a:cubicBezTo>
                <a:cubicBezTo>
                  <a:pt x="586" y="1833"/>
                  <a:pt x="613" y="1860"/>
                  <a:pt x="613" y="1893"/>
                </a:cubicBezTo>
                <a:cubicBezTo>
                  <a:pt x="613" y="1926"/>
                  <a:pt x="586" y="1953"/>
                  <a:pt x="553" y="1953"/>
                </a:cubicBezTo>
                <a:close/>
                <a:moveTo>
                  <a:pt x="1032" y="1728"/>
                </a:moveTo>
                <a:cubicBezTo>
                  <a:pt x="73" y="1728"/>
                  <a:pt x="73" y="1728"/>
                  <a:pt x="73" y="1728"/>
                </a:cubicBezTo>
                <a:cubicBezTo>
                  <a:pt x="73" y="306"/>
                  <a:pt x="73" y="306"/>
                  <a:pt x="73" y="306"/>
                </a:cubicBezTo>
                <a:cubicBezTo>
                  <a:pt x="1032" y="306"/>
                  <a:pt x="1032" y="306"/>
                  <a:pt x="1032" y="306"/>
                </a:cubicBezTo>
                <a:lnTo>
                  <a:pt x="1032" y="1728"/>
                </a:lnTo>
                <a:close/>
                <a:moveTo>
                  <a:pt x="1032" y="1728"/>
                </a:moveTo>
                <a:cubicBezTo>
                  <a:pt x="1032" y="1728"/>
                  <a:pt x="1032" y="1728"/>
                  <a:pt x="1032" y="1728"/>
                </a:cubicBezTo>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 name="Freeform 18"/>
          <p:cNvSpPr>
            <a:spLocks/>
          </p:cNvSpPr>
          <p:nvPr/>
        </p:nvSpPr>
        <p:spPr bwMode="auto">
          <a:xfrm>
            <a:off x="1520913" y="1693300"/>
            <a:ext cx="2641695" cy="296169"/>
          </a:xfrm>
          <a:custGeom>
            <a:avLst/>
            <a:gdLst>
              <a:gd name="T0" fmla="*/ 0 w 1552"/>
              <a:gd name="T1" fmla="*/ 174 h 174"/>
              <a:gd name="T2" fmla="*/ 1552 w 1552"/>
              <a:gd name="T3" fmla="*/ 174 h 174"/>
              <a:gd name="T4" fmla="*/ 1368 w 1552"/>
              <a:gd name="T5" fmla="*/ 0 h 174"/>
              <a:gd name="T6" fmla="*/ 183 w 1552"/>
              <a:gd name="T7" fmla="*/ 0 h 174"/>
              <a:gd name="T8" fmla="*/ 0 w 1552"/>
              <a:gd name="T9" fmla="*/ 174 h 174"/>
            </a:gdLst>
            <a:ahLst/>
            <a:cxnLst>
              <a:cxn ang="0">
                <a:pos x="T0" y="T1"/>
              </a:cxn>
              <a:cxn ang="0">
                <a:pos x="T2" y="T3"/>
              </a:cxn>
              <a:cxn ang="0">
                <a:pos x="T4" y="T5"/>
              </a:cxn>
              <a:cxn ang="0">
                <a:pos x="T6" y="T7"/>
              </a:cxn>
              <a:cxn ang="0">
                <a:pos x="T8" y="T9"/>
              </a:cxn>
            </a:cxnLst>
            <a:rect l="0" t="0" r="r" b="b"/>
            <a:pathLst>
              <a:path w="1552" h="174">
                <a:moveTo>
                  <a:pt x="0" y="174"/>
                </a:moveTo>
                <a:lnTo>
                  <a:pt x="1552" y="174"/>
                </a:lnTo>
                <a:lnTo>
                  <a:pt x="1368" y="0"/>
                </a:lnTo>
                <a:lnTo>
                  <a:pt x="183" y="0"/>
                </a:lnTo>
                <a:lnTo>
                  <a:pt x="0" y="174"/>
                </a:lnTo>
                <a:close/>
              </a:path>
            </a:pathLst>
          </a:custGeom>
          <a:solidFill>
            <a:srgbClr val="F159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1" name="Freeform 19"/>
          <p:cNvSpPr>
            <a:spLocks/>
          </p:cNvSpPr>
          <p:nvPr/>
        </p:nvSpPr>
        <p:spPr bwMode="auto">
          <a:xfrm>
            <a:off x="3560056" y="1693300"/>
            <a:ext cx="602552" cy="296169"/>
          </a:xfrm>
          <a:custGeom>
            <a:avLst/>
            <a:gdLst>
              <a:gd name="T0" fmla="*/ 354 w 354"/>
              <a:gd name="T1" fmla="*/ 174 h 174"/>
              <a:gd name="T2" fmla="*/ 132 w 354"/>
              <a:gd name="T3" fmla="*/ 174 h 174"/>
              <a:gd name="T4" fmla="*/ 0 w 354"/>
              <a:gd name="T5" fmla="*/ 0 h 174"/>
              <a:gd name="T6" fmla="*/ 170 w 354"/>
              <a:gd name="T7" fmla="*/ 0 h 174"/>
              <a:gd name="T8" fmla="*/ 354 w 354"/>
              <a:gd name="T9" fmla="*/ 174 h 174"/>
            </a:gdLst>
            <a:ahLst/>
            <a:cxnLst>
              <a:cxn ang="0">
                <a:pos x="T0" y="T1"/>
              </a:cxn>
              <a:cxn ang="0">
                <a:pos x="T2" y="T3"/>
              </a:cxn>
              <a:cxn ang="0">
                <a:pos x="T4" y="T5"/>
              </a:cxn>
              <a:cxn ang="0">
                <a:pos x="T6" y="T7"/>
              </a:cxn>
              <a:cxn ang="0">
                <a:pos x="T8" y="T9"/>
              </a:cxn>
            </a:cxnLst>
            <a:rect l="0" t="0" r="r" b="b"/>
            <a:pathLst>
              <a:path w="354" h="174">
                <a:moveTo>
                  <a:pt x="354" y="174"/>
                </a:moveTo>
                <a:lnTo>
                  <a:pt x="132" y="174"/>
                </a:lnTo>
                <a:lnTo>
                  <a:pt x="0" y="0"/>
                </a:lnTo>
                <a:lnTo>
                  <a:pt x="170" y="0"/>
                </a:lnTo>
                <a:lnTo>
                  <a:pt x="354" y="174"/>
                </a:ln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2" name="Freeform 20"/>
          <p:cNvSpPr>
            <a:spLocks/>
          </p:cNvSpPr>
          <p:nvPr/>
        </p:nvSpPr>
        <p:spPr bwMode="auto">
          <a:xfrm>
            <a:off x="3274100" y="1693300"/>
            <a:ext cx="510636" cy="296169"/>
          </a:xfrm>
          <a:custGeom>
            <a:avLst/>
            <a:gdLst>
              <a:gd name="T0" fmla="*/ 78 w 300"/>
              <a:gd name="T1" fmla="*/ 174 h 174"/>
              <a:gd name="T2" fmla="*/ 300 w 300"/>
              <a:gd name="T3" fmla="*/ 174 h 174"/>
              <a:gd name="T4" fmla="*/ 168 w 300"/>
              <a:gd name="T5" fmla="*/ 0 h 174"/>
              <a:gd name="T6" fmla="*/ 0 w 300"/>
              <a:gd name="T7" fmla="*/ 0 h 174"/>
              <a:gd name="T8" fmla="*/ 78 w 300"/>
              <a:gd name="T9" fmla="*/ 174 h 174"/>
            </a:gdLst>
            <a:ahLst/>
            <a:cxnLst>
              <a:cxn ang="0">
                <a:pos x="T0" y="T1"/>
              </a:cxn>
              <a:cxn ang="0">
                <a:pos x="T2" y="T3"/>
              </a:cxn>
              <a:cxn ang="0">
                <a:pos x="T4" y="T5"/>
              </a:cxn>
              <a:cxn ang="0">
                <a:pos x="T6" y="T7"/>
              </a:cxn>
              <a:cxn ang="0">
                <a:pos x="T8" y="T9"/>
              </a:cxn>
            </a:cxnLst>
            <a:rect l="0" t="0" r="r" b="b"/>
            <a:pathLst>
              <a:path w="300" h="174">
                <a:moveTo>
                  <a:pt x="78" y="174"/>
                </a:moveTo>
                <a:lnTo>
                  <a:pt x="300" y="174"/>
                </a:lnTo>
                <a:lnTo>
                  <a:pt x="168" y="0"/>
                </a:lnTo>
                <a:lnTo>
                  <a:pt x="0" y="0"/>
                </a:lnTo>
                <a:lnTo>
                  <a:pt x="78" y="174"/>
                </a:lnTo>
                <a:close/>
              </a:path>
            </a:pathLst>
          </a:custGeom>
          <a:solidFill>
            <a:schemeClr val="accent3"/>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3" name="Freeform 21"/>
          <p:cNvSpPr>
            <a:spLocks/>
          </p:cNvSpPr>
          <p:nvPr/>
        </p:nvSpPr>
        <p:spPr bwMode="auto">
          <a:xfrm>
            <a:off x="2984739" y="1693300"/>
            <a:ext cx="422126" cy="296169"/>
          </a:xfrm>
          <a:custGeom>
            <a:avLst/>
            <a:gdLst>
              <a:gd name="T0" fmla="*/ 248 w 248"/>
              <a:gd name="T1" fmla="*/ 174 h 174"/>
              <a:gd name="T2" fmla="*/ 26 w 248"/>
              <a:gd name="T3" fmla="*/ 174 h 174"/>
              <a:gd name="T4" fmla="*/ 0 w 248"/>
              <a:gd name="T5" fmla="*/ 0 h 174"/>
              <a:gd name="T6" fmla="*/ 170 w 248"/>
              <a:gd name="T7" fmla="*/ 0 h 174"/>
              <a:gd name="T8" fmla="*/ 248 w 248"/>
              <a:gd name="T9" fmla="*/ 174 h 174"/>
            </a:gdLst>
            <a:ahLst/>
            <a:cxnLst>
              <a:cxn ang="0">
                <a:pos x="T0" y="T1"/>
              </a:cxn>
              <a:cxn ang="0">
                <a:pos x="T2" y="T3"/>
              </a:cxn>
              <a:cxn ang="0">
                <a:pos x="T4" y="T5"/>
              </a:cxn>
              <a:cxn ang="0">
                <a:pos x="T6" y="T7"/>
              </a:cxn>
              <a:cxn ang="0">
                <a:pos x="T8" y="T9"/>
              </a:cxn>
            </a:cxnLst>
            <a:rect l="0" t="0" r="r" b="b"/>
            <a:pathLst>
              <a:path w="248" h="174">
                <a:moveTo>
                  <a:pt x="248" y="174"/>
                </a:moveTo>
                <a:lnTo>
                  <a:pt x="26" y="174"/>
                </a:lnTo>
                <a:lnTo>
                  <a:pt x="0" y="0"/>
                </a:lnTo>
                <a:lnTo>
                  <a:pt x="170" y="0"/>
                </a:lnTo>
                <a:lnTo>
                  <a:pt x="248" y="174"/>
                </a:ln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4" name="Freeform 22"/>
          <p:cNvSpPr>
            <a:spLocks/>
          </p:cNvSpPr>
          <p:nvPr/>
        </p:nvSpPr>
        <p:spPr bwMode="auto">
          <a:xfrm>
            <a:off x="2652825" y="1693300"/>
            <a:ext cx="376170" cy="296169"/>
          </a:xfrm>
          <a:custGeom>
            <a:avLst/>
            <a:gdLst>
              <a:gd name="T0" fmla="*/ 0 w 221"/>
              <a:gd name="T1" fmla="*/ 174 h 174"/>
              <a:gd name="T2" fmla="*/ 221 w 221"/>
              <a:gd name="T3" fmla="*/ 174 h 174"/>
              <a:gd name="T4" fmla="*/ 195 w 221"/>
              <a:gd name="T5" fmla="*/ 0 h 174"/>
              <a:gd name="T6" fmla="*/ 26 w 221"/>
              <a:gd name="T7" fmla="*/ 0 h 174"/>
              <a:gd name="T8" fmla="*/ 0 w 221"/>
              <a:gd name="T9" fmla="*/ 174 h 174"/>
            </a:gdLst>
            <a:ahLst/>
            <a:cxnLst>
              <a:cxn ang="0">
                <a:pos x="T0" y="T1"/>
              </a:cxn>
              <a:cxn ang="0">
                <a:pos x="T2" y="T3"/>
              </a:cxn>
              <a:cxn ang="0">
                <a:pos x="T4" y="T5"/>
              </a:cxn>
              <a:cxn ang="0">
                <a:pos x="T6" y="T7"/>
              </a:cxn>
              <a:cxn ang="0">
                <a:pos x="T8" y="T9"/>
              </a:cxn>
            </a:cxnLst>
            <a:rect l="0" t="0" r="r" b="b"/>
            <a:pathLst>
              <a:path w="221" h="174">
                <a:moveTo>
                  <a:pt x="0" y="174"/>
                </a:moveTo>
                <a:lnTo>
                  <a:pt x="221" y="174"/>
                </a:lnTo>
                <a:lnTo>
                  <a:pt x="195" y="0"/>
                </a:lnTo>
                <a:lnTo>
                  <a:pt x="26" y="0"/>
                </a:lnTo>
                <a:lnTo>
                  <a:pt x="0" y="174"/>
                </a:lnTo>
                <a:close/>
              </a:path>
            </a:pathLst>
          </a:custGeom>
          <a:solidFill>
            <a:schemeClr val="accent3"/>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5" name="Freeform 23"/>
          <p:cNvSpPr>
            <a:spLocks/>
          </p:cNvSpPr>
          <p:nvPr/>
        </p:nvSpPr>
        <p:spPr bwMode="auto">
          <a:xfrm>
            <a:off x="2276656" y="1693300"/>
            <a:ext cx="420425" cy="296169"/>
          </a:xfrm>
          <a:custGeom>
            <a:avLst/>
            <a:gdLst>
              <a:gd name="T0" fmla="*/ 221 w 247"/>
              <a:gd name="T1" fmla="*/ 174 h 174"/>
              <a:gd name="T2" fmla="*/ 0 w 247"/>
              <a:gd name="T3" fmla="*/ 174 h 174"/>
              <a:gd name="T4" fmla="*/ 78 w 247"/>
              <a:gd name="T5" fmla="*/ 0 h 174"/>
              <a:gd name="T6" fmla="*/ 247 w 247"/>
              <a:gd name="T7" fmla="*/ 0 h 174"/>
              <a:gd name="T8" fmla="*/ 221 w 247"/>
              <a:gd name="T9" fmla="*/ 174 h 174"/>
            </a:gdLst>
            <a:ahLst/>
            <a:cxnLst>
              <a:cxn ang="0">
                <a:pos x="T0" y="T1"/>
              </a:cxn>
              <a:cxn ang="0">
                <a:pos x="T2" y="T3"/>
              </a:cxn>
              <a:cxn ang="0">
                <a:pos x="T4" y="T5"/>
              </a:cxn>
              <a:cxn ang="0">
                <a:pos x="T6" y="T7"/>
              </a:cxn>
              <a:cxn ang="0">
                <a:pos x="T8" y="T9"/>
              </a:cxn>
            </a:cxnLst>
            <a:rect l="0" t="0" r="r" b="b"/>
            <a:pathLst>
              <a:path w="247" h="174">
                <a:moveTo>
                  <a:pt x="221" y="174"/>
                </a:moveTo>
                <a:lnTo>
                  <a:pt x="0" y="174"/>
                </a:lnTo>
                <a:lnTo>
                  <a:pt x="78" y="0"/>
                </a:lnTo>
                <a:lnTo>
                  <a:pt x="247" y="0"/>
                </a:lnTo>
                <a:lnTo>
                  <a:pt x="221" y="174"/>
                </a:ln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6" name="Freeform 24"/>
          <p:cNvSpPr>
            <a:spLocks/>
          </p:cNvSpPr>
          <p:nvPr/>
        </p:nvSpPr>
        <p:spPr bwMode="auto">
          <a:xfrm>
            <a:off x="1898785" y="1693300"/>
            <a:ext cx="510636" cy="296169"/>
          </a:xfrm>
          <a:custGeom>
            <a:avLst/>
            <a:gdLst>
              <a:gd name="T0" fmla="*/ 0 w 300"/>
              <a:gd name="T1" fmla="*/ 174 h 174"/>
              <a:gd name="T2" fmla="*/ 222 w 300"/>
              <a:gd name="T3" fmla="*/ 174 h 174"/>
              <a:gd name="T4" fmla="*/ 300 w 300"/>
              <a:gd name="T5" fmla="*/ 0 h 174"/>
              <a:gd name="T6" fmla="*/ 131 w 300"/>
              <a:gd name="T7" fmla="*/ 0 h 174"/>
              <a:gd name="T8" fmla="*/ 0 w 300"/>
              <a:gd name="T9" fmla="*/ 174 h 174"/>
            </a:gdLst>
            <a:ahLst/>
            <a:cxnLst>
              <a:cxn ang="0">
                <a:pos x="T0" y="T1"/>
              </a:cxn>
              <a:cxn ang="0">
                <a:pos x="T2" y="T3"/>
              </a:cxn>
              <a:cxn ang="0">
                <a:pos x="T4" y="T5"/>
              </a:cxn>
              <a:cxn ang="0">
                <a:pos x="T6" y="T7"/>
              </a:cxn>
              <a:cxn ang="0">
                <a:pos x="T8" y="T9"/>
              </a:cxn>
            </a:cxnLst>
            <a:rect l="0" t="0" r="r" b="b"/>
            <a:pathLst>
              <a:path w="300" h="174">
                <a:moveTo>
                  <a:pt x="0" y="174"/>
                </a:moveTo>
                <a:lnTo>
                  <a:pt x="222" y="174"/>
                </a:lnTo>
                <a:lnTo>
                  <a:pt x="300" y="0"/>
                </a:lnTo>
                <a:lnTo>
                  <a:pt x="131" y="0"/>
                </a:lnTo>
                <a:lnTo>
                  <a:pt x="0" y="174"/>
                </a:lnTo>
                <a:close/>
              </a:path>
            </a:pathLst>
          </a:custGeom>
          <a:solidFill>
            <a:schemeClr val="accent3"/>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7" name="Freeform 25"/>
          <p:cNvSpPr>
            <a:spLocks/>
          </p:cNvSpPr>
          <p:nvPr/>
        </p:nvSpPr>
        <p:spPr bwMode="auto">
          <a:xfrm>
            <a:off x="1520913" y="1693300"/>
            <a:ext cx="600851" cy="296169"/>
          </a:xfrm>
          <a:custGeom>
            <a:avLst/>
            <a:gdLst>
              <a:gd name="T0" fmla="*/ 222 w 353"/>
              <a:gd name="T1" fmla="*/ 174 h 174"/>
              <a:gd name="T2" fmla="*/ 0 w 353"/>
              <a:gd name="T3" fmla="*/ 174 h 174"/>
              <a:gd name="T4" fmla="*/ 183 w 353"/>
              <a:gd name="T5" fmla="*/ 0 h 174"/>
              <a:gd name="T6" fmla="*/ 353 w 353"/>
              <a:gd name="T7" fmla="*/ 0 h 174"/>
              <a:gd name="T8" fmla="*/ 222 w 353"/>
              <a:gd name="T9" fmla="*/ 174 h 174"/>
            </a:gdLst>
            <a:ahLst/>
            <a:cxnLst>
              <a:cxn ang="0">
                <a:pos x="T0" y="T1"/>
              </a:cxn>
              <a:cxn ang="0">
                <a:pos x="T2" y="T3"/>
              </a:cxn>
              <a:cxn ang="0">
                <a:pos x="T4" y="T5"/>
              </a:cxn>
              <a:cxn ang="0">
                <a:pos x="T6" y="T7"/>
              </a:cxn>
              <a:cxn ang="0">
                <a:pos x="T8" y="T9"/>
              </a:cxn>
            </a:cxnLst>
            <a:rect l="0" t="0" r="r" b="b"/>
            <a:pathLst>
              <a:path w="353" h="174">
                <a:moveTo>
                  <a:pt x="222" y="174"/>
                </a:moveTo>
                <a:lnTo>
                  <a:pt x="0" y="174"/>
                </a:lnTo>
                <a:lnTo>
                  <a:pt x="183" y="0"/>
                </a:lnTo>
                <a:lnTo>
                  <a:pt x="353" y="0"/>
                </a:lnTo>
                <a:lnTo>
                  <a:pt x="222" y="174"/>
                </a:ln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8" name="Freeform 26"/>
          <p:cNvSpPr>
            <a:spLocks/>
          </p:cNvSpPr>
          <p:nvPr/>
        </p:nvSpPr>
        <p:spPr bwMode="auto">
          <a:xfrm>
            <a:off x="1520913" y="1989469"/>
            <a:ext cx="377872" cy="221276"/>
          </a:xfrm>
          <a:custGeom>
            <a:avLst/>
            <a:gdLst>
              <a:gd name="T0" fmla="*/ 196 w 196"/>
              <a:gd name="T1" fmla="*/ 0 h 114"/>
              <a:gd name="T2" fmla="*/ 98 w 196"/>
              <a:gd name="T3" fmla="*/ 114 h 114"/>
              <a:gd name="T4" fmla="*/ 0 w 196"/>
              <a:gd name="T5" fmla="*/ 0 h 114"/>
              <a:gd name="T6" fmla="*/ 196 w 196"/>
              <a:gd name="T7" fmla="*/ 0 h 114"/>
            </a:gdLst>
            <a:ahLst/>
            <a:cxnLst>
              <a:cxn ang="0">
                <a:pos x="T0" y="T1"/>
              </a:cxn>
              <a:cxn ang="0">
                <a:pos x="T2" y="T3"/>
              </a:cxn>
              <a:cxn ang="0">
                <a:pos x="T4" y="T5"/>
              </a:cxn>
              <a:cxn ang="0">
                <a:pos x="T6" y="T7"/>
              </a:cxn>
            </a:cxnLst>
            <a:rect l="0" t="0" r="r" b="b"/>
            <a:pathLst>
              <a:path w="196" h="114">
                <a:moveTo>
                  <a:pt x="196" y="0"/>
                </a:moveTo>
                <a:cubicBezTo>
                  <a:pt x="196" y="63"/>
                  <a:pt x="152" y="114"/>
                  <a:pt x="98" y="114"/>
                </a:cubicBezTo>
                <a:cubicBezTo>
                  <a:pt x="44" y="114"/>
                  <a:pt x="0" y="63"/>
                  <a:pt x="0" y="0"/>
                </a:cubicBezTo>
                <a:lnTo>
                  <a:pt x="196" y="0"/>
                </a:ln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9" name="Freeform 27"/>
          <p:cNvSpPr>
            <a:spLocks/>
          </p:cNvSpPr>
          <p:nvPr/>
        </p:nvSpPr>
        <p:spPr bwMode="auto">
          <a:xfrm>
            <a:off x="2276656" y="1989469"/>
            <a:ext cx="376170" cy="221276"/>
          </a:xfrm>
          <a:custGeom>
            <a:avLst/>
            <a:gdLst>
              <a:gd name="T0" fmla="*/ 196 w 196"/>
              <a:gd name="T1" fmla="*/ 0 h 114"/>
              <a:gd name="T2" fmla="*/ 98 w 196"/>
              <a:gd name="T3" fmla="*/ 114 h 114"/>
              <a:gd name="T4" fmla="*/ 0 w 196"/>
              <a:gd name="T5" fmla="*/ 0 h 114"/>
              <a:gd name="T6" fmla="*/ 196 w 196"/>
              <a:gd name="T7" fmla="*/ 0 h 114"/>
            </a:gdLst>
            <a:ahLst/>
            <a:cxnLst>
              <a:cxn ang="0">
                <a:pos x="T0" y="T1"/>
              </a:cxn>
              <a:cxn ang="0">
                <a:pos x="T2" y="T3"/>
              </a:cxn>
              <a:cxn ang="0">
                <a:pos x="T4" y="T5"/>
              </a:cxn>
              <a:cxn ang="0">
                <a:pos x="T6" y="T7"/>
              </a:cxn>
            </a:cxnLst>
            <a:rect l="0" t="0" r="r" b="b"/>
            <a:pathLst>
              <a:path w="196" h="114">
                <a:moveTo>
                  <a:pt x="196" y="0"/>
                </a:moveTo>
                <a:cubicBezTo>
                  <a:pt x="196" y="63"/>
                  <a:pt x="152" y="114"/>
                  <a:pt x="98" y="114"/>
                </a:cubicBezTo>
                <a:cubicBezTo>
                  <a:pt x="44" y="114"/>
                  <a:pt x="0" y="63"/>
                  <a:pt x="0" y="0"/>
                </a:cubicBezTo>
                <a:lnTo>
                  <a:pt x="196" y="0"/>
                </a:ln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0" name="Freeform 28"/>
          <p:cNvSpPr>
            <a:spLocks/>
          </p:cNvSpPr>
          <p:nvPr/>
        </p:nvSpPr>
        <p:spPr bwMode="auto">
          <a:xfrm>
            <a:off x="1898785" y="1989469"/>
            <a:ext cx="377872" cy="221276"/>
          </a:xfrm>
          <a:custGeom>
            <a:avLst/>
            <a:gdLst>
              <a:gd name="T0" fmla="*/ 0 w 196"/>
              <a:gd name="T1" fmla="*/ 0 h 114"/>
              <a:gd name="T2" fmla="*/ 98 w 196"/>
              <a:gd name="T3" fmla="*/ 114 h 114"/>
              <a:gd name="T4" fmla="*/ 196 w 196"/>
              <a:gd name="T5" fmla="*/ 0 h 114"/>
              <a:gd name="T6" fmla="*/ 0 w 196"/>
              <a:gd name="T7" fmla="*/ 0 h 114"/>
            </a:gdLst>
            <a:ahLst/>
            <a:cxnLst>
              <a:cxn ang="0">
                <a:pos x="T0" y="T1"/>
              </a:cxn>
              <a:cxn ang="0">
                <a:pos x="T2" y="T3"/>
              </a:cxn>
              <a:cxn ang="0">
                <a:pos x="T4" y="T5"/>
              </a:cxn>
              <a:cxn ang="0">
                <a:pos x="T6" y="T7"/>
              </a:cxn>
            </a:cxnLst>
            <a:rect l="0" t="0" r="r" b="b"/>
            <a:pathLst>
              <a:path w="196" h="114">
                <a:moveTo>
                  <a:pt x="0" y="0"/>
                </a:moveTo>
                <a:cubicBezTo>
                  <a:pt x="0" y="63"/>
                  <a:pt x="44" y="114"/>
                  <a:pt x="98" y="114"/>
                </a:cubicBezTo>
                <a:cubicBezTo>
                  <a:pt x="152" y="114"/>
                  <a:pt x="196" y="63"/>
                  <a:pt x="196" y="0"/>
                </a:cubicBezTo>
                <a:lnTo>
                  <a:pt x="0" y="0"/>
                </a:lnTo>
                <a:close/>
              </a:path>
            </a:pathLst>
          </a:custGeom>
          <a:solidFill>
            <a:schemeClr val="accent3">
              <a:lumMod val="75000"/>
            </a:schemeClr>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1" name="Freeform 29"/>
          <p:cNvSpPr>
            <a:spLocks/>
          </p:cNvSpPr>
          <p:nvPr/>
        </p:nvSpPr>
        <p:spPr bwMode="auto">
          <a:xfrm>
            <a:off x="3028994" y="1989469"/>
            <a:ext cx="377872" cy="221276"/>
          </a:xfrm>
          <a:custGeom>
            <a:avLst/>
            <a:gdLst>
              <a:gd name="T0" fmla="*/ 196 w 196"/>
              <a:gd name="T1" fmla="*/ 0 h 114"/>
              <a:gd name="T2" fmla="*/ 98 w 196"/>
              <a:gd name="T3" fmla="*/ 114 h 114"/>
              <a:gd name="T4" fmla="*/ 0 w 196"/>
              <a:gd name="T5" fmla="*/ 0 h 114"/>
              <a:gd name="T6" fmla="*/ 196 w 196"/>
              <a:gd name="T7" fmla="*/ 0 h 114"/>
            </a:gdLst>
            <a:ahLst/>
            <a:cxnLst>
              <a:cxn ang="0">
                <a:pos x="T0" y="T1"/>
              </a:cxn>
              <a:cxn ang="0">
                <a:pos x="T2" y="T3"/>
              </a:cxn>
              <a:cxn ang="0">
                <a:pos x="T4" y="T5"/>
              </a:cxn>
              <a:cxn ang="0">
                <a:pos x="T6" y="T7"/>
              </a:cxn>
            </a:cxnLst>
            <a:rect l="0" t="0" r="r" b="b"/>
            <a:pathLst>
              <a:path w="196" h="114">
                <a:moveTo>
                  <a:pt x="196" y="0"/>
                </a:moveTo>
                <a:cubicBezTo>
                  <a:pt x="196" y="63"/>
                  <a:pt x="152" y="114"/>
                  <a:pt x="98" y="114"/>
                </a:cubicBezTo>
                <a:cubicBezTo>
                  <a:pt x="44" y="114"/>
                  <a:pt x="0" y="63"/>
                  <a:pt x="0" y="0"/>
                </a:cubicBezTo>
                <a:lnTo>
                  <a:pt x="196" y="0"/>
                </a:ln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2" name="Freeform 30"/>
          <p:cNvSpPr>
            <a:spLocks/>
          </p:cNvSpPr>
          <p:nvPr/>
        </p:nvSpPr>
        <p:spPr bwMode="auto">
          <a:xfrm>
            <a:off x="2652825" y="1989469"/>
            <a:ext cx="376170" cy="221276"/>
          </a:xfrm>
          <a:custGeom>
            <a:avLst/>
            <a:gdLst>
              <a:gd name="T0" fmla="*/ 0 w 195"/>
              <a:gd name="T1" fmla="*/ 0 h 114"/>
              <a:gd name="T2" fmla="*/ 97 w 195"/>
              <a:gd name="T3" fmla="*/ 114 h 114"/>
              <a:gd name="T4" fmla="*/ 195 w 195"/>
              <a:gd name="T5" fmla="*/ 0 h 114"/>
              <a:gd name="T6" fmla="*/ 0 w 195"/>
              <a:gd name="T7" fmla="*/ 0 h 114"/>
            </a:gdLst>
            <a:ahLst/>
            <a:cxnLst>
              <a:cxn ang="0">
                <a:pos x="T0" y="T1"/>
              </a:cxn>
              <a:cxn ang="0">
                <a:pos x="T2" y="T3"/>
              </a:cxn>
              <a:cxn ang="0">
                <a:pos x="T4" y="T5"/>
              </a:cxn>
              <a:cxn ang="0">
                <a:pos x="T6" y="T7"/>
              </a:cxn>
            </a:cxnLst>
            <a:rect l="0" t="0" r="r" b="b"/>
            <a:pathLst>
              <a:path w="195" h="114">
                <a:moveTo>
                  <a:pt x="0" y="0"/>
                </a:moveTo>
                <a:cubicBezTo>
                  <a:pt x="0" y="63"/>
                  <a:pt x="43" y="114"/>
                  <a:pt x="97" y="114"/>
                </a:cubicBezTo>
                <a:cubicBezTo>
                  <a:pt x="151" y="114"/>
                  <a:pt x="195" y="63"/>
                  <a:pt x="195" y="0"/>
                </a:cubicBezTo>
                <a:lnTo>
                  <a:pt x="0" y="0"/>
                </a:lnTo>
                <a:close/>
              </a:path>
            </a:pathLst>
          </a:custGeom>
          <a:solidFill>
            <a:schemeClr val="accent3">
              <a:lumMod val="75000"/>
            </a:schemeClr>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3" name="Freeform 31"/>
          <p:cNvSpPr>
            <a:spLocks/>
          </p:cNvSpPr>
          <p:nvPr/>
        </p:nvSpPr>
        <p:spPr bwMode="auto">
          <a:xfrm>
            <a:off x="3784737" y="1989469"/>
            <a:ext cx="377872" cy="221276"/>
          </a:xfrm>
          <a:custGeom>
            <a:avLst/>
            <a:gdLst>
              <a:gd name="T0" fmla="*/ 196 w 196"/>
              <a:gd name="T1" fmla="*/ 0 h 114"/>
              <a:gd name="T2" fmla="*/ 98 w 196"/>
              <a:gd name="T3" fmla="*/ 114 h 114"/>
              <a:gd name="T4" fmla="*/ 0 w 196"/>
              <a:gd name="T5" fmla="*/ 0 h 114"/>
              <a:gd name="T6" fmla="*/ 196 w 196"/>
              <a:gd name="T7" fmla="*/ 0 h 114"/>
            </a:gdLst>
            <a:ahLst/>
            <a:cxnLst>
              <a:cxn ang="0">
                <a:pos x="T0" y="T1"/>
              </a:cxn>
              <a:cxn ang="0">
                <a:pos x="T2" y="T3"/>
              </a:cxn>
              <a:cxn ang="0">
                <a:pos x="T4" y="T5"/>
              </a:cxn>
              <a:cxn ang="0">
                <a:pos x="T6" y="T7"/>
              </a:cxn>
            </a:cxnLst>
            <a:rect l="0" t="0" r="r" b="b"/>
            <a:pathLst>
              <a:path w="196" h="114">
                <a:moveTo>
                  <a:pt x="196" y="0"/>
                </a:moveTo>
                <a:cubicBezTo>
                  <a:pt x="196" y="63"/>
                  <a:pt x="152" y="114"/>
                  <a:pt x="98" y="114"/>
                </a:cubicBezTo>
                <a:cubicBezTo>
                  <a:pt x="44" y="114"/>
                  <a:pt x="0" y="63"/>
                  <a:pt x="0" y="0"/>
                </a:cubicBezTo>
                <a:lnTo>
                  <a:pt x="196" y="0"/>
                </a:lnTo>
                <a:close/>
              </a:path>
            </a:pathLst>
          </a:custGeom>
          <a:solidFill>
            <a:schemeClr val="accent2">
              <a:lumMod val="75000"/>
            </a:schemeClr>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4" name="Freeform 32"/>
          <p:cNvSpPr>
            <a:spLocks/>
          </p:cNvSpPr>
          <p:nvPr/>
        </p:nvSpPr>
        <p:spPr bwMode="auto">
          <a:xfrm>
            <a:off x="3406865" y="1989469"/>
            <a:ext cx="377872" cy="221276"/>
          </a:xfrm>
          <a:custGeom>
            <a:avLst/>
            <a:gdLst>
              <a:gd name="T0" fmla="*/ 0 w 196"/>
              <a:gd name="T1" fmla="*/ 0 h 114"/>
              <a:gd name="T2" fmla="*/ 98 w 196"/>
              <a:gd name="T3" fmla="*/ 114 h 114"/>
              <a:gd name="T4" fmla="*/ 196 w 196"/>
              <a:gd name="T5" fmla="*/ 0 h 114"/>
              <a:gd name="T6" fmla="*/ 0 w 196"/>
              <a:gd name="T7" fmla="*/ 0 h 114"/>
            </a:gdLst>
            <a:ahLst/>
            <a:cxnLst>
              <a:cxn ang="0">
                <a:pos x="T0" y="T1"/>
              </a:cxn>
              <a:cxn ang="0">
                <a:pos x="T2" y="T3"/>
              </a:cxn>
              <a:cxn ang="0">
                <a:pos x="T4" y="T5"/>
              </a:cxn>
              <a:cxn ang="0">
                <a:pos x="T6" y="T7"/>
              </a:cxn>
            </a:cxnLst>
            <a:rect l="0" t="0" r="r" b="b"/>
            <a:pathLst>
              <a:path w="196" h="114">
                <a:moveTo>
                  <a:pt x="0" y="0"/>
                </a:moveTo>
                <a:cubicBezTo>
                  <a:pt x="0" y="63"/>
                  <a:pt x="44" y="114"/>
                  <a:pt x="98" y="114"/>
                </a:cubicBezTo>
                <a:cubicBezTo>
                  <a:pt x="152" y="114"/>
                  <a:pt x="196" y="63"/>
                  <a:pt x="196" y="0"/>
                </a:cubicBezTo>
                <a:lnTo>
                  <a:pt x="0" y="0"/>
                </a:lnTo>
                <a:close/>
              </a:path>
            </a:pathLst>
          </a:custGeom>
          <a:solidFill>
            <a:schemeClr val="accent3">
              <a:lumMod val="75000"/>
            </a:schemeClr>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5" name="Oval 34"/>
          <p:cNvSpPr>
            <a:spLocks noChangeArrowheads="1"/>
          </p:cNvSpPr>
          <p:nvPr/>
        </p:nvSpPr>
        <p:spPr bwMode="auto">
          <a:xfrm>
            <a:off x="2663036" y="5192865"/>
            <a:ext cx="292765" cy="291064"/>
          </a:xfrm>
          <a:prstGeom prst="ellipse">
            <a:avLst/>
          </a:prstGeom>
          <a:solidFill>
            <a:srgbClr val="333333"/>
          </a:solidFill>
          <a:ln w="7938"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6" name="TextBox 75"/>
          <p:cNvSpPr txBox="1"/>
          <p:nvPr/>
        </p:nvSpPr>
        <p:spPr>
          <a:xfrm>
            <a:off x="7499735" y="2424324"/>
            <a:ext cx="3160936" cy="400075"/>
          </a:xfrm>
          <a:prstGeom prst="rect">
            <a:avLst/>
          </a:prstGeom>
          <a:noFill/>
        </p:spPr>
        <p:txBody>
          <a:bodyPr wrap="square" lIns="182843" tIns="91423" rIns="182843" bIns="91423" rtlCol="0">
            <a:spAutoFit/>
          </a:bodyPr>
          <a:lstStyle/>
          <a:p>
            <a:pPr algn="r"/>
            <a:r>
              <a:rPr lang="zh-CN" altLang="en-US" sz="1400"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rPr>
              <a:t>单击编辑内容</a:t>
            </a:r>
            <a:endParaRPr lang="id-ID" sz="1400" dirty="0">
              <a:solidFill>
                <a:prstClr val="white"/>
              </a:solidFill>
              <a:latin typeface="Roboto Condensed Light" charset="0"/>
              <a:ea typeface="Roboto Condensed Light" charset="0"/>
              <a:cs typeface="Roboto Condensed Light" charset="0"/>
            </a:endParaRPr>
          </a:p>
        </p:txBody>
      </p:sp>
      <p:sp>
        <p:nvSpPr>
          <p:cNvPr id="37" name="TextBox 76"/>
          <p:cNvSpPr txBox="1"/>
          <p:nvPr/>
        </p:nvSpPr>
        <p:spPr>
          <a:xfrm>
            <a:off x="6518845" y="3125599"/>
            <a:ext cx="3098145" cy="400075"/>
          </a:xfrm>
          <a:prstGeom prst="rect">
            <a:avLst/>
          </a:prstGeom>
          <a:noFill/>
        </p:spPr>
        <p:txBody>
          <a:bodyPr wrap="square" lIns="182843" tIns="91423" rIns="182843" bIns="91423" rtlCol="0">
            <a:spAutoFit/>
          </a:bodyPr>
          <a:lstStyle/>
          <a:p>
            <a:pPr algn="r"/>
            <a:r>
              <a:rPr lang="zh-CN" altLang="en-US" sz="1400"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rPr>
              <a:t>单击编辑内容</a:t>
            </a:r>
            <a:endParaRPr lang="id-ID" altLang="zh-CN" sz="1400" dirty="0">
              <a:solidFill>
                <a:prstClr val="white"/>
              </a:solidFill>
              <a:latin typeface="微软雅黑" panose="020B0503020204020204" pitchFamily="34" charset="-122"/>
              <a:ea typeface="微软雅黑" panose="020B0503020204020204" pitchFamily="34" charset="-122"/>
            </a:endParaRPr>
          </a:p>
        </p:txBody>
      </p:sp>
      <p:sp>
        <p:nvSpPr>
          <p:cNvPr id="38" name="TextBox 77"/>
          <p:cNvSpPr txBox="1"/>
          <p:nvPr/>
        </p:nvSpPr>
        <p:spPr>
          <a:xfrm>
            <a:off x="5436950" y="3826874"/>
            <a:ext cx="3098145" cy="400075"/>
          </a:xfrm>
          <a:prstGeom prst="rect">
            <a:avLst/>
          </a:prstGeom>
          <a:noFill/>
        </p:spPr>
        <p:txBody>
          <a:bodyPr wrap="square" lIns="182843" tIns="91423" rIns="182843" bIns="91423" rtlCol="0">
            <a:spAutoFit/>
          </a:bodyPr>
          <a:lstStyle/>
          <a:p>
            <a:pPr algn="r"/>
            <a:r>
              <a:rPr lang="zh-CN" altLang="en-US" sz="1400"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rPr>
              <a:t>单击编辑内容</a:t>
            </a:r>
            <a:endParaRPr lang="id-ID" altLang="zh-CN" sz="1400" dirty="0">
              <a:solidFill>
                <a:prstClr val="white"/>
              </a:solidFill>
              <a:latin typeface="微软雅黑" panose="020B0503020204020204" pitchFamily="34" charset="-122"/>
              <a:ea typeface="微软雅黑" panose="020B0503020204020204" pitchFamily="34" charset="-122"/>
            </a:endParaRPr>
          </a:p>
        </p:txBody>
      </p:sp>
      <p:sp>
        <p:nvSpPr>
          <p:cNvPr id="39" name="TextBox 78"/>
          <p:cNvSpPr txBox="1"/>
          <p:nvPr/>
        </p:nvSpPr>
        <p:spPr>
          <a:xfrm>
            <a:off x="4288084" y="4523894"/>
            <a:ext cx="3098145" cy="400075"/>
          </a:xfrm>
          <a:prstGeom prst="rect">
            <a:avLst/>
          </a:prstGeom>
          <a:noFill/>
        </p:spPr>
        <p:txBody>
          <a:bodyPr wrap="square" lIns="182843" tIns="91423" rIns="182843" bIns="91423" rtlCol="0">
            <a:spAutoFit/>
          </a:bodyPr>
          <a:lstStyle/>
          <a:p>
            <a:pPr algn="r"/>
            <a:r>
              <a:rPr lang="zh-CN" altLang="en-US" sz="1400"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rPr>
              <a:t>单击编辑内容</a:t>
            </a:r>
            <a:endParaRPr lang="id-ID" altLang="zh-CN" sz="1400" dirty="0">
              <a:solidFill>
                <a:prstClr val="white"/>
              </a:solidFill>
              <a:latin typeface="微软雅黑" panose="020B0503020204020204" pitchFamily="34" charset="-122"/>
              <a:ea typeface="微软雅黑" panose="020B0503020204020204" pitchFamily="34" charset="-122"/>
            </a:endParaRPr>
          </a:p>
        </p:txBody>
      </p:sp>
      <p:sp>
        <p:nvSpPr>
          <p:cNvPr id="40" name="TextBox 79"/>
          <p:cNvSpPr txBox="1"/>
          <p:nvPr/>
        </p:nvSpPr>
        <p:spPr>
          <a:xfrm>
            <a:off x="2127508" y="2420791"/>
            <a:ext cx="1719412" cy="430853"/>
          </a:xfrm>
          <a:prstGeom prst="rect">
            <a:avLst/>
          </a:prstGeom>
          <a:noFill/>
        </p:spPr>
        <p:txBody>
          <a:bodyPr wrap="square" lIns="182843" tIns="91423" rIns="182843" bIns="91423" rtlCol="0">
            <a:spAutoFit/>
          </a:bodyPr>
          <a:lstStyle/>
          <a:p>
            <a:r>
              <a:rPr lang="zh-CN" altLang="en-US" sz="1600" b="1" dirty="0" smtClean="0">
                <a:solidFill>
                  <a:prstClr val="white"/>
                </a:solidFill>
                <a:latin typeface="微软雅黑" panose="020B0503020204020204" pitchFamily="34" charset="-122"/>
                <a:ea typeface="微软雅黑" panose="020B0503020204020204" pitchFamily="34" charset="-122"/>
              </a:rPr>
              <a:t>单击编辑内容</a:t>
            </a:r>
            <a:endParaRPr lang="id-ID" sz="2000" dirty="0">
              <a:solidFill>
                <a:srgbClr val="FFFFFF"/>
              </a:solidFill>
              <a:latin typeface="Roboto Condensed Light" charset="0"/>
              <a:ea typeface="Roboto Condensed Light" charset="0"/>
              <a:cs typeface="Roboto Condensed Light" charset="0"/>
            </a:endParaRPr>
          </a:p>
        </p:txBody>
      </p:sp>
      <p:sp>
        <p:nvSpPr>
          <p:cNvPr id="41" name="TextBox 80"/>
          <p:cNvSpPr txBox="1"/>
          <p:nvPr/>
        </p:nvSpPr>
        <p:spPr>
          <a:xfrm>
            <a:off x="2127508" y="3114688"/>
            <a:ext cx="1719412" cy="430853"/>
          </a:xfrm>
          <a:prstGeom prst="rect">
            <a:avLst/>
          </a:prstGeom>
          <a:noFill/>
        </p:spPr>
        <p:txBody>
          <a:bodyPr wrap="square" lIns="182843" tIns="91423" rIns="182843" bIns="91423" rtlCol="0">
            <a:spAutoFit/>
          </a:bodyPr>
          <a:lstStyle/>
          <a:p>
            <a:r>
              <a:rPr lang="zh-CN" altLang="en-US" sz="1600" b="1" dirty="0" smtClean="0">
                <a:solidFill>
                  <a:prstClr val="white"/>
                </a:solidFill>
                <a:latin typeface="微软雅黑" panose="020B0503020204020204" pitchFamily="34" charset="-122"/>
                <a:ea typeface="微软雅黑" panose="020B0503020204020204" pitchFamily="34" charset="-122"/>
              </a:rPr>
              <a:t>单击编辑内容</a:t>
            </a:r>
            <a:endParaRPr lang="id-ID" altLang="zh-CN" sz="2000" dirty="0">
              <a:solidFill>
                <a:srgbClr val="FFFFFF"/>
              </a:solidFill>
              <a:latin typeface="Roboto Condensed Light" charset="0"/>
              <a:ea typeface="Roboto Condensed Light" charset="0"/>
              <a:cs typeface="Roboto Condensed Light" charset="0"/>
            </a:endParaRPr>
          </a:p>
        </p:txBody>
      </p:sp>
      <p:sp>
        <p:nvSpPr>
          <p:cNvPr id="42" name="TextBox 81"/>
          <p:cNvSpPr txBox="1"/>
          <p:nvPr/>
        </p:nvSpPr>
        <p:spPr>
          <a:xfrm>
            <a:off x="2127508" y="3823813"/>
            <a:ext cx="1719412" cy="430853"/>
          </a:xfrm>
          <a:prstGeom prst="rect">
            <a:avLst/>
          </a:prstGeom>
          <a:noFill/>
        </p:spPr>
        <p:txBody>
          <a:bodyPr wrap="square" lIns="182843" tIns="91423" rIns="182843" bIns="91423" rtlCol="0">
            <a:spAutoFit/>
          </a:bodyPr>
          <a:lstStyle/>
          <a:p>
            <a:r>
              <a:rPr lang="zh-CN" altLang="en-US" sz="1600" b="1" dirty="0" smtClean="0">
                <a:solidFill>
                  <a:prstClr val="white"/>
                </a:solidFill>
                <a:latin typeface="微软雅黑" panose="020B0503020204020204" pitchFamily="34" charset="-122"/>
                <a:ea typeface="微软雅黑" panose="020B0503020204020204" pitchFamily="34" charset="-122"/>
              </a:rPr>
              <a:t>单击编辑内容</a:t>
            </a:r>
            <a:endParaRPr lang="id-ID" altLang="zh-CN" sz="2000" dirty="0">
              <a:solidFill>
                <a:srgbClr val="FFFFFF"/>
              </a:solidFill>
              <a:latin typeface="Roboto Condensed Light" charset="0"/>
              <a:ea typeface="Roboto Condensed Light" charset="0"/>
              <a:cs typeface="Roboto Condensed Light" charset="0"/>
            </a:endParaRPr>
          </a:p>
        </p:txBody>
      </p:sp>
      <p:sp>
        <p:nvSpPr>
          <p:cNvPr id="43" name="TextBox 82"/>
          <p:cNvSpPr txBox="1"/>
          <p:nvPr/>
        </p:nvSpPr>
        <p:spPr>
          <a:xfrm>
            <a:off x="2127508" y="4469214"/>
            <a:ext cx="1719412" cy="430853"/>
          </a:xfrm>
          <a:prstGeom prst="rect">
            <a:avLst/>
          </a:prstGeom>
          <a:noFill/>
        </p:spPr>
        <p:txBody>
          <a:bodyPr wrap="square" lIns="182843" tIns="91423" rIns="182843" bIns="91423" rtlCol="0">
            <a:spAutoFit/>
          </a:bodyPr>
          <a:lstStyle/>
          <a:p>
            <a:r>
              <a:rPr lang="zh-CN" altLang="en-US" sz="1600" b="1" dirty="0" smtClean="0">
                <a:solidFill>
                  <a:prstClr val="white"/>
                </a:solidFill>
                <a:latin typeface="微软雅黑" panose="020B0503020204020204" pitchFamily="34" charset="-122"/>
                <a:ea typeface="微软雅黑" panose="020B0503020204020204" pitchFamily="34" charset="-122"/>
              </a:rPr>
              <a:t>单击编辑内容</a:t>
            </a:r>
            <a:endParaRPr lang="id-ID" altLang="zh-CN" sz="2000" dirty="0">
              <a:solidFill>
                <a:srgbClr val="FFFFFF"/>
              </a:solidFill>
              <a:latin typeface="Roboto Condensed Light" charset="0"/>
              <a:ea typeface="Roboto Condensed Light" charset="0"/>
              <a:cs typeface="Roboto Condensed Light" charset="0"/>
            </a:endParaRPr>
          </a:p>
        </p:txBody>
      </p:sp>
      <p:grpSp>
        <p:nvGrpSpPr>
          <p:cNvPr id="44" name="组合 43"/>
          <p:cNvGrpSpPr/>
          <p:nvPr/>
        </p:nvGrpSpPr>
        <p:grpSpPr>
          <a:xfrm>
            <a:off x="0" y="251594"/>
            <a:ext cx="3671249" cy="555608"/>
            <a:chOff x="0" y="3007494"/>
            <a:chExt cx="3671249" cy="555608"/>
          </a:xfrm>
        </p:grpSpPr>
        <p:sp>
          <p:nvSpPr>
            <p:cNvPr id="45" name="矩形 44"/>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46" name="矩形 45"/>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47"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14849918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원형 4"/>
          <p:cNvSpPr>
            <a:spLocks/>
          </p:cNvSpPr>
          <p:nvPr/>
        </p:nvSpPr>
        <p:spPr>
          <a:xfrm>
            <a:off x="2043576" y="2113448"/>
            <a:ext cx="1645826" cy="1645822"/>
          </a:xfrm>
          <a:prstGeom prst="pie">
            <a:avLst>
              <a:gd name="adj1" fmla="val 10766470"/>
              <a:gd name="adj2" fmla="val 16200000"/>
            </a:avLst>
          </a:prstGeom>
          <a:solidFill>
            <a:schemeClr val="accent1"/>
          </a:solidFill>
          <a:ln w="25400" cap="flat" cmpd="sng" algn="ctr">
            <a:noFill/>
            <a:prstDash val="soli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000" dirty="0">
              <a:solidFill>
                <a:prstClr val="black"/>
              </a:solidFill>
              <a:latin typeface="Roboto Condensed Light" charset="0"/>
              <a:ea typeface="Roboto Condensed Light" charset="0"/>
              <a:cs typeface="Roboto Condensed Light" charset="0"/>
            </a:endParaRPr>
          </a:p>
        </p:txBody>
      </p:sp>
      <p:sp>
        <p:nvSpPr>
          <p:cNvPr id="8" name="Freeform 16"/>
          <p:cNvSpPr>
            <a:spLocks/>
          </p:cNvSpPr>
          <p:nvPr/>
        </p:nvSpPr>
        <p:spPr bwMode="auto">
          <a:xfrm>
            <a:off x="1479752" y="1532531"/>
            <a:ext cx="2610983" cy="2596799"/>
          </a:xfrm>
          <a:custGeom>
            <a:avLst/>
            <a:gdLst>
              <a:gd name="T0" fmla="*/ 1120 w 1244"/>
              <a:gd name="T1" fmla="*/ 304 h 1238"/>
              <a:gd name="T2" fmla="*/ 1175 w 1244"/>
              <a:gd name="T3" fmla="*/ 249 h 1238"/>
              <a:gd name="T4" fmla="*/ 1080 w 1244"/>
              <a:gd name="T5" fmla="*/ 154 h 1238"/>
              <a:gd name="T6" fmla="*/ 1025 w 1244"/>
              <a:gd name="T7" fmla="*/ 209 h 1238"/>
              <a:gd name="T8" fmla="*/ 752 w 1244"/>
              <a:gd name="T9" fmla="*/ 91 h 1238"/>
              <a:gd name="T10" fmla="*/ 752 w 1244"/>
              <a:gd name="T11" fmla="*/ 0 h 1238"/>
              <a:gd name="T12" fmla="*/ 583 w 1244"/>
              <a:gd name="T13" fmla="*/ 0 h 1238"/>
              <a:gd name="T14" fmla="*/ 583 w 1244"/>
              <a:gd name="T15" fmla="*/ 91 h 1238"/>
              <a:gd name="T16" fmla="*/ 176 w 1244"/>
              <a:gd name="T17" fmla="*/ 360 h 1238"/>
              <a:gd name="T18" fmla="*/ 257 w 1244"/>
              <a:gd name="T19" fmla="*/ 476 h 1238"/>
              <a:gd name="T20" fmla="*/ 667 w 1244"/>
              <a:gd name="T21" fmla="*/ 211 h 1238"/>
              <a:gd name="T22" fmla="*/ 1118 w 1244"/>
              <a:gd name="T23" fmla="*/ 661 h 1238"/>
              <a:gd name="T24" fmla="*/ 667 w 1244"/>
              <a:gd name="T25" fmla="*/ 1112 h 1238"/>
              <a:gd name="T26" fmla="*/ 217 w 1244"/>
              <a:gd name="T27" fmla="*/ 661 h 1238"/>
              <a:gd name="T28" fmla="*/ 219 w 1244"/>
              <a:gd name="T29" fmla="*/ 614 h 1238"/>
              <a:gd name="T30" fmla="*/ 314 w 1244"/>
              <a:gd name="T31" fmla="*/ 614 h 1238"/>
              <a:gd name="T32" fmla="*/ 242 w 1244"/>
              <a:gd name="T33" fmla="*/ 512 h 1238"/>
              <a:gd name="T34" fmla="*/ 243 w 1244"/>
              <a:gd name="T35" fmla="*/ 510 h 1238"/>
              <a:gd name="T36" fmla="*/ 159 w 1244"/>
              <a:gd name="T37" fmla="*/ 390 h 1238"/>
              <a:gd name="T38" fmla="*/ 158 w 1244"/>
              <a:gd name="T39" fmla="*/ 391 h 1238"/>
              <a:gd name="T40" fmla="*/ 157 w 1244"/>
              <a:gd name="T41" fmla="*/ 390 h 1238"/>
              <a:gd name="T42" fmla="*/ 0 w 1244"/>
              <a:gd name="T43" fmla="*/ 614 h 1238"/>
              <a:gd name="T44" fmla="*/ 93 w 1244"/>
              <a:gd name="T45" fmla="*/ 614 h 1238"/>
              <a:gd name="T46" fmla="*/ 91 w 1244"/>
              <a:gd name="T47" fmla="*/ 661 h 1238"/>
              <a:gd name="T48" fmla="*/ 667 w 1244"/>
              <a:gd name="T49" fmla="*/ 1238 h 1238"/>
              <a:gd name="T50" fmla="*/ 1244 w 1244"/>
              <a:gd name="T51" fmla="*/ 661 h 1238"/>
              <a:gd name="T52" fmla="*/ 1120 w 1244"/>
              <a:gd name="T53" fmla="*/ 304 h 1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44" h="1238">
                <a:moveTo>
                  <a:pt x="1120" y="304"/>
                </a:moveTo>
                <a:cubicBezTo>
                  <a:pt x="1175" y="249"/>
                  <a:pt x="1175" y="249"/>
                  <a:pt x="1175" y="249"/>
                </a:cubicBezTo>
                <a:cubicBezTo>
                  <a:pt x="1080" y="154"/>
                  <a:pt x="1080" y="154"/>
                  <a:pt x="1080" y="154"/>
                </a:cubicBezTo>
                <a:cubicBezTo>
                  <a:pt x="1025" y="209"/>
                  <a:pt x="1025" y="209"/>
                  <a:pt x="1025" y="209"/>
                </a:cubicBezTo>
                <a:cubicBezTo>
                  <a:pt x="947" y="147"/>
                  <a:pt x="854" y="106"/>
                  <a:pt x="752" y="91"/>
                </a:cubicBezTo>
                <a:cubicBezTo>
                  <a:pt x="752" y="0"/>
                  <a:pt x="752" y="0"/>
                  <a:pt x="752" y="0"/>
                </a:cubicBezTo>
                <a:cubicBezTo>
                  <a:pt x="583" y="0"/>
                  <a:pt x="583" y="0"/>
                  <a:pt x="583" y="0"/>
                </a:cubicBezTo>
                <a:cubicBezTo>
                  <a:pt x="583" y="91"/>
                  <a:pt x="583" y="91"/>
                  <a:pt x="583" y="91"/>
                </a:cubicBezTo>
                <a:cubicBezTo>
                  <a:pt x="411" y="116"/>
                  <a:pt x="263" y="218"/>
                  <a:pt x="176" y="360"/>
                </a:cubicBezTo>
                <a:cubicBezTo>
                  <a:pt x="257" y="476"/>
                  <a:pt x="257" y="476"/>
                  <a:pt x="257" y="476"/>
                </a:cubicBezTo>
                <a:cubicBezTo>
                  <a:pt x="327" y="319"/>
                  <a:pt x="485" y="211"/>
                  <a:pt x="667" y="211"/>
                </a:cubicBezTo>
                <a:cubicBezTo>
                  <a:pt x="916" y="211"/>
                  <a:pt x="1118" y="412"/>
                  <a:pt x="1118" y="661"/>
                </a:cubicBezTo>
                <a:cubicBezTo>
                  <a:pt x="1118" y="910"/>
                  <a:pt x="916" y="1112"/>
                  <a:pt x="667" y="1112"/>
                </a:cubicBezTo>
                <a:cubicBezTo>
                  <a:pt x="419" y="1112"/>
                  <a:pt x="217" y="910"/>
                  <a:pt x="217" y="661"/>
                </a:cubicBezTo>
                <a:cubicBezTo>
                  <a:pt x="217" y="645"/>
                  <a:pt x="218" y="630"/>
                  <a:pt x="219" y="614"/>
                </a:cubicBezTo>
                <a:cubicBezTo>
                  <a:pt x="314" y="614"/>
                  <a:pt x="314" y="614"/>
                  <a:pt x="314" y="614"/>
                </a:cubicBezTo>
                <a:cubicBezTo>
                  <a:pt x="242" y="512"/>
                  <a:pt x="242" y="512"/>
                  <a:pt x="242" y="512"/>
                </a:cubicBezTo>
                <a:cubicBezTo>
                  <a:pt x="243" y="511"/>
                  <a:pt x="243" y="511"/>
                  <a:pt x="243" y="510"/>
                </a:cubicBezTo>
                <a:cubicBezTo>
                  <a:pt x="159" y="390"/>
                  <a:pt x="159" y="390"/>
                  <a:pt x="159" y="390"/>
                </a:cubicBezTo>
                <a:cubicBezTo>
                  <a:pt x="158" y="390"/>
                  <a:pt x="158" y="391"/>
                  <a:pt x="158" y="391"/>
                </a:cubicBezTo>
                <a:cubicBezTo>
                  <a:pt x="157" y="390"/>
                  <a:pt x="157" y="390"/>
                  <a:pt x="157" y="390"/>
                </a:cubicBezTo>
                <a:cubicBezTo>
                  <a:pt x="0" y="614"/>
                  <a:pt x="0" y="614"/>
                  <a:pt x="0" y="614"/>
                </a:cubicBezTo>
                <a:cubicBezTo>
                  <a:pt x="93" y="614"/>
                  <a:pt x="93" y="614"/>
                  <a:pt x="93" y="614"/>
                </a:cubicBezTo>
                <a:cubicBezTo>
                  <a:pt x="91" y="630"/>
                  <a:pt x="91" y="645"/>
                  <a:pt x="91" y="661"/>
                </a:cubicBezTo>
                <a:cubicBezTo>
                  <a:pt x="91" y="980"/>
                  <a:pt x="349" y="1238"/>
                  <a:pt x="667" y="1238"/>
                </a:cubicBezTo>
                <a:cubicBezTo>
                  <a:pt x="986" y="1238"/>
                  <a:pt x="1244" y="980"/>
                  <a:pt x="1244" y="661"/>
                </a:cubicBezTo>
                <a:cubicBezTo>
                  <a:pt x="1244" y="526"/>
                  <a:pt x="1198" y="402"/>
                  <a:pt x="1120" y="304"/>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ko-KR" altLang="en-US" sz="2000" dirty="0">
              <a:solidFill>
                <a:srgbClr val="5B9BD5"/>
              </a:solidFill>
              <a:latin typeface="Roboto Condensed Light" charset="0"/>
              <a:ea typeface="Roboto Condensed Light" charset="0"/>
              <a:cs typeface="Roboto Condensed Light" charset="0"/>
            </a:endParaRPr>
          </a:p>
        </p:txBody>
      </p:sp>
      <p:sp>
        <p:nvSpPr>
          <p:cNvPr id="9" name="TextBox 6"/>
          <p:cNvSpPr txBox="1"/>
          <p:nvPr/>
        </p:nvSpPr>
        <p:spPr>
          <a:xfrm>
            <a:off x="2259277" y="2509682"/>
            <a:ext cx="1294638" cy="869396"/>
          </a:xfrm>
          <a:prstGeom prst="rect">
            <a:avLst/>
          </a:prstGeom>
          <a:noFill/>
        </p:spPr>
        <p:txBody>
          <a:bodyPr wrap="square" lIns="0" tIns="0" rIns="0" bIns="0" rtlCol="0" anchor="ctr">
            <a:noAutofit/>
          </a:bodyPr>
          <a:lstStyle/>
          <a:p>
            <a:pPr algn="ctr">
              <a:spcAft>
                <a:spcPts val="300"/>
              </a:spcAft>
            </a:pPr>
            <a:r>
              <a:rPr lang="nb-NO" sz="5400" dirty="0">
                <a:solidFill>
                  <a:srgbClr val="44546A"/>
                </a:solidFill>
                <a:latin typeface="Roboto Condensed Light" charset="0"/>
                <a:ea typeface="Roboto Condensed Light" charset="0"/>
                <a:cs typeface="Roboto Condensed Light" charset="0"/>
              </a:rPr>
              <a:t>25</a:t>
            </a:r>
            <a:r>
              <a:rPr lang="nb-NO" sz="4400" dirty="0">
                <a:solidFill>
                  <a:srgbClr val="44546A"/>
                </a:solidFill>
                <a:latin typeface="Roboto Condensed Light" charset="0"/>
                <a:ea typeface="Roboto Condensed Light" charset="0"/>
                <a:cs typeface="Roboto Condensed Light" charset="0"/>
              </a:rPr>
              <a:t>%</a:t>
            </a:r>
            <a:endParaRPr lang="en-US" sz="4400" dirty="0">
              <a:solidFill>
                <a:srgbClr val="44546A"/>
              </a:solidFill>
              <a:latin typeface="Roboto Condensed Light" charset="0"/>
              <a:ea typeface="Roboto Condensed Light" charset="0"/>
              <a:cs typeface="Roboto Condensed Light" charset="0"/>
            </a:endParaRPr>
          </a:p>
        </p:txBody>
      </p:sp>
      <p:sp>
        <p:nvSpPr>
          <p:cNvPr id="11" name="원형 4"/>
          <p:cNvSpPr>
            <a:spLocks/>
          </p:cNvSpPr>
          <p:nvPr/>
        </p:nvSpPr>
        <p:spPr>
          <a:xfrm>
            <a:off x="5284081" y="2121469"/>
            <a:ext cx="1645826" cy="1645822"/>
          </a:xfrm>
          <a:prstGeom prst="pie">
            <a:avLst>
              <a:gd name="adj1" fmla="val 10766470"/>
              <a:gd name="adj2" fmla="val 20396907"/>
            </a:avLst>
          </a:prstGeom>
          <a:solidFill>
            <a:schemeClr val="accent2"/>
          </a:solidFill>
          <a:ln w="25400" cap="flat" cmpd="sng" algn="ctr">
            <a:noFill/>
            <a:prstDash val="soli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000" dirty="0">
              <a:solidFill>
                <a:prstClr val="black"/>
              </a:solidFill>
              <a:latin typeface="Roboto Condensed Light" charset="0"/>
              <a:ea typeface="Roboto Condensed Light" charset="0"/>
              <a:cs typeface="Roboto Condensed Light" charset="0"/>
            </a:endParaRPr>
          </a:p>
        </p:txBody>
      </p:sp>
      <p:sp>
        <p:nvSpPr>
          <p:cNvPr id="12" name="Freeform 16"/>
          <p:cNvSpPr>
            <a:spLocks/>
          </p:cNvSpPr>
          <p:nvPr/>
        </p:nvSpPr>
        <p:spPr bwMode="auto">
          <a:xfrm>
            <a:off x="4712236" y="1532531"/>
            <a:ext cx="2610983" cy="2596799"/>
          </a:xfrm>
          <a:custGeom>
            <a:avLst/>
            <a:gdLst>
              <a:gd name="T0" fmla="*/ 1120 w 1244"/>
              <a:gd name="T1" fmla="*/ 304 h 1238"/>
              <a:gd name="T2" fmla="*/ 1175 w 1244"/>
              <a:gd name="T3" fmla="*/ 249 h 1238"/>
              <a:gd name="T4" fmla="*/ 1080 w 1244"/>
              <a:gd name="T5" fmla="*/ 154 h 1238"/>
              <a:gd name="T6" fmla="*/ 1025 w 1244"/>
              <a:gd name="T7" fmla="*/ 209 h 1238"/>
              <a:gd name="T8" fmla="*/ 752 w 1244"/>
              <a:gd name="T9" fmla="*/ 91 h 1238"/>
              <a:gd name="T10" fmla="*/ 752 w 1244"/>
              <a:gd name="T11" fmla="*/ 0 h 1238"/>
              <a:gd name="T12" fmla="*/ 583 w 1244"/>
              <a:gd name="T13" fmla="*/ 0 h 1238"/>
              <a:gd name="T14" fmla="*/ 583 w 1244"/>
              <a:gd name="T15" fmla="*/ 91 h 1238"/>
              <a:gd name="T16" fmla="*/ 176 w 1244"/>
              <a:gd name="T17" fmla="*/ 360 h 1238"/>
              <a:gd name="T18" fmla="*/ 257 w 1244"/>
              <a:gd name="T19" fmla="*/ 476 h 1238"/>
              <a:gd name="T20" fmla="*/ 667 w 1244"/>
              <a:gd name="T21" fmla="*/ 211 h 1238"/>
              <a:gd name="T22" fmla="*/ 1118 w 1244"/>
              <a:gd name="T23" fmla="*/ 661 h 1238"/>
              <a:gd name="T24" fmla="*/ 667 w 1244"/>
              <a:gd name="T25" fmla="*/ 1112 h 1238"/>
              <a:gd name="T26" fmla="*/ 217 w 1244"/>
              <a:gd name="T27" fmla="*/ 661 h 1238"/>
              <a:gd name="T28" fmla="*/ 219 w 1244"/>
              <a:gd name="T29" fmla="*/ 614 h 1238"/>
              <a:gd name="T30" fmla="*/ 314 w 1244"/>
              <a:gd name="T31" fmla="*/ 614 h 1238"/>
              <a:gd name="T32" fmla="*/ 242 w 1244"/>
              <a:gd name="T33" fmla="*/ 512 h 1238"/>
              <a:gd name="T34" fmla="*/ 243 w 1244"/>
              <a:gd name="T35" fmla="*/ 510 h 1238"/>
              <a:gd name="T36" fmla="*/ 159 w 1244"/>
              <a:gd name="T37" fmla="*/ 390 h 1238"/>
              <a:gd name="T38" fmla="*/ 158 w 1244"/>
              <a:gd name="T39" fmla="*/ 391 h 1238"/>
              <a:gd name="T40" fmla="*/ 157 w 1244"/>
              <a:gd name="T41" fmla="*/ 390 h 1238"/>
              <a:gd name="T42" fmla="*/ 0 w 1244"/>
              <a:gd name="T43" fmla="*/ 614 h 1238"/>
              <a:gd name="T44" fmla="*/ 93 w 1244"/>
              <a:gd name="T45" fmla="*/ 614 h 1238"/>
              <a:gd name="T46" fmla="*/ 91 w 1244"/>
              <a:gd name="T47" fmla="*/ 661 h 1238"/>
              <a:gd name="T48" fmla="*/ 667 w 1244"/>
              <a:gd name="T49" fmla="*/ 1238 h 1238"/>
              <a:gd name="T50" fmla="*/ 1244 w 1244"/>
              <a:gd name="T51" fmla="*/ 661 h 1238"/>
              <a:gd name="T52" fmla="*/ 1120 w 1244"/>
              <a:gd name="T53" fmla="*/ 304 h 1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44" h="1238">
                <a:moveTo>
                  <a:pt x="1120" y="304"/>
                </a:moveTo>
                <a:cubicBezTo>
                  <a:pt x="1175" y="249"/>
                  <a:pt x="1175" y="249"/>
                  <a:pt x="1175" y="249"/>
                </a:cubicBezTo>
                <a:cubicBezTo>
                  <a:pt x="1080" y="154"/>
                  <a:pt x="1080" y="154"/>
                  <a:pt x="1080" y="154"/>
                </a:cubicBezTo>
                <a:cubicBezTo>
                  <a:pt x="1025" y="209"/>
                  <a:pt x="1025" y="209"/>
                  <a:pt x="1025" y="209"/>
                </a:cubicBezTo>
                <a:cubicBezTo>
                  <a:pt x="947" y="147"/>
                  <a:pt x="854" y="106"/>
                  <a:pt x="752" y="91"/>
                </a:cubicBezTo>
                <a:cubicBezTo>
                  <a:pt x="752" y="0"/>
                  <a:pt x="752" y="0"/>
                  <a:pt x="752" y="0"/>
                </a:cubicBezTo>
                <a:cubicBezTo>
                  <a:pt x="583" y="0"/>
                  <a:pt x="583" y="0"/>
                  <a:pt x="583" y="0"/>
                </a:cubicBezTo>
                <a:cubicBezTo>
                  <a:pt x="583" y="91"/>
                  <a:pt x="583" y="91"/>
                  <a:pt x="583" y="91"/>
                </a:cubicBezTo>
                <a:cubicBezTo>
                  <a:pt x="411" y="116"/>
                  <a:pt x="263" y="218"/>
                  <a:pt x="176" y="360"/>
                </a:cubicBezTo>
                <a:cubicBezTo>
                  <a:pt x="257" y="476"/>
                  <a:pt x="257" y="476"/>
                  <a:pt x="257" y="476"/>
                </a:cubicBezTo>
                <a:cubicBezTo>
                  <a:pt x="327" y="319"/>
                  <a:pt x="485" y="211"/>
                  <a:pt x="667" y="211"/>
                </a:cubicBezTo>
                <a:cubicBezTo>
                  <a:pt x="916" y="211"/>
                  <a:pt x="1118" y="412"/>
                  <a:pt x="1118" y="661"/>
                </a:cubicBezTo>
                <a:cubicBezTo>
                  <a:pt x="1118" y="910"/>
                  <a:pt x="916" y="1112"/>
                  <a:pt x="667" y="1112"/>
                </a:cubicBezTo>
                <a:cubicBezTo>
                  <a:pt x="419" y="1112"/>
                  <a:pt x="217" y="910"/>
                  <a:pt x="217" y="661"/>
                </a:cubicBezTo>
                <a:cubicBezTo>
                  <a:pt x="217" y="645"/>
                  <a:pt x="218" y="630"/>
                  <a:pt x="219" y="614"/>
                </a:cubicBezTo>
                <a:cubicBezTo>
                  <a:pt x="314" y="614"/>
                  <a:pt x="314" y="614"/>
                  <a:pt x="314" y="614"/>
                </a:cubicBezTo>
                <a:cubicBezTo>
                  <a:pt x="242" y="512"/>
                  <a:pt x="242" y="512"/>
                  <a:pt x="242" y="512"/>
                </a:cubicBezTo>
                <a:cubicBezTo>
                  <a:pt x="243" y="511"/>
                  <a:pt x="243" y="511"/>
                  <a:pt x="243" y="510"/>
                </a:cubicBezTo>
                <a:cubicBezTo>
                  <a:pt x="159" y="390"/>
                  <a:pt x="159" y="390"/>
                  <a:pt x="159" y="390"/>
                </a:cubicBezTo>
                <a:cubicBezTo>
                  <a:pt x="158" y="390"/>
                  <a:pt x="158" y="391"/>
                  <a:pt x="158" y="391"/>
                </a:cubicBezTo>
                <a:cubicBezTo>
                  <a:pt x="157" y="390"/>
                  <a:pt x="157" y="390"/>
                  <a:pt x="157" y="390"/>
                </a:cubicBezTo>
                <a:cubicBezTo>
                  <a:pt x="0" y="614"/>
                  <a:pt x="0" y="614"/>
                  <a:pt x="0" y="614"/>
                </a:cubicBezTo>
                <a:cubicBezTo>
                  <a:pt x="93" y="614"/>
                  <a:pt x="93" y="614"/>
                  <a:pt x="93" y="614"/>
                </a:cubicBezTo>
                <a:cubicBezTo>
                  <a:pt x="91" y="630"/>
                  <a:pt x="91" y="645"/>
                  <a:pt x="91" y="661"/>
                </a:cubicBezTo>
                <a:cubicBezTo>
                  <a:pt x="91" y="980"/>
                  <a:pt x="349" y="1238"/>
                  <a:pt x="667" y="1238"/>
                </a:cubicBezTo>
                <a:cubicBezTo>
                  <a:pt x="986" y="1238"/>
                  <a:pt x="1244" y="980"/>
                  <a:pt x="1244" y="661"/>
                </a:cubicBezTo>
                <a:cubicBezTo>
                  <a:pt x="1244" y="526"/>
                  <a:pt x="1198" y="402"/>
                  <a:pt x="1120" y="304"/>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ko-KR" altLang="en-US" sz="2000" dirty="0">
              <a:solidFill>
                <a:srgbClr val="5B9BD5"/>
              </a:solidFill>
              <a:latin typeface="Roboto Condensed Light" charset="0"/>
              <a:ea typeface="Roboto Condensed Light" charset="0"/>
              <a:cs typeface="Roboto Condensed Light" charset="0"/>
            </a:endParaRPr>
          </a:p>
        </p:txBody>
      </p:sp>
      <p:sp>
        <p:nvSpPr>
          <p:cNvPr id="13" name="TextBox 10"/>
          <p:cNvSpPr txBox="1"/>
          <p:nvPr/>
        </p:nvSpPr>
        <p:spPr>
          <a:xfrm>
            <a:off x="5491761" y="2509682"/>
            <a:ext cx="1294638" cy="869396"/>
          </a:xfrm>
          <a:prstGeom prst="rect">
            <a:avLst/>
          </a:prstGeom>
          <a:noFill/>
        </p:spPr>
        <p:txBody>
          <a:bodyPr wrap="square" lIns="0" tIns="0" rIns="0" bIns="0" rtlCol="0" anchor="ctr">
            <a:noAutofit/>
          </a:bodyPr>
          <a:lstStyle/>
          <a:p>
            <a:pPr algn="ctr">
              <a:spcAft>
                <a:spcPts val="300"/>
              </a:spcAft>
            </a:pPr>
            <a:r>
              <a:rPr lang="nb-NO" sz="5400" dirty="0">
                <a:solidFill>
                  <a:srgbClr val="44546A"/>
                </a:solidFill>
                <a:latin typeface="Roboto Condensed Light" charset="0"/>
                <a:ea typeface="Roboto Condensed Light" charset="0"/>
                <a:cs typeface="Roboto Condensed Light" charset="0"/>
              </a:rPr>
              <a:t>43</a:t>
            </a:r>
            <a:r>
              <a:rPr lang="nb-NO" sz="4400" dirty="0">
                <a:solidFill>
                  <a:srgbClr val="44546A"/>
                </a:solidFill>
                <a:latin typeface="Roboto Condensed Light" charset="0"/>
                <a:ea typeface="Roboto Condensed Light" charset="0"/>
                <a:cs typeface="Roboto Condensed Light" charset="0"/>
              </a:rPr>
              <a:t>%</a:t>
            </a:r>
            <a:endParaRPr lang="en-US" sz="4400" dirty="0">
              <a:solidFill>
                <a:srgbClr val="44546A"/>
              </a:solidFill>
              <a:latin typeface="Roboto Condensed Light" charset="0"/>
              <a:ea typeface="Roboto Condensed Light" charset="0"/>
              <a:cs typeface="Roboto Condensed Light" charset="0"/>
            </a:endParaRPr>
          </a:p>
        </p:txBody>
      </p:sp>
      <p:sp>
        <p:nvSpPr>
          <p:cNvPr id="15" name="원형 4"/>
          <p:cNvSpPr>
            <a:spLocks/>
          </p:cNvSpPr>
          <p:nvPr/>
        </p:nvSpPr>
        <p:spPr>
          <a:xfrm>
            <a:off x="8468441" y="2089384"/>
            <a:ext cx="1645826" cy="1645822"/>
          </a:xfrm>
          <a:prstGeom prst="pie">
            <a:avLst>
              <a:gd name="adj1" fmla="val 10766470"/>
              <a:gd name="adj2" fmla="val 6709358"/>
            </a:avLst>
          </a:prstGeom>
          <a:solidFill>
            <a:schemeClr val="accent1"/>
          </a:solidFill>
          <a:ln w="25400" cap="flat" cmpd="sng" algn="ctr">
            <a:noFill/>
            <a:prstDash val="soli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000" dirty="0">
              <a:solidFill>
                <a:prstClr val="black"/>
              </a:solidFill>
              <a:latin typeface="Roboto Condensed Light" charset="0"/>
              <a:ea typeface="Roboto Condensed Light" charset="0"/>
              <a:cs typeface="Roboto Condensed Light" charset="0"/>
            </a:endParaRPr>
          </a:p>
        </p:txBody>
      </p:sp>
      <p:sp>
        <p:nvSpPr>
          <p:cNvPr id="16" name="Freeform 16"/>
          <p:cNvSpPr>
            <a:spLocks/>
          </p:cNvSpPr>
          <p:nvPr/>
        </p:nvSpPr>
        <p:spPr bwMode="auto">
          <a:xfrm>
            <a:off x="7872531" y="1532531"/>
            <a:ext cx="2610983" cy="2596799"/>
          </a:xfrm>
          <a:custGeom>
            <a:avLst/>
            <a:gdLst>
              <a:gd name="T0" fmla="*/ 1120 w 1244"/>
              <a:gd name="T1" fmla="*/ 304 h 1238"/>
              <a:gd name="T2" fmla="*/ 1175 w 1244"/>
              <a:gd name="T3" fmla="*/ 249 h 1238"/>
              <a:gd name="T4" fmla="*/ 1080 w 1244"/>
              <a:gd name="T5" fmla="*/ 154 h 1238"/>
              <a:gd name="T6" fmla="*/ 1025 w 1244"/>
              <a:gd name="T7" fmla="*/ 209 h 1238"/>
              <a:gd name="T8" fmla="*/ 752 w 1244"/>
              <a:gd name="T9" fmla="*/ 91 h 1238"/>
              <a:gd name="T10" fmla="*/ 752 w 1244"/>
              <a:gd name="T11" fmla="*/ 0 h 1238"/>
              <a:gd name="T12" fmla="*/ 583 w 1244"/>
              <a:gd name="T13" fmla="*/ 0 h 1238"/>
              <a:gd name="T14" fmla="*/ 583 w 1244"/>
              <a:gd name="T15" fmla="*/ 91 h 1238"/>
              <a:gd name="T16" fmla="*/ 176 w 1244"/>
              <a:gd name="T17" fmla="*/ 360 h 1238"/>
              <a:gd name="T18" fmla="*/ 257 w 1244"/>
              <a:gd name="T19" fmla="*/ 476 h 1238"/>
              <a:gd name="T20" fmla="*/ 667 w 1244"/>
              <a:gd name="T21" fmla="*/ 211 h 1238"/>
              <a:gd name="T22" fmla="*/ 1118 w 1244"/>
              <a:gd name="T23" fmla="*/ 661 h 1238"/>
              <a:gd name="T24" fmla="*/ 667 w 1244"/>
              <a:gd name="T25" fmla="*/ 1112 h 1238"/>
              <a:gd name="T26" fmla="*/ 217 w 1244"/>
              <a:gd name="T27" fmla="*/ 661 h 1238"/>
              <a:gd name="T28" fmla="*/ 219 w 1244"/>
              <a:gd name="T29" fmla="*/ 614 h 1238"/>
              <a:gd name="T30" fmla="*/ 314 w 1244"/>
              <a:gd name="T31" fmla="*/ 614 h 1238"/>
              <a:gd name="T32" fmla="*/ 242 w 1244"/>
              <a:gd name="T33" fmla="*/ 512 h 1238"/>
              <a:gd name="T34" fmla="*/ 243 w 1244"/>
              <a:gd name="T35" fmla="*/ 510 h 1238"/>
              <a:gd name="T36" fmla="*/ 159 w 1244"/>
              <a:gd name="T37" fmla="*/ 390 h 1238"/>
              <a:gd name="T38" fmla="*/ 158 w 1244"/>
              <a:gd name="T39" fmla="*/ 391 h 1238"/>
              <a:gd name="T40" fmla="*/ 157 w 1244"/>
              <a:gd name="T41" fmla="*/ 390 h 1238"/>
              <a:gd name="T42" fmla="*/ 0 w 1244"/>
              <a:gd name="T43" fmla="*/ 614 h 1238"/>
              <a:gd name="T44" fmla="*/ 93 w 1244"/>
              <a:gd name="T45" fmla="*/ 614 h 1238"/>
              <a:gd name="T46" fmla="*/ 91 w 1244"/>
              <a:gd name="T47" fmla="*/ 661 h 1238"/>
              <a:gd name="T48" fmla="*/ 667 w 1244"/>
              <a:gd name="T49" fmla="*/ 1238 h 1238"/>
              <a:gd name="T50" fmla="*/ 1244 w 1244"/>
              <a:gd name="T51" fmla="*/ 661 h 1238"/>
              <a:gd name="T52" fmla="*/ 1120 w 1244"/>
              <a:gd name="T53" fmla="*/ 304 h 1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44" h="1238">
                <a:moveTo>
                  <a:pt x="1120" y="304"/>
                </a:moveTo>
                <a:cubicBezTo>
                  <a:pt x="1175" y="249"/>
                  <a:pt x="1175" y="249"/>
                  <a:pt x="1175" y="249"/>
                </a:cubicBezTo>
                <a:cubicBezTo>
                  <a:pt x="1080" y="154"/>
                  <a:pt x="1080" y="154"/>
                  <a:pt x="1080" y="154"/>
                </a:cubicBezTo>
                <a:cubicBezTo>
                  <a:pt x="1025" y="209"/>
                  <a:pt x="1025" y="209"/>
                  <a:pt x="1025" y="209"/>
                </a:cubicBezTo>
                <a:cubicBezTo>
                  <a:pt x="947" y="147"/>
                  <a:pt x="854" y="106"/>
                  <a:pt x="752" y="91"/>
                </a:cubicBezTo>
                <a:cubicBezTo>
                  <a:pt x="752" y="0"/>
                  <a:pt x="752" y="0"/>
                  <a:pt x="752" y="0"/>
                </a:cubicBezTo>
                <a:cubicBezTo>
                  <a:pt x="583" y="0"/>
                  <a:pt x="583" y="0"/>
                  <a:pt x="583" y="0"/>
                </a:cubicBezTo>
                <a:cubicBezTo>
                  <a:pt x="583" y="91"/>
                  <a:pt x="583" y="91"/>
                  <a:pt x="583" y="91"/>
                </a:cubicBezTo>
                <a:cubicBezTo>
                  <a:pt x="411" y="116"/>
                  <a:pt x="263" y="218"/>
                  <a:pt x="176" y="360"/>
                </a:cubicBezTo>
                <a:cubicBezTo>
                  <a:pt x="257" y="476"/>
                  <a:pt x="257" y="476"/>
                  <a:pt x="257" y="476"/>
                </a:cubicBezTo>
                <a:cubicBezTo>
                  <a:pt x="327" y="319"/>
                  <a:pt x="485" y="211"/>
                  <a:pt x="667" y="211"/>
                </a:cubicBezTo>
                <a:cubicBezTo>
                  <a:pt x="916" y="211"/>
                  <a:pt x="1118" y="412"/>
                  <a:pt x="1118" y="661"/>
                </a:cubicBezTo>
                <a:cubicBezTo>
                  <a:pt x="1118" y="910"/>
                  <a:pt x="916" y="1112"/>
                  <a:pt x="667" y="1112"/>
                </a:cubicBezTo>
                <a:cubicBezTo>
                  <a:pt x="419" y="1112"/>
                  <a:pt x="217" y="910"/>
                  <a:pt x="217" y="661"/>
                </a:cubicBezTo>
                <a:cubicBezTo>
                  <a:pt x="217" y="645"/>
                  <a:pt x="218" y="630"/>
                  <a:pt x="219" y="614"/>
                </a:cubicBezTo>
                <a:cubicBezTo>
                  <a:pt x="314" y="614"/>
                  <a:pt x="314" y="614"/>
                  <a:pt x="314" y="614"/>
                </a:cubicBezTo>
                <a:cubicBezTo>
                  <a:pt x="242" y="512"/>
                  <a:pt x="242" y="512"/>
                  <a:pt x="242" y="512"/>
                </a:cubicBezTo>
                <a:cubicBezTo>
                  <a:pt x="243" y="511"/>
                  <a:pt x="243" y="511"/>
                  <a:pt x="243" y="510"/>
                </a:cubicBezTo>
                <a:cubicBezTo>
                  <a:pt x="159" y="390"/>
                  <a:pt x="159" y="390"/>
                  <a:pt x="159" y="390"/>
                </a:cubicBezTo>
                <a:cubicBezTo>
                  <a:pt x="158" y="390"/>
                  <a:pt x="158" y="391"/>
                  <a:pt x="158" y="391"/>
                </a:cubicBezTo>
                <a:cubicBezTo>
                  <a:pt x="157" y="390"/>
                  <a:pt x="157" y="390"/>
                  <a:pt x="157" y="390"/>
                </a:cubicBezTo>
                <a:cubicBezTo>
                  <a:pt x="0" y="614"/>
                  <a:pt x="0" y="614"/>
                  <a:pt x="0" y="614"/>
                </a:cubicBezTo>
                <a:cubicBezTo>
                  <a:pt x="93" y="614"/>
                  <a:pt x="93" y="614"/>
                  <a:pt x="93" y="614"/>
                </a:cubicBezTo>
                <a:cubicBezTo>
                  <a:pt x="91" y="630"/>
                  <a:pt x="91" y="645"/>
                  <a:pt x="91" y="661"/>
                </a:cubicBezTo>
                <a:cubicBezTo>
                  <a:pt x="91" y="980"/>
                  <a:pt x="349" y="1238"/>
                  <a:pt x="667" y="1238"/>
                </a:cubicBezTo>
                <a:cubicBezTo>
                  <a:pt x="986" y="1238"/>
                  <a:pt x="1244" y="980"/>
                  <a:pt x="1244" y="661"/>
                </a:cubicBezTo>
                <a:cubicBezTo>
                  <a:pt x="1244" y="526"/>
                  <a:pt x="1198" y="402"/>
                  <a:pt x="1120" y="304"/>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ko-KR" altLang="en-US" sz="2000" dirty="0">
              <a:solidFill>
                <a:srgbClr val="5B9BD5"/>
              </a:solidFill>
              <a:latin typeface="Roboto Condensed Light" charset="0"/>
              <a:ea typeface="Roboto Condensed Light" charset="0"/>
              <a:cs typeface="Roboto Condensed Light" charset="0"/>
            </a:endParaRPr>
          </a:p>
        </p:txBody>
      </p:sp>
      <p:sp>
        <p:nvSpPr>
          <p:cNvPr id="17" name="TextBox 14"/>
          <p:cNvSpPr txBox="1"/>
          <p:nvPr/>
        </p:nvSpPr>
        <p:spPr>
          <a:xfrm>
            <a:off x="8652056" y="2509682"/>
            <a:ext cx="1294638" cy="869396"/>
          </a:xfrm>
          <a:prstGeom prst="rect">
            <a:avLst/>
          </a:prstGeom>
          <a:noFill/>
        </p:spPr>
        <p:txBody>
          <a:bodyPr wrap="square" lIns="0" tIns="0" rIns="0" bIns="0" rtlCol="0" anchor="ctr">
            <a:noAutofit/>
          </a:bodyPr>
          <a:lstStyle/>
          <a:p>
            <a:pPr algn="ctr">
              <a:spcAft>
                <a:spcPts val="300"/>
              </a:spcAft>
            </a:pPr>
            <a:r>
              <a:rPr lang="nb-NO" sz="5400" dirty="0">
                <a:solidFill>
                  <a:srgbClr val="44546A"/>
                </a:solidFill>
                <a:latin typeface="Roboto Condensed Light" charset="0"/>
                <a:ea typeface="Roboto Condensed Light" charset="0"/>
                <a:cs typeface="Roboto Condensed Light" charset="0"/>
              </a:rPr>
              <a:t>79</a:t>
            </a:r>
            <a:r>
              <a:rPr lang="nb-NO" sz="4400" dirty="0">
                <a:solidFill>
                  <a:srgbClr val="44546A"/>
                </a:solidFill>
                <a:latin typeface="Roboto Condensed Light" charset="0"/>
                <a:ea typeface="Roboto Condensed Light" charset="0"/>
                <a:cs typeface="Roboto Condensed Light" charset="0"/>
              </a:rPr>
              <a:t>%</a:t>
            </a:r>
            <a:endParaRPr lang="en-US" sz="4400" dirty="0">
              <a:solidFill>
                <a:srgbClr val="44546A"/>
              </a:solidFill>
              <a:latin typeface="Roboto Condensed Light" charset="0"/>
              <a:ea typeface="Roboto Condensed Light" charset="0"/>
              <a:cs typeface="Roboto Condensed Light" charset="0"/>
            </a:endParaRPr>
          </a:p>
        </p:txBody>
      </p:sp>
      <p:sp>
        <p:nvSpPr>
          <p:cNvPr id="19" name="Text Placeholder 2"/>
          <p:cNvSpPr txBox="1">
            <a:spLocks/>
          </p:cNvSpPr>
          <p:nvPr/>
        </p:nvSpPr>
        <p:spPr>
          <a:xfrm>
            <a:off x="1967616" y="5032786"/>
            <a:ext cx="1961751" cy="840046"/>
          </a:xfrm>
          <a:prstGeom prst="rect">
            <a:avLst/>
          </a:prstGeom>
        </p:spPr>
        <p:txBody>
          <a:bodyPr/>
          <a:lstStyle>
            <a:lvl1pPr marL="0" indent="0" algn="ctr" defTabSz="914400" rtl="0" eaLnBrk="1" latinLnBrk="0" hangingPunct="1">
              <a:lnSpc>
                <a:spcPct val="60000"/>
              </a:lnSpc>
              <a:spcBef>
                <a:spcPts val="1000"/>
              </a:spcBef>
              <a:buFont typeface="Arial" panose="020B0604020202020204" pitchFamily="34" charset="0"/>
              <a:buNone/>
              <a:defRPr sz="1800" b="0" i="0" kern="1200">
                <a:solidFill>
                  <a:schemeClr val="tx1"/>
                </a:solidFill>
                <a:latin typeface="SF UI Display Thin" charset="0"/>
                <a:ea typeface="SF UI Display Thin" charset="0"/>
                <a:cs typeface="SF UI Display Thin"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2200"/>
              </a:spcBef>
            </a:pP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本模版所有图形线条及其相应素材均可自由编辑、改色、替换。</a:t>
            </a:r>
            <a:endParaRPr lang="en-US" sz="1400" dirty="0">
              <a:solidFill>
                <a:prstClr val="black"/>
              </a:solidFill>
              <a:latin typeface="Roboto Condensed Light" charset="0"/>
              <a:ea typeface="Roboto Condensed Light" charset="0"/>
              <a:cs typeface="Roboto Condensed Light" charset="0"/>
            </a:endParaRPr>
          </a:p>
        </p:txBody>
      </p:sp>
      <p:sp>
        <p:nvSpPr>
          <p:cNvPr id="2" name="文本框 1"/>
          <p:cNvSpPr txBox="1"/>
          <p:nvPr/>
        </p:nvSpPr>
        <p:spPr>
          <a:xfrm>
            <a:off x="2141565" y="4681656"/>
            <a:ext cx="2045566" cy="323165"/>
          </a:xfrm>
          <a:prstGeom prst="rect">
            <a:avLst/>
          </a:prstGeom>
          <a:noFill/>
        </p:spPr>
        <p:txBody>
          <a:bodyPr wrap="square" rtlCol="0">
            <a:spAutoFit/>
          </a:bodyPr>
          <a:lstStyle/>
          <a:p>
            <a:pPr>
              <a:lnSpc>
                <a:spcPts val="1780"/>
              </a:lnSpc>
              <a:spcBef>
                <a:spcPts val="2200"/>
              </a:spcBef>
            </a:pPr>
            <a:r>
              <a:rPr lang="zh-CN" altLang="en-US" b="1"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a:t>
            </a:r>
            <a:endParaRPr lang="en-US" altLang="zh-CN" b="1" dirty="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7" name="Text Placeholder 2"/>
          <p:cNvSpPr txBox="1">
            <a:spLocks/>
          </p:cNvSpPr>
          <p:nvPr/>
        </p:nvSpPr>
        <p:spPr>
          <a:xfrm>
            <a:off x="5187066" y="5032786"/>
            <a:ext cx="1961751" cy="840046"/>
          </a:xfrm>
          <a:prstGeom prst="rect">
            <a:avLst/>
          </a:prstGeom>
        </p:spPr>
        <p:txBody>
          <a:bodyPr/>
          <a:lstStyle>
            <a:lvl1pPr marL="0" indent="0" algn="ctr" defTabSz="914400" rtl="0" eaLnBrk="1" latinLnBrk="0" hangingPunct="1">
              <a:lnSpc>
                <a:spcPct val="60000"/>
              </a:lnSpc>
              <a:spcBef>
                <a:spcPts val="1000"/>
              </a:spcBef>
              <a:buFont typeface="Arial" panose="020B0604020202020204" pitchFamily="34" charset="0"/>
              <a:buNone/>
              <a:defRPr sz="1800" b="0" i="0" kern="1200">
                <a:solidFill>
                  <a:schemeClr val="tx1"/>
                </a:solidFill>
                <a:latin typeface="SF UI Display Thin" charset="0"/>
                <a:ea typeface="SF UI Display Thin" charset="0"/>
                <a:cs typeface="SF UI Display Thin"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2200"/>
              </a:spcBef>
            </a:pP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本模版所有图形线条及其相应素材均可自由编辑、改色、替换。</a:t>
            </a:r>
            <a:endParaRPr lang="en-US" sz="1400" dirty="0">
              <a:solidFill>
                <a:prstClr val="black"/>
              </a:solidFill>
              <a:latin typeface="Roboto Condensed Light" charset="0"/>
              <a:ea typeface="Roboto Condensed Light" charset="0"/>
              <a:cs typeface="Roboto Condensed Light" charset="0"/>
            </a:endParaRPr>
          </a:p>
        </p:txBody>
      </p:sp>
      <p:sp>
        <p:nvSpPr>
          <p:cNvPr id="28" name="文本框 27"/>
          <p:cNvSpPr txBox="1"/>
          <p:nvPr/>
        </p:nvSpPr>
        <p:spPr>
          <a:xfrm>
            <a:off x="5361015" y="4681656"/>
            <a:ext cx="2045566" cy="323165"/>
          </a:xfrm>
          <a:prstGeom prst="rect">
            <a:avLst/>
          </a:prstGeom>
          <a:noFill/>
        </p:spPr>
        <p:txBody>
          <a:bodyPr wrap="square" rtlCol="0">
            <a:spAutoFit/>
          </a:bodyPr>
          <a:lstStyle/>
          <a:p>
            <a:pPr>
              <a:lnSpc>
                <a:spcPts val="1780"/>
              </a:lnSpc>
              <a:spcBef>
                <a:spcPts val="2200"/>
              </a:spcBef>
            </a:pPr>
            <a:r>
              <a:rPr lang="zh-CN" altLang="en-US" b="1"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a:t>
            </a:r>
            <a:endParaRPr lang="en-US" altLang="zh-CN" b="1" dirty="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9" name="Text Placeholder 2"/>
          <p:cNvSpPr txBox="1">
            <a:spLocks/>
          </p:cNvSpPr>
          <p:nvPr/>
        </p:nvSpPr>
        <p:spPr>
          <a:xfrm>
            <a:off x="8406516" y="5032786"/>
            <a:ext cx="1961751" cy="840046"/>
          </a:xfrm>
          <a:prstGeom prst="rect">
            <a:avLst/>
          </a:prstGeom>
        </p:spPr>
        <p:txBody>
          <a:bodyPr/>
          <a:lstStyle>
            <a:lvl1pPr marL="0" indent="0" algn="ctr" defTabSz="914400" rtl="0" eaLnBrk="1" latinLnBrk="0" hangingPunct="1">
              <a:lnSpc>
                <a:spcPct val="60000"/>
              </a:lnSpc>
              <a:spcBef>
                <a:spcPts val="1000"/>
              </a:spcBef>
              <a:buFont typeface="Arial" panose="020B0604020202020204" pitchFamily="34" charset="0"/>
              <a:buNone/>
              <a:defRPr sz="1800" b="0" i="0" kern="1200">
                <a:solidFill>
                  <a:schemeClr val="tx1"/>
                </a:solidFill>
                <a:latin typeface="SF UI Display Thin" charset="0"/>
                <a:ea typeface="SF UI Display Thin" charset="0"/>
                <a:cs typeface="SF UI Display Thin"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2200"/>
              </a:spcBef>
            </a:pP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本模版所有图形线条及其相应素材均可自由编辑、改色、替换。</a:t>
            </a:r>
            <a:endParaRPr lang="en-US" sz="1400" dirty="0">
              <a:solidFill>
                <a:prstClr val="black"/>
              </a:solidFill>
              <a:latin typeface="Roboto Condensed Light" charset="0"/>
              <a:ea typeface="Roboto Condensed Light" charset="0"/>
              <a:cs typeface="Roboto Condensed Light" charset="0"/>
            </a:endParaRPr>
          </a:p>
        </p:txBody>
      </p:sp>
      <p:sp>
        <p:nvSpPr>
          <p:cNvPr id="30" name="文本框 29"/>
          <p:cNvSpPr txBox="1"/>
          <p:nvPr/>
        </p:nvSpPr>
        <p:spPr>
          <a:xfrm>
            <a:off x="8580465" y="4681656"/>
            <a:ext cx="2045566" cy="323165"/>
          </a:xfrm>
          <a:prstGeom prst="rect">
            <a:avLst/>
          </a:prstGeom>
          <a:noFill/>
        </p:spPr>
        <p:txBody>
          <a:bodyPr wrap="square" rtlCol="0">
            <a:spAutoFit/>
          </a:bodyPr>
          <a:lstStyle/>
          <a:p>
            <a:pPr>
              <a:lnSpc>
                <a:spcPts val="1780"/>
              </a:lnSpc>
              <a:spcBef>
                <a:spcPts val="2200"/>
              </a:spcBef>
            </a:pPr>
            <a:r>
              <a:rPr lang="zh-CN" altLang="en-US" b="1"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a:t>
            </a:r>
            <a:endParaRPr lang="en-US" altLang="zh-CN" b="1" dirty="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endParaRPr>
          </a:p>
        </p:txBody>
      </p:sp>
      <p:grpSp>
        <p:nvGrpSpPr>
          <p:cNvPr id="18" name="组合 17"/>
          <p:cNvGrpSpPr/>
          <p:nvPr/>
        </p:nvGrpSpPr>
        <p:grpSpPr>
          <a:xfrm>
            <a:off x="0" y="251594"/>
            <a:ext cx="3671249" cy="555608"/>
            <a:chOff x="0" y="3007494"/>
            <a:chExt cx="3671249" cy="555608"/>
          </a:xfrm>
        </p:grpSpPr>
        <p:sp>
          <p:nvSpPr>
            <p:cNvPr id="20" name="矩形 19"/>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1" name="矩形 20"/>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2"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17386727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146122" y="2191657"/>
            <a:ext cx="2759707" cy="2656114"/>
          </a:xfrm>
          <a:prstGeom prst="rect">
            <a:avLst/>
          </a:prstGeom>
          <a:solidFill>
            <a:srgbClr val="1C39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Freeform 6"/>
          <p:cNvSpPr>
            <a:spLocks noEditPoints="1"/>
          </p:cNvSpPr>
          <p:nvPr/>
        </p:nvSpPr>
        <p:spPr bwMode="auto">
          <a:xfrm>
            <a:off x="2805069" y="2643414"/>
            <a:ext cx="1388146" cy="1689100"/>
          </a:xfrm>
          <a:custGeom>
            <a:avLst/>
            <a:gdLst>
              <a:gd name="T0" fmla="*/ 191 w 3547"/>
              <a:gd name="T1" fmla="*/ 4316 h 4316"/>
              <a:gd name="T2" fmla="*/ 117 w 3547"/>
              <a:gd name="T3" fmla="*/ 4300 h 4316"/>
              <a:gd name="T4" fmla="*/ 56 w 3547"/>
              <a:gd name="T5" fmla="*/ 4260 h 4316"/>
              <a:gd name="T6" fmla="*/ 14 w 3547"/>
              <a:gd name="T7" fmla="*/ 4198 h 4316"/>
              <a:gd name="T8" fmla="*/ 0 w 3547"/>
              <a:gd name="T9" fmla="*/ 4124 h 4316"/>
              <a:gd name="T10" fmla="*/ 4 w 3547"/>
              <a:gd name="T11" fmla="*/ 541 h 4316"/>
              <a:gd name="T12" fmla="*/ 33 w 3547"/>
              <a:gd name="T13" fmla="*/ 473 h 4316"/>
              <a:gd name="T14" fmla="*/ 84 w 3547"/>
              <a:gd name="T15" fmla="*/ 420 h 4316"/>
              <a:gd name="T16" fmla="*/ 153 w 3547"/>
              <a:gd name="T17" fmla="*/ 391 h 4316"/>
              <a:gd name="T18" fmla="*/ 862 w 3547"/>
              <a:gd name="T19" fmla="*/ 387 h 4316"/>
              <a:gd name="T20" fmla="*/ 1056 w 3547"/>
              <a:gd name="T21" fmla="*/ 0 h 4316"/>
              <a:gd name="T22" fmla="*/ 2495 w 3547"/>
              <a:gd name="T23" fmla="*/ 387 h 4316"/>
              <a:gd name="T24" fmla="*/ 2689 w 3547"/>
              <a:gd name="T25" fmla="*/ 0 h 4316"/>
              <a:gd name="T26" fmla="*/ 3355 w 3547"/>
              <a:gd name="T27" fmla="*/ 387 h 4316"/>
              <a:gd name="T28" fmla="*/ 3429 w 3547"/>
              <a:gd name="T29" fmla="*/ 403 h 4316"/>
              <a:gd name="T30" fmla="*/ 3491 w 3547"/>
              <a:gd name="T31" fmla="*/ 444 h 4316"/>
              <a:gd name="T32" fmla="*/ 3532 w 3547"/>
              <a:gd name="T33" fmla="*/ 505 h 4316"/>
              <a:gd name="T34" fmla="*/ 3547 w 3547"/>
              <a:gd name="T35" fmla="*/ 580 h 4316"/>
              <a:gd name="T36" fmla="*/ 3543 w 3547"/>
              <a:gd name="T37" fmla="*/ 4163 h 4316"/>
              <a:gd name="T38" fmla="*/ 3514 w 3547"/>
              <a:gd name="T39" fmla="*/ 4231 h 4316"/>
              <a:gd name="T40" fmla="*/ 3462 w 3547"/>
              <a:gd name="T41" fmla="*/ 4283 h 4316"/>
              <a:gd name="T42" fmla="*/ 3394 w 3547"/>
              <a:gd name="T43" fmla="*/ 4312 h 4316"/>
              <a:gd name="T44" fmla="*/ 3361 w 3547"/>
              <a:gd name="T45" fmla="*/ 669 h 4316"/>
              <a:gd name="T46" fmla="*/ 3348 w 3547"/>
              <a:gd name="T47" fmla="*/ 620 h 4316"/>
              <a:gd name="T48" fmla="*/ 3313 w 3547"/>
              <a:gd name="T49" fmla="*/ 586 h 4316"/>
              <a:gd name="T50" fmla="*/ 3264 w 3547"/>
              <a:gd name="T51" fmla="*/ 573 h 4316"/>
              <a:gd name="T52" fmla="*/ 2688 w 3547"/>
              <a:gd name="T53" fmla="*/ 963 h 4316"/>
              <a:gd name="T54" fmla="*/ 2495 w 3547"/>
              <a:gd name="T55" fmla="*/ 573 h 4316"/>
              <a:gd name="T56" fmla="*/ 1056 w 3547"/>
              <a:gd name="T57" fmla="*/ 963 h 4316"/>
              <a:gd name="T58" fmla="*/ 862 w 3547"/>
              <a:gd name="T59" fmla="*/ 573 h 4316"/>
              <a:gd name="T60" fmla="*/ 257 w 3547"/>
              <a:gd name="T61" fmla="*/ 577 h 4316"/>
              <a:gd name="T62" fmla="*/ 214 w 3547"/>
              <a:gd name="T63" fmla="*/ 602 h 4316"/>
              <a:gd name="T64" fmla="*/ 189 w 3547"/>
              <a:gd name="T65" fmla="*/ 644 h 4316"/>
              <a:gd name="T66" fmla="*/ 186 w 3547"/>
              <a:gd name="T67" fmla="*/ 4035 h 4316"/>
              <a:gd name="T68" fmla="*/ 199 w 3547"/>
              <a:gd name="T69" fmla="*/ 4083 h 4316"/>
              <a:gd name="T70" fmla="*/ 233 w 3547"/>
              <a:gd name="T71" fmla="*/ 4117 h 4316"/>
              <a:gd name="T72" fmla="*/ 282 w 3547"/>
              <a:gd name="T73" fmla="*/ 4130 h 4316"/>
              <a:gd name="T74" fmla="*/ 3290 w 3547"/>
              <a:gd name="T75" fmla="*/ 4126 h 4316"/>
              <a:gd name="T76" fmla="*/ 3332 w 3547"/>
              <a:gd name="T77" fmla="*/ 4103 h 4316"/>
              <a:gd name="T78" fmla="*/ 3357 w 3547"/>
              <a:gd name="T79" fmla="*/ 4059 h 4316"/>
              <a:gd name="T80" fmla="*/ 3361 w 3547"/>
              <a:gd name="T81" fmla="*/ 669 h 4316"/>
              <a:gd name="T82" fmla="*/ 2976 w 3547"/>
              <a:gd name="T83" fmla="*/ 2979 h 4316"/>
              <a:gd name="T84" fmla="*/ 1153 w 3547"/>
              <a:gd name="T85" fmla="*/ 3171 h 4316"/>
              <a:gd name="T86" fmla="*/ 1151 w 3547"/>
              <a:gd name="T87" fmla="*/ 2212 h 4316"/>
              <a:gd name="T88" fmla="*/ 2977 w 3547"/>
              <a:gd name="T89" fmla="*/ 2402 h 4316"/>
              <a:gd name="T90" fmla="*/ 1151 w 3547"/>
              <a:gd name="T91" fmla="*/ 2212 h 4316"/>
              <a:gd name="T92" fmla="*/ 2976 w 3547"/>
              <a:gd name="T93" fmla="*/ 1444 h 4316"/>
              <a:gd name="T94" fmla="*/ 1153 w 3547"/>
              <a:gd name="T95" fmla="*/ 1635 h 4316"/>
              <a:gd name="T96" fmla="*/ 575 w 3547"/>
              <a:gd name="T97" fmla="*/ 2979 h 4316"/>
              <a:gd name="T98" fmla="*/ 865 w 3547"/>
              <a:gd name="T99" fmla="*/ 3171 h 4316"/>
              <a:gd name="T100" fmla="*/ 575 w 3547"/>
              <a:gd name="T101" fmla="*/ 2979 h 4316"/>
              <a:gd name="T102" fmla="*/ 862 w 3547"/>
              <a:gd name="T103" fmla="*/ 2212 h 4316"/>
              <a:gd name="T104" fmla="*/ 576 w 3547"/>
              <a:gd name="T105" fmla="*/ 2402 h 4316"/>
              <a:gd name="T106" fmla="*/ 575 w 3547"/>
              <a:gd name="T107" fmla="*/ 1444 h 4316"/>
              <a:gd name="T108" fmla="*/ 865 w 3547"/>
              <a:gd name="T109" fmla="*/ 1635 h 4316"/>
              <a:gd name="T110" fmla="*/ 575 w 3547"/>
              <a:gd name="T111" fmla="*/ 144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547" h="4316">
                <a:moveTo>
                  <a:pt x="3355" y="4316"/>
                </a:moveTo>
                <a:lnTo>
                  <a:pt x="191" y="4316"/>
                </a:lnTo>
                <a:lnTo>
                  <a:pt x="153" y="4312"/>
                </a:lnTo>
                <a:lnTo>
                  <a:pt x="117" y="4300"/>
                </a:lnTo>
                <a:lnTo>
                  <a:pt x="84" y="4283"/>
                </a:lnTo>
                <a:lnTo>
                  <a:pt x="56" y="4260"/>
                </a:lnTo>
                <a:lnTo>
                  <a:pt x="33" y="4231"/>
                </a:lnTo>
                <a:lnTo>
                  <a:pt x="14" y="4198"/>
                </a:lnTo>
                <a:lnTo>
                  <a:pt x="4" y="4163"/>
                </a:lnTo>
                <a:lnTo>
                  <a:pt x="0" y="4124"/>
                </a:lnTo>
                <a:lnTo>
                  <a:pt x="0" y="580"/>
                </a:lnTo>
                <a:lnTo>
                  <a:pt x="4" y="541"/>
                </a:lnTo>
                <a:lnTo>
                  <a:pt x="14" y="505"/>
                </a:lnTo>
                <a:lnTo>
                  <a:pt x="33" y="473"/>
                </a:lnTo>
                <a:lnTo>
                  <a:pt x="56" y="444"/>
                </a:lnTo>
                <a:lnTo>
                  <a:pt x="84" y="420"/>
                </a:lnTo>
                <a:lnTo>
                  <a:pt x="117" y="403"/>
                </a:lnTo>
                <a:lnTo>
                  <a:pt x="153" y="391"/>
                </a:lnTo>
                <a:lnTo>
                  <a:pt x="191" y="387"/>
                </a:lnTo>
                <a:lnTo>
                  <a:pt x="862" y="387"/>
                </a:lnTo>
                <a:lnTo>
                  <a:pt x="862" y="0"/>
                </a:lnTo>
                <a:lnTo>
                  <a:pt x="1056" y="0"/>
                </a:lnTo>
                <a:lnTo>
                  <a:pt x="1056" y="387"/>
                </a:lnTo>
                <a:lnTo>
                  <a:pt x="2495" y="387"/>
                </a:lnTo>
                <a:lnTo>
                  <a:pt x="2495" y="0"/>
                </a:lnTo>
                <a:lnTo>
                  <a:pt x="2689" y="0"/>
                </a:lnTo>
                <a:lnTo>
                  <a:pt x="2689" y="387"/>
                </a:lnTo>
                <a:lnTo>
                  <a:pt x="3355" y="387"/>
                </a:lnTo>
                <a:lnTo>
                  <a:pt x="3394" y="391"/>
                </a:lnTo>
                <a:lnTo>
                  <a:pt x="3429" y="403"/>
                </a:lnTo>
                <a:lnTo>
                  <a:pt x="3462" y="420"/>
                </a:lnTo>
                <a:lnTo>
                  <a:pt x="3491" y="444"/>
                </a:lnTo>
                <a:lnTo>
                  <a:pt x="3514" y="473"/>
                </a:lnTo>
                <a:lnTo>
                  <a:pt x="3532" y="505"/>
                </a:lnTo>
                <a:lnTo>
                  <a:pt x="3543" y="541"/>
                </a:lnTo>
                <a:lnTo>
                  <a:pt x="3547" y="580"/>
                </a:lnTo>
                <a:lnTo>
                  <a:pt x="3547" y="4124"/>
                </a:lnTo>
                <a:lnTo>
                  <a:pt x="3543" y="4163"/>
                </a:lnTo>
                <a:lnTo>
                  <a:pt x="3532" y="4198"/>
                </a:lnTo>
                <a:lnTo>
                  <a:pt x="3514" y="4231"/>
                </a:lnTo>
                <a:lnTo>
                  <a:pt x="3491" y="4260"/>
                </a:lnTo>
                <a:lnTo>
                  <a:pt x="3462" y="4283"/>
                </a:lnTo>
                <a:lnTo>
                  <a:pt x="3429" y="4300"/>
                </a:lnTo>
                <a:lnTo>
                  <a:pt x="3394" y="4312"/>
                </a:lnTo>
                <a:lnTo>
                  <a:pt x="3355" y="4316"/>
                </a:lnTo>
                <a:close/>
                <a:moveTo>
                  <a:pt x="3361" y="669"/>
                </a:moveTo>
                <a:lnTo>
                  <a:pt x="3357" y="644"/>
                </a:lnTo>
                <a:lnTo>
                  <a:pt x="3348" y="620"/>
                </a:lnTo>
                <a:lnTo>
                  <a:pt x="3332" y="601"/>
                </a:lnTo>
                <a:lnTo>
                  <a:pt x="3313" y="586"/>
                </a:lnTo>
                <a:lnTo>
                  <a:pt x="3290" y="577"/>
                </a:lnTo>
                <a:lnTo>
                  <a:pt x="3264" y="573"/>
                </a:lnTo>
                <a:lnTo>
                  <a:pt x="2688" y="573"/>
                </a:lnTo>
                <a:lnTo>
                  <a:pt x="2688" y="963"/>
                </a:lnTo>
                <a:lnTo>
                  <a:pt x="2495" y="961"/>
                </a:lnTo>
                <a:lnTo>
                  <a:pt x="2495" y="573"/>
                </a:lnTo>
                <a:lnTo>
                  <a:pt x="1056" y="573"/>
                </a:lnTo>
                <a:lnTo>
                  <a:pt x="1056" y="963"/>
                </a:lnTo>
                <a:lnTo>
                  <a:pt x="862" y="961"/>
                </a:lnTo>
                <a:lnTo>
                  <a:pt x="862" y="573"/>
                </a:lnTo>
                <a:lnTo>
                  <a:pt x="282" y="573"/>
                </a:lnTo>
                <a:lnTo>
                  <a:pt x="257" y="577"/>
                </a:lnTo>
                <a:lnTo>
                  <a:pt x="233" y="586"/>
                </a:lnTo>
                <a:lnTo>
                  <a:pt x="214" y="602"/>
                </a:lnTo>
                <a:lnTo>
                  <a:pt x="199" y="620"/>
                </a:lnTo>
                <a:lnTo>
                  <a:pt x="189" y="644"/>
                </a:lnTo>
                <a:lnTo>
                  <a:pt x="186" y="669"/>
                </a:lnTo>
                <a:lnTo>
                  <a:pt x="186" y="4035"/>
                </a:lnTo>
                <a:lnTo>
                  <a:pt x="189" y="4059"/>
                </a:lnTo>
                <a:lnTo>
                  <a:pt x="199" y="4083"/>
                </a:lnTo>
                <a:lnTo>
                  <a:pt x="214" y="4103"/>
                </a:lnTo>
                <a:lnTo>
                  <a:pt x="233" y="4117"/>
                </a:lnTo>
                <a:lnTo>
                  <a:pt x="257" y="4126"/>
                </a:lnTo>
                <a:lnTo>
                  <a:pt x="282" y="4130"/>
                </a:lnTo>
                <a:lnTo>
                  <a:pt x="3264" y="4130"/>
                </a:lnTo>
                <a:lnTo>
                  <a:pt x="3290" y="4126"/>
                </a:lnTo>
                <a:lnTo>
                  <a:pt x="3313" y="4117"/>
                </a:lnTo>
                <a:lnTo>
                  <a:pt x="3332" y="4103"/>
                </a:lnTo>
                <a:lnTo>
                  <a:pt x="3348" y="4083"/>
                </a:lnTo>
                <a:lnTo>
                  <a:pt x="3357" y="4059"/>
                </a:lnTo>
                <a:lnTo>
                  <a:pt x="3361" y="4035"/>
                </a:lnTo>
                <a:lnTo>
                  <a:pt x="3361" y="669"/>
                </a:lnTo>
                <a:close/>
                <a:moveTo>
                  <a:pt x="1151" y="2979"/>
                </a:moveTo>
                <a:lnTo>
                  <a:pt x="2976" y="2979"/>
                </a:lnTo>
                <a:lnTo>
                  <a:pt x="2977" y="3171"/>
                </a:lnTo>
                <a:lnTo>
                  <a:pt x="1153" y="3171"/>
                </a:lnTo>
                <a:lnTo>
                  <a:pt x="1151" y="2979"/>
                </a:lnTo>
                <a:close/>
                <a:moveTo>
                  <a:pt x="1151" y="2212"/>
                </a:moveTo>
                <a:lnTo>
                  <a:pt x="2976" y="2212"/>
                </a:lnTo>
                <a:lnTo>
                  <a:pt x="2977" y="2402"/>
                </a:lnTo>
                <a:lnTo>
                  <a:pt x="1153" y="2402"/>
                </a:lnTo>
                <a:lnTo>
                  <a:pt x="1151" y="2212"/>
                </a:lnTo>
                <a:close/>
                <a:moveTo>
                  <a:pt x="1151" y="1444"/>
                </a:moveTo>
                <a:lnTo>
                  <a:pt x="2976" y="1444"/>
                </a:lnTo>
                <a:lnTo>
                  <a:pt x="2977" y="1635"/>
                </a:lnTo>
                <a:lnTo>
                  <a:pt x="1153" y="1635"/>
                </a:lnTo>
                <a:lnTo>
                  <a:pt x="1151" y="1444"/>
                </a:lnTo>
                <a:close/>
                <a:moveTo>
                  <a:pt x="575" y="2979"/>
                </a:moveTo>
                <a:lnTo>
                  <a:pt x="862" y="2979"/>
                </a:lnTo>
                <a:lnTo>
                  <a:pt x="865" y="3171"/>
                </a:lnTo>
                <a:lnTo>
                  <a:pt x="576" y="3171"/>
                </a:lnTo>
                <a:lnTo>
                  <a:pt x="575" y="2979"/>
                </a:lnTo>
                <a:close/>
                <a:moveTo>
                  <a:pt x="575" y="2212"/>
                </a:moveTo>
                <a:lnTo>
                  <a:pt x="862" y="2212"/>
                </a:lnTo>
                <a:lnTo>
                  <a:pt x="865" y="2402"/>
                </a:lnTo>
                <a:lnTo>
                  <a:pt x="576" y="2402"/>
                </a:lnTo>
                <a:lnTo>
                  <a:pt x="575" y="2212"/>
                </a:lnTo>
                <a:close/>
                <a:moveTo>
                  <a:pt x="575" y="1444"/>
                </a:moveTo>
                <a:lnTo>
                  <a:pt x="862" y="1444"/>
                </a:lnTo>
                <a:lnTo>
                  <a:pt x="865" y="1635"/>
                </a:lnTo>
                <a:lnTo>
                  <a:pt x="576" y="1635"/>
                </a:lnTo>
                <a:lnTo>
                  <a:pt x="575" y="1444"/>
                </a:lnTo>
                <a:close/>
              </a:path>
            </a:pathLst>
          </a:custGeom>
          <a:solidFill>
            <a:srgbClr val="FEFEF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11" name="文本框 10"/>
          <p:cNvSpPr txBox="1">
            <a:spLocks noChangeArrowheads="1"/>
          </p:cNvSpPr>
          <p:nvPr/>
        </p:nvSpPr>
        <p:spPr bwMode="auto">
          <a:xfrm>
            <a:off x="5469548" y="3227734"/>
            <a:ext cx="4288353"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pPr>
            <a:r>
              <a:rPr lang="zh-CN" altLang="en-US" sz="8000" b="1" dirty="0" smtClean="0">
                <a:solidFill>
                  <a:srgbClr val="1C396F"/>
                </a:solidFill>
                <a:latin typeface="微软雅黑" panose="020B0503020204020204" pitchFamily="34" charset="-122"/>
                <a:ea typeface="微软雅黑" panose="020B0503020204020204" pitchFamily="34" charset="-122"/>
              </a:rPr>
              <a:t>研究方法</a:t>
            </a:r>
            <a:endParaRPr lang="zh-CN" altLang="en-US" sz="8000" b="1" dirty="0" smtClean="0">
              <a:solidFill>
                <a:srgbClr val="1C396F"/>
              </a:solidFill>
              <a:latin typeface="微软雅黑" panose="020B0503020204020204" pitchFamily="34" charset="-122"/>
              <a:ea typeface="微软雅黑" panose="020B0503020204020204" pitchFamily="34" charset="-122"/>
            </a:endParaRPr>
          </a:p>
        </p:txBody>
      </p:sp>
      <p:sp>
        <p:nvSpPr>
          <p:cNvPr id="3" name="矩形 2"/>
          <p:cNvSpPr/>
          <p:nvPr/>
        </p:nvSpPr>
        <p:spPr>
          <a:xfrm>
            <a:off x="5517907" y="4536105"/>
            <a:ext cx="4119579" cy="400110"/>
          </a:xfrm>
          <a:prstGeom prst="rect">
            <a:avLst/>
          </a:prstGeom>
        </p:spPr>
        <p:txBody>
          <a:bodyPr wrap="square">
            <a:spAutoFit/>
          </a:bodyPr>
          <a:lstStyle/>
          <a:p>
            <a:pPr algn="dist"/>
            <a:r>
              <a:rPr lang="en-US" altLang="zh-CN" sz="2000" dirty="0" smtClean="0">
                <a:solidFill>
                  <a:srgbClr val="1C396F"/>
                </a:solidFill>
              </a:rPr>
              <a:t>RESEARCH METHOD</a:t>
            </a:r>
            <a:endParaRPr lang="zh-CN" altLang="en-US" sz="2000" dirty="0">
              <a:solidFill>
                <a:srgbClr val="1C396F"/>
              </a:solidFill>
            </a:endParaRPr>
          </a:p>
        </p:txBody>
      </p:sp>
      <p:sp>
        <p:nvSpPr>
          <p:cNvPr id="4" name="矩形 3"/>
          <p:cNvSpPr/>
          <p:nvPr/>
        </p:nvSpPr>
        <p:spPr>
          <a:xfrm>
            <a:off x="7107991" y="1981591"/>
            <a:ext cx="944489" cy="1569660"/>
          </a:xfrm>
          <a:prstGeom prst="rect">
            <a:avLst/>
          </a:prstGeom>
        </p:spPr>
        <p:txBody>
          <a:bodyPr wrap="none">
            <a:spAutoFit/>
          </a:bodyPr>
          <a:lstStyle/>
          <a:p>
            <a:r>
              <a:rPr lang="en-US" altLang="zh-CN" sz="9600" b="1" dirty="0" smtClean="0">
                <a:solidFill>
                  <a:srgbClr val="1C396F"/>
                </a:solidFill>
                <a:latin typeface="微软雅黑" panose="020B0503020204020204" pitchFamily="34" charset="-122"/>
                <a:ea typeface="微软雅黑" panose="020B0503020204020204" pitchFamily="34" charset="-122"/>
              </a:rPr>
              <a:t>3</a:t>
            </a:r>
            <a:endParaRPr lang="zh-CN" altLang="en-US" sz="9600" dirty="0"/>
          </a:p>
        </p:txBody>
      </p:sp>
      <p:cxnSp>
        <p:nvCxnSpPr>
          <p:cNvPr id="6" name="直接连接符 5"/>
          <p:cNvCxnSpPr/>
          <p:nvPr/>
        </p:nvCxnSpPr>
        <p:spPr>
          <a:xfrm>
            <a:off x="5631996" y="4599668"/>
            <a:ext cx="3889829" cy="0"/>
          </a:xfrm>
          <a:prstGeom prst="line">
            <a:avLst/>
          </a:prstGeom>
          <a:ln>
            <a:solidFill>
              <a:srgbClr val="1C396F"/>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5631996" y="4871130"/>
            <a:ext cx="3889829" cy="0"/>
          </a:xfrm>
          <a:prstGeom prst="line">
            <a:avLst/>
          </a:prstGeom>
          <a:ln>
            <a:solidFill>
              <a:srgbClr val="1C396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63592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1"/>
          <p:cNvSpPr>
            <a:spLocks/>
          </p:cNvSpPr>
          <p:nvPr/>
        </p:nvSpPr>
        <p:spPr bwMode="auto">
          <a:xfrm>
            <a:off x="5321662" y="3043990"/>
            <a:ext cx="2558254" cy="2557427"/>
          </a:xfrm>
          <a:custGeom>
            <a:avLst/>
            <a:gdLst/>
            <a:ahLst/>
            <a:cxnLst/>
            <a:rect l="0" t="0" r="r" b="b"/>
            <a:pathLst>
              <a:path w="21243" h="21600">
                <a:moveTo>
                  <a:pt x="1072" y="17401"/>
                </a:moveTo>
                <a:cubicBezTo>
                  <a:pt x="-357" y="15948"/>
                  <a:pt x="-357" y="13584"/>
                  <a:pt x="1072" y="12132"/>
                </a:cubicBezTo>
                <a:lnTo>
                  <a:pt x="11931" y="1089"/>
                </a:lnTo>
                <a:cubicBezTo>
                  <a:pt x="12622" y="387"/>
                  <a:pt x="13542" y="0"/>
                  <a:pt x="14522" y="0"/>
                </a:cubicBezTo>
                <a:cubicBezTo>
                  <a:pt x="15502" y="0"/>
                  <a:pt x="16423" y="387"/>
                  <a:pt x="17113" y="1089"/>
                </a:cubicBezTo>
                <a:lnTo>
                  <a:pt x="21243" y="5288"/>
                </a:lnTo>
                <a:lnTo>
                  <a:pt x="20236" y="6313"/>
                </a:lnTo>
                <a:lnTo>
                  <a:pt x="16106" y="2113"/>
                </a:lnTo>
                <a:cubicBezTo>
                  <a:pt x="15684" y="1684"/>
                  <a:pt x="15121" y="1447"/>
                  <a:pt x="14522" y="1447"/>
                </a:cubicBezTo>
                <a:cubicBezTo>
                  <a:pt x="13924" y="1447"/>
                  <a:pt x="13361" y="1684"/>
                  <a:pt x="12939" y="2113"/>
                </a:cubicBezTo>
                <a:lnTo>
                  <a:pt x="2079" y="13156"/>
                </a:lnTo>
                <a:cubicBezTo>
                  <a:pt x="1205" y="14044"/>
                  <a:pt x="1205" y="15489"/>
                  <a:pt x="2079" y="16377"/>
                </a:cubicBezTo>
                <a:lnTo>
                  <a:pt x="6208" y="20576"/>
                </a:lnTo>
                <a:lnTo>
                  <a:pt x="5201" y="21600"/>
                </a:lnTo>
                <a:lnTo>
                  <a:pt x="1072" y="17401"/>
                </a:lnTo>
                <a:close/>
                <a:moveTo>
                  <a:pt x="1072" y="17401"/>
                </a:moveTo>
              </a:path>
            </a:pathLst>
          </a:custGeom>
          <a:solidFill>
            <a:schemeClr val="accent1"/>
          </a:solidFill>
          <a:ln>
            <a:noFill/>
          </a:ln>
          <a:extLst/>
        </p:spPr>
        <p:txBody>
          <a:bodyPr lIns="0" tIns="0" rIns="0" bIns="0"/>
          <a:lstStyle/>
          <a:p>
            <a:endParaRPr lang="en-US" dirty="0">
              <a:solidFill>
                <a:prstClr val="black"/>
              </a:solidFill>
              <a:latin typeface="Roboto Condensed Light" charset="0"/>
              <a:ea typeface="Roboto Condensed Light" charset="0"/>
              <a:cs typeface="Roboto Condensed Light" charset="0"/>
            </a:endParaRPr>
          </a:p>
        </p:txBody>
      </p:sp>
      <p:grpSp>
        <p:nvGrpSpPr>
          <p:cNvPr id="5" name="Group 5"/>
          <p:cNvGrpSpPr>
            <a:grpSpLocks/>
          </p:cNvGrpSpPr>
          <p:nvPr/>
        </p:nvGrpSpPr>
        <p:grpSpPr bwMode="auto">
          <a:xfrm>
            <a:off x="4118216" y="1839716"/>
            <a:ext cx="3869225" cy="3869225"/>
            <a:chOff x="0" y="0"/>
            <a:chExt cx="4678" cy="4678"/>
          </a:xfrm>
          <a:solidFill>
            <a:schemeClr val="accent1"/>
          </a:solidFill>
        </p:grpSpPr>
        <p:sp>
          <p:nvSpPr>
            <p:cNvPr id="6" name="AutoShape 2"/>
            <p:cNvSpPr>
              <a:spLocks/>
            </p:cNvSpPr>
            <p:nvPr/>
          </p:nvSpPr>
          <p:spPr bwMode="auto">
            <a:xfrm>
              <a:off x="0" y="0"/>
              <a:ext cx="3223" cy="3223"/>
            </a:xfrm>
            <a:custGeom>
              <a:avLst/>
              <a:gdLst/>
              <a:ahLst/>
              <a:cxnLst/>
              <a:rect l="0" t="0" r="r" b="b"/>
              <a:pathLst>
                <a:path w="21600" h="21600">
                  <a:moveTo>
                    <a:pt x="7435" y="21600"/>
                  </a:moveTo>
                  <a:cubicBezTo>
                    <a:pt x="6479" y="21600"/>
                    <a:pt x="5581" y="21229"/>
                    <a:pt x="4907" y="20555"/>
                  </a:cubicBezTo>
                  <a:lnTo>
                    <a:pt x="0" y="15648"/>
                  </a:lnTo>
                  <a:lnTo>
                    <a:pt x="982" y="14665"/>
                  </a:lnTo>
                  <a:lnTo>
                    <a:pt x="5890" y="19573"/>
                  </a:lnTo>
                  <a:cubicBezTo>
                    <a:pt x="6302" y="19985"/>
                    <a:pt x="6851" y="20212"/>
                    <a:pt x="7435" y="20212"/>
                  </a:cubicBezTo>
                  <a:cubicBezTo>
                    <a:pt x="8019" y="20212"/>
                    <a:pt x="8568" y="19985"/>
                    <a:pt x="8980" y="19573"/>
                  </a:cubicBezTo>
                  <a:lnTo>
                    <a:pt x="19573" y="8980"/>
                  </a:lnTo>
                  <a:cubicBezTo>
                    <a:pt x="20424" y="8128"/>
                    <a:pt x="20424" y="6742"/>
                    <a:pt x="19573" y="5890"/>
                  </a:cubicBezTo>
                  <a:lnTo>
                    <a:pt x="14665" y="982"/>
                  </a:lnTo>
                  <a:lnTo>
                    <a:pt x="15647" y="0"/>
                  </a:lnTo>
                  <a:lnTo>
                    <a:pt x="20555" y="4908"/>
                  </a:lnTo>
                  <a:cubicBezTo>
                    <a:pt x="21229" y="5581"/>
                    <a:pt x="21600" y="6479"/>
                    <a:pt x="21600" y="7435"/>
                  </a:cubicBezTo>
                  <a:cubicBezTo>
                    <a:pt x="21600" y="8391"/>
                    <a:pt x="21229" y="9288"/>
                    <a:pt x="20555" y="9962"/>
                  </a:cubicBezTo>
                  <a:lnTo>
                    <a:pt x="9962" y="20555"/>
                  </a:lnTo>
                  <a:cubicBezTo>
                    <a:pt x="9288" y="21229"/>
                    <a:pt x="8391" y="21600"/>
                    <a:pt x="7435" y="21600"/>
                  </a:cubicBezTo>
                  <a:close/>
                  <a:moveTo>
                    <a:pt x="7435" y="21600"/>
                  </a:moveTo>
                </a:path>
              </a:pathLst>
            </a:custGeom>
            <a:grp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dirty="0">
                <a:solidFill>
                  <a:prstClr val="black"/>
                </a:solidFill>
                <a:latin typeface="Roboto Condensed Light" charset="0"/>
                <a:ea typeface="Roboto Condensed Light" charset="0"/>
                <a:cs typeface="Roboto Condensed Light" charset="0"/>
              </a:endParaRPr>
            </a:p>
          </p:txBody>
        </p:sp>
        <p:sp>
          <p:nvSpPr>
            <p:cNvPr id="7" name="AutoShape 3"/>
            <p:cNvSpPr>
              <a:spLocks/>
            </p:cNvSpPr>
            <p:nvPr/>
          </p:nvSpPr>
          <p:spPr bwMode="auto">
            <a:xfrm>
              <a:off x="0" y="1456"/>
              <a:ext cx="3222" cy="3222"/>
            </a:xfrm>
            <a:custGeom>
              <a:avLst/>
              <a:gdLst/>
              <a:ahLst/>
              <a:cxnLst/>
              <a:rect l="0" t="0" r="r" b="b"/>
              <a:pathLst>
                <a:path w="21257" h="21600">
                  <a:moveTo>
                    <a:pt x="14476" y="20617"/>
                  </a:moveTo>
                  <a:lnTo>
                    <a:pt x="19261" y="15755"/>
                  </a:lnTo>
                  <a:cubicBezTo>
                    <a:pt x="19667" y="15343"/>
                    <a:pt x="19890" y="14794"/>
                    <a:pt x="19890" y="14209"/>
                  </a:cubicBezTo>
                  <a:cubicBezTo>
                    <a:pt x="19890" y="13625"/>
                    <a:pt x="19667" y="13076"/>
                    <a:pt x="19261" y="12663"/>
                  </a:cubicBezTo>
                  <a:lnTo>
                    <a:pt x="8794" y="2028"/>
                  </a:lnTo>
                  <a:cubicBezTo>
                    <a:pt x="8389" y="1616"/>
                    <a:pt x="7848" y="1389"/>
                    <a:pt x="7273" y="1389"/>
                  </a:cubicBezTo>
                  <a:cubicBezTo>
                    <a:pt x="6698" y="1389"/>
                    <a:pt x="6158" y="1616"/>
                    <a:pt x="5752" y="2028"/>
                  </a:cubicBezTo>
                  <a:lnTo>
                    <a:pt x="967" y="6890"/>
                  </a:lnTo>
                  <a:lnTo>
                    <a:pt x="0" y="5908"/>
                  </a:lnTo>
                  <a:lnTo>
                    <a:pt x="4785" y="1045"/>
                  </a:lnTo>
                  <a:cubicBezTo>
                    <a:pt x="5448" y="371"/>
                    <a:pt x="6332" y="0"/>
                    <a:pt x="7273" y="0"/>
                  </a:cubicBezTo>
                  <a:cubicBezTo>
                    <a:pt x="8215" y="0"/>
                    <a:pt x="9098" y="371"/>
                    <a:pt x="9762" y="1045"/>
                  </a:cubicBezTo>
                  <a:lnTo>
                    <a:pt x="20228" y="11681"/>
                  </a:lnTo>
                  <a:cubicBezTo>
                    <a:pt x="21600" y="13075"/>
                    <a:pt x="21600" y="15344"/>
                    <a:pt x="20228" y="16738"/>
                  </a:cubicBezTo>
                  <a:lnTo>
                    <a:pt x="15443" y="21600"/>
                  </a:lnTo>
                  <a:lnTo>
                    <a:pt x="14476" y="20617"/>
                  </a:lnTo>
                  <a:close/>
                  <a:moveTo>
                    <a:pt x="14476" y="20617"/>
                  </a:moveTo>
                </a:path>
              </a:pathLst>
            </a:custGeom>
            <a:grp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dirty="0">
                <a:solidFill>
                  <a:prstClr val="black"/>
                </a:solidFill>
                <a:latin typeface="Roboto Condensed Light" charset="0"/>
                <a:ea typeface="Roboto Condensed Light" charset="0"/>
                <a:cs typeface="Roboto Condensed Light" charset="0"/>
              </a:endParaRPr>
            </a:p>
          </p:txBody>
        </p:sp>
        <p:sp>
          <p:nvSpPr>
            <p:cNvPr id="8" name="AutoShape 4"/>
            <p:cNvSpPr>
              <a:spLocks/>
            </p:cNvSpPr>
            <p:nvPr/>
          </p:nvSpPr>
          <p:spPr bwMode="auto">
            <a:xfrm>
              <a:off x="1455" y="0"/>
              <a:ext cx="3223" cy="3222"/>
            </a:xfrm>
            <a:custGeom>
              <a:avLst/>
              <a:gdLst/>
              <a:ahLst/>
              <a:cxnLst/>
              <a:rect l="0" t="0" r="r" b="b"/>
              <a:pathLst>
                <a:path w="21257" h="21600">
                  <a:moveTo>
                    <a:pt x="13984" y="21600"/>
                  </a:moveTo>
                  <a:cubicBezTo>
                    <a:pt x="13042" y="21600"/>
                    <a:pt x="12159" y="21229"/>
                    <a:pt x="11495" y="20555"/>
                  </a:cubicBezTo>
                  <a:lnTo>
                    <a:pt x="1029" y="9919"/>
                  </a:lnTo>
                  <a:cubicBezTo>
                    <a:pt x="-343" y="8525"/>
                    <a:pt x="-343" y="6257"/>
                    <a:pt x="1029" y="4862"/>
                  </a:cubicBezTo>
                  <a:lnTo>
                    <a:pt x="5814" y="0"/>
                  </a:lnTo>
                  <a:lnTo>
                    <a:pt x="6781" y="983"/>
                  </a:lnTo>
                  <a:lnTo>
                    <a:pt x="1996" y="5845"/>
                  </a:lnTo>
                  <a:cubicBezTo>
                    <a:pt x="1158" y="6697"/>
                    <a:pt x="1158" y="8084"/>
                    <a:pt x="1996" y="8936"/>
                  </a:cubicBezTo>
                  <a:lnTo>
                    <a:pt x="12463" y="19572"/>
                  </a:lnTo>
                  <a:cubicBezTo>
                    <a:pt x="12868" y="19984"/>
                    <a:pt x="13409" y="20211"/>
                    <a:pt x="13984" y="20211"/>
                  </a:cubicBezTo>
                  <a:cubicBezTo>
                    <a:pt x="14559" y="20211"/>
                    <a:pt x="15099" y="19984"/>
                    <a:pt x="15505" y="19572"/>
                  </a:cubicBezTo>
                  <a:lnTo>
                    <a:pt x="20290" y="14710"/>
                  </a:lnTo>
                  <a:lnTo>
                    <a:pt x="21257" y="15692"/>
                  </a:lnTo>
                  <a:lnTo>
                    <a:pt x="16472" y="20555"/>
                  </a:lnTo>
                  <a:cubicBezTo>
                    <a:pt x="15809" y="21229"/>
                    <a:pt x="14925" y="21600"/>
                    <a:pt x="13984" y="21600"/>
                  </a:cubicBezTo>
                  <a:close/>
                  <a:moveTo>
                    <a:pt x="13984" y="21600"/>
                  </a:moveTo>
                </a:path>
              </a:pathLst>
            </a:custGeom>
            <a:grpFill/>
            <a:ln>
              <a:noFill/>
            </a:ln>
            <a:extLst>
              <a:ext uri="{91240B29-F687-4F45-9708-019B960494DF}">
                <a14:hiddenLine xmlns:a14="http://schemas.microsoft.com/office/drawing/2010/main" w="25400" cap="flat">
                  <a:solidFill>
                    <a:schemeClr val="tx1"/>
                  </a:solidFill>
                  <a:miter lim="800000"/>
                  <a:headEnd type="none" w="med" len="med"/>
                  <a:tailEnd type="none" w="med" len="med"/>
                </a14:hiddenLine>
              </a:ext>
            </a:extLst>
          </p:spPr>
          <p:txBody>
            <a:bodyPr lIns="0" tIns="0" rIns="0" bIns="0"/>
            <a:lstStyle/>
            <a:p>
              <a:endParaRPr lang="en-US" dirty="0">
                <a:solidFill>
                  <a:prstClr val="black"/>
                </a:solidFill>
                <a:latin typeface="Roboto Condensed Light" charset="0"/>
                <a:ea typeface="Roboto Condensed Light" charset="0"/>
                <a:cs typeface="Roboto Condensed Light" charset="0"/>
              </a:endParaRPr>
            </a:p>
          </p:txBody>
        </p:sp>
      </p:grpSp>
      <p:sp>
        <p:nvSpPr>
          <p:cNvPr id="21" name="TextBox 9"/>
          <p:cNvSpPr txBox="1"/>
          <p:nvPr/>
        </p:nvSpPr>
        <p:spPr>
          <a:xfrm>
            <a:off x="5829356" y="2485460"/>
            <a:ext cx="441146" cy="646331"/>
          </a:xfrm>
          <a:prstGeom prst="rect">
            <a:avLst/>
          </a:prstGeom>
          <a:noFill/>
        </p:spPr>
        <p:txBody>
          <a:bodyPr wrap="none" rtlCol="0">
            <a:spAutoFit/>
          </a:bodyPr>
          <a:lstStyle/>
          <a:p>
            <a:r>
              <a:rPr lang="en-US" sz="3600" dirty="0">
                <a:solidFill>
                  <a:prstClr val="black"/>
                </a:solidFill>
                <a:latin typeface="linea-basic-10" charset="0"/>
                <a:ea typeface="linea-basic-10" charset="0"/>
                <a:cs typeface="linea-basic-10" charset="0"/>
              </a:rPr>
              <a:t>2</a:t>
            </a:r>
            <a:endParaRPr lang="en-US" sz="3600" dirty="0">
              <a:solidFill>
                <a:prstClr val="black"/>
              </a:solidFill>
            </a:endParaRPr>
          </a:p>
        </p:txBody>
      </p:sp>
      <p:sp>
        <p:nvSpPr>
          <p:cNvPr id="22" name="TextBox 29"/>
          <p:cNvSpPr txBox="1"/>
          <p:nvPr/>
        </p:nvSpPr>
        <p:spPr>
          <a:xfrm>
            <a:off x="6852324" y="3497567"/>
            <a:ext cx="441146" cy="646331"/>
          </a:xfrm>
          <a:prstGeom prst="rect">
            <a:avLst/>
          </a:prstGeom>
          <a:noFill/>
        </p:spPr>
        <p:txBody>
          <a:bodyPr wrap="none" rtlCol="0">
            <a:spAutoFit/>
          </a:bodyPr>
          <a:lstStyle/>
          <a:p>
            <a:r>
              <a:rPr lang="en-US" sz="3600" dirty="0">
                <a:solidFill>
                  <a:prstClr val="black"/>
                </a:solidFill>
                <a:latin typeface="linea-basic-10" charset="0"/>
                <a:ea typeface="linea-basic-10" charset="0"/>
                <a:cs typeface="linea-basic-10" charset="0"/>
              </a:rPr>
              <a:t>3</a:t>
            </a:r>
            <a:endParaRPr lang="en-US" sz="3600" dirty="0">
              <a:solidFill>
                <a:prstClr val="black"/>
              </a:solidFill>
            </a:endParaRPr>
          </a:p>
        </p:txBody>
      </p:sp>
      <p:sp>
        <p:nvSpPr>
          <p:cNvPr id="23" name="TextBox 31"/>
          <p:cNvSpPr txBox="1"/>
          <p:nvPr/>
        </p:nvSpPr>
        <p:spPr>
          <a:xfrm>
            <a:off x="5903429" y="4504667"/>
            <a:ext cx="441146" cy="646331"/>
          </a:xfrm>
          <a:prstGeom prst="rect">
            <a:avLst/>
          </a:prstGeom>
          <a:noFill/>
        </p:spPr>
        <p:txBody>
          <a:bodyPr wrap="none" rtlCol="0">
            <a:spAutoFit/>
          </a:bodyPr>
          <a:lstStyle/>
          <a:p>
            <a:r>
              <a:rPr lang="en-US" sz="3600" dirty="0">
                <a:solidFill>
                  <a:prstClr val="black"/>
                </a:solidFill>
                <a:latin typeface="linea-basic-10" charset="0"/>
                <a:ea typeface="linea-basic-10" charset="0"/>
                <a:cs typeface="linea-basic-10" charset="0"/>
              </a:rPr>
              <a:t>4</a:t>
            </a:r>
            <a:endParaRPr lang="en-US" sz="3600" dirty="0">
              <a:solidFill>
                <a:prstClr val="black"/>
              </a:solidFill>
            </a:endParaRPr>
          </a:p>
        </p:txBody>
      </p:sp>
      <p:sp>
        <p:nvSpPr>
          <p:cNvPr id="24" name="TextBox 33"/>
          <p:cNvSpPr txBox="1"/>
          <p:nvPr/>
        </p:nvSpPr>
        <p:spPr>
          <a:xfrm>
            <a:off x="4801031" y="3463133"/>
            <a:ext cx="418704" cy="646331"/>
          </a:xfrm>
          <a:prstGeom prst="rect">
            <a:avLst/>
          </a:prstGeom>
          <a:noFill/>
        </p:spPr>
        <p:txBody>
          <a:bodyPr wrap="none" rtlCol="0">
            <a:spAutoFit/>
          </a:bodyPr>
          <a:lstStyle/>
          <a:p>
            <a:r>
              <a:rPr lang="en-US" sz="3600" dirty="0">
                <a:solidFill>
                  <a:prstClr val="black"/>
                </a:solidFill>
              </a:rPr>
              <a:t>1</a:t>
            </a:r>
          </a:p>
        </p:txBody>
      </p:sp>
      <p:sp>
        <p:nvSpPr>
          <p:cNvPr id="26" name="TextBox 68"/>
          <p:cNvSpPr txBox="1"/>
          <p:nvPr/>
        </p:nvSpPr>
        <p:spPr>
          <a:xfrm>
            <a:off x="754603" y="2702561"/>
            <a:ext cx="2914609" cy="615519"/>
          </a:xfrm>
          <a:prstGeom prst="rect">
            <a:avLst/>
          </a:prstGeom>
          <a:noFill/>
        </p:spPr>
        <p:txBody>
          <a:bodyPr wrap="square" lIns="182843" tIns="91423" rIns="182843" bIns="91423" rtlCol="0">
            <a:spAutoFit/>
          </a:bodyPr>
          <a:lstStyle/>
          <a:p>
            <a:pPr algn="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本模版所有图形线条及其相应素材均可自由编辑、改色、替换。</a:t>
            </a:r>
            <a:endParaRPr lang="en-US" sz="1400" dirty="0">
              <a:solidFill>
                <a:prstClr val="black"/>
              </a:solidFill>
              <a:latin typeface="微软雅黑" panose="020B0503020204020204" pitchFamily="34" charset="-122"/>
              <a:ea typeface="微软雅黑" panose="020B0503020204020204" pitchFamily="34" charset="-122"/>
              <a:cs typeface="Roboto Condensed Light" charset="0"/>
            </a:endParaRPr>
          </a:p>
        </p:txBody>
      </p:sp>
      <p:sp>
        <p:nvSpPr>
          <p:cNvPr id="27" name="TextBox 70"/>
          <p:cNvSpPr txBox="1"/>
          <p:nvPr/>
        </p:nvSpPr>
        <p:spPr>
          <a:xfrm>
            <a:off x="834578" y="4038824"/>
            <a:ext cx="2842098" cy="430853"/>
          </a:xfrm>
          <a:prstGeom prst="rect">
            <a:avLst/>
          </a:prstGeom>
          <a:noFill/>
        </p:spPr>
        <p:txBody>
          <a:bodyPr wrap="square" lIns="182843" tIns="91423" rIns="182843" bIns="91423" rtlCol="0">
            <a:spAutoFit/>
          </a:bodyPr>
          <a:lstStyle/>
          <a:p>
            <a:pPr algn="r"/>
            <a:r>
              <a:rPr lang="id-ID" sz="1600" b="1" dirty="0">
                <a:solidFill>
                  <a:prstClr val="black"/>
                </a:solidFill>
                <a:latin typeface="微软雅黑" panose="020B0503020204020204" pitchFamily="34" charset="-122"/>
                <a:ea typeface="微软雅黑" panose="020B0503020204020204" pitchFamily="34" charset="-122"/>
                <a:cs typeface="Roboto Condensed Light" charset="0"/>
              </a:rPr>
              <a:t>02</a:t>
            </a:r>
            <a:r>
              <a:rPr lang="id-ID" sz="1600" b="1" dirty="0" smtClean="0">
                <a:solidFill>
                  <a:prstClr val="black"/>
                </a:solidFill>
                <a:latin typeface="微软雅黑" panose="020B0503020204020204" pitchFamily="34" charset="-122"/>
                <a:ea typeface="微软雅黑" panose="020B0503020204020204" pitchFamily="34" charset="-122"/>
                <a:cs typeface="Roboto Condensed Light" charset="0"/>
              </a:rPr>
              <a:t>.</a:t>
            </a:r>
            <a:r>
              <a:rPr lang="zh-CN" altLang="en-US" sz="1600" b="1" dirty="0" smtClean="0">
                <a:solidFill>
                  <a:prstClr val="black"/>
                </a:solidFill>
                <a:latin typeface="微软雅黑" panose="020B0503020204020204" pitchFamily="34" charset="-122"/>
                <a:ea typeface="微软雅黑" panose="020B0503020204020204" pitchFamily="34" charset="-122"/>
                <a:cs typeface="Roboto Condensed Light" charset="0"/>
                <a:sym typeface="Arial" panose="020B0604020202020204" pitchFamily="34" charset="0"/>
              </a:rPr>
              <a:t>标题</a:t>
            </a:r>
            <a:endParaRPr lang="en-US" altLang="zh-CN" sz="1600" b="1" dirty="0">
              <a:solidFill>
                <a:prstClr val="black"/>
              </a:solidFill>
              <a:latin typeface="微软雅黑" panose="020B0503020204020204" pitchFamily="34" charset="-122"/>
              <a:ea typeface="微软雅黑" panose="020B0503020204020204" pitchFamily="34" charset="-122"/>
              <a:cs typeface="Roboto Condensed Light" charset="0"/>
              <a:sym typeface="Arial" panose="020B0604020202020204" pitchFamily="34" charset="0"/>
            </a:endParaRPr>
          </a:p>
        </p:txBody>
      </p:sp>
      <p:sp>
        <p:nvSpPr>
          <p:cNvPr id="28" name="TextBox 71"/>
          <p:cNvSpPr txBox="1"/>
          <p:nvPr/>
        </p:nvSpPr>
        <p:spPr>
          <a:xfrm>
            <a:off x="698737" y="4351975"/>
            <a:ext cx="2977939" cy="615519"/>
          </a:xfrm>
          <a:prstGeom prst="rect">
            <a:avLst/>
          </a:prstGeom>
          <a:noFill/>
        </p:spPr>
        <p:txBody>
          <a:bodyPr wrap="square" lIns="182843" tIns="91423" rIns="182843" bIns="91423" rtlCol="0">
            <a:spAutoFit/>
          </a:bodyPr>
          <a:lstStyle/>
          <a:p>
            <a:pPr algn="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本模版所有图形线条及其相应素材均可自由编辑、改色、替换。</a:t>
            </a:r>
            <a:endParaRPr lang="en-US" altLang="zh-CN" sz="1400" dirty="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9" name="TextBox 68"/>
          <p:cNvSpPr txBox="1"/>
          <p:nvPr/>
        </p:nvSpPr>
        <p:spPr>
          <a:xfrm>
            <a:off x="754603" y="2390315"/>
            <a:ext cx="2914609" cy="430853"/>
          </a:xfrm>
          <a:prstGeom prst="rect">
            <a:avLst/>
          </a:prstGeom>
          <a:noFill/>
        </p:spPr>
        <p:txBody>
          <a:bodyPr wrap="square" lIns="182843" tIns="91423" rIns="182843" bIns="91423" rtlCol="0">
            <a:spAutoFit/>
          </a:bodyPr>
          <a:lstStyle/>
          <a:p>
            <a:pPr algn="r"/>
            <a:r>
              <a:rPr lang="id-ID" altLang="zh-CN" sz="1600" b="1" dirty="0">
                <a:solidFill>
                  <a:srgbClr val="1E1E1E"/>
                </a:solidFill>
                <a:latin typeface="微软雅黑" panose="020B0503020204020204" pitchFamily="34" charset="-122"/>
                <a:ea typeface="微软雅黑" panose="020B0503020204020204" pitchFamily="34" charset="-122"/>
                <a:cs typeface="Roboto Condensed Light" charset="0"/>
              </a:rPr>
              <a:t>01</a:t>
            </a:r>
            <a:r>
              <a:rPr lang="id-ID" altLang="zh-CN" sz="1600" b="1" dirty="0" smtClean="0">
                <a:solidFill>
                  <a:srgbClr val="1E1E1E"/>
                </a:solidFill>
                <a:latin typeface="微软雅黑" panose="020B0503020204020204" pitchFamily="34" charset="-122"/>
                <a:ea typeface="微软雅黑" panose="020B0503020204020204" pitchFamily="34" charset="-122"/>
                <a:cs typeface="Roboto Condensed Light" charset="0"/>
              </a:rPr>
              <a:t>.</a:t>
            </a:r>
            <a:r>
              <a:rPr lang="zh-CN" altLang="en-US" sz="1600" b="1" dirty="0" smtClean="0">
                <a:solidFill>
                  <a:srgbClr val="1E1E1E"/>
                </a:solidFill>
                <a:latin typeface="微软雅黑" panose="020B0503020204020204" pitchFamily="34" charset="-122"/>
                <a:ea typeface="微软雅黑" panose="020B0503020204020204" pitchFamily="34" charset="-122"/>
                <a:sym typeface="Arial" panose="020B0604020202020204" pitchFamily="34" charset="0"/>
              </a:rPr>
              <a:t>标题</a:t>
            </a:r>
            <a:endParaRPr lang="en-US" altLang="zh-CN" sz="1600" b="1" dirty="0">
              <a:solidFill>
                <a:srgbClr val="1E1E1E"/>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30" name="TextBox 68"/>
          <p:cNvSpPr txBox="1"/>
          <p:nvPr/>
        </p:nvSpPr>
        <p:spPr>
          <a:xfrm>
            <a:off x="8364189" y="2702561"/>
            <a:ext cx="2914609" cy="615519"/>
          </a:xfrm>
          <a:prstGeom prst="rect">
            <a:avLst/>
          </a:prstGeom>
          <a:noFill/>
        </p:spPr>
        <p:txBody>
          <a:bodyPr wrap="square" lIns="182843" tIns="91423" rIns="182843" bIns="91423" rtlCol="0">
            <a:spAutoFit/>
          </a:bodyPr>
          <a:lstStyle/>
          <a:p>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本模版所有图形线条及其相应素材均可自由编辑、改色、替换。</a:t>
            </a:r>
            <a:endParaRPr lang="en-US" sz="1400" dirty="0">
              <a:solidFill>
                <a:prstClr val="black"/>
              </a:solidFill>
              <a:latin typeface="微软雅黑" panose="020B0503020204020204" pitchFamily="34" charset="-122"/>
              <a:ea typeface="微软雅黑" panose="020B0503020204020204" pitchFamily="34" charset="-122"/>
              <a:cs typeface="Roboto Condensed Light" charset="0"/>
            </a:endParaRPr>
          </a:p>
        </p:txBody>
      </p:sp>
      <p:sp>
        <p:nvSpPr>
          <p:cNvPr id="31" name="TextBox 68"/>
          <p:cNvSpPr txBox="1"/>
          <p:nvPr/>
        </p:nvSpPr>
        <p:spPr>
          <a:xfrm>
            <a:off x="8364189" y="2390315"/>
            <a:ext cx="2914609" cy="430853"/>
          </a:xfrm>
          <a:prstGeom prst="rect">
            <a:avLst/>
          </a:prstGeom>
          <a:noFill/>
        </p:spPr>
        <p:txBody>
          <a:bodyPr wrap="square" lIns="182843" tIns="91423" rIns="182843" bIns="91423" rtlCol="0">
            <a:spAutoFit/>
          </a:bodyPr>
          <a:lstStyle/>
          <a:p>
            <a:r>
              <a:rPr lang="id-ID" altLang="zh-CN" sz="1600" b="1" dirty="0">
                <a:solidFill>
                  <a:prstClr val="black"/>
                </a:solidFill>
                <a:latin typeface="微软雅黑" panose="020B0503020204020204" pitchFamily="34" charset="-122"/>
                <a:ea typeface="微软雅黑" panose="020B0503020204020204" pitchFamily="34" charset="-122"/>
                <a:cs typeface="Roboto Condensed Light" charset="0"/>
              </a:rPr>
              <a:t>0</a:t>
            </a:r>
            <a:r>
              <a:rPr lang="en-US" altLang="zh-CN" sz="1600" b="1" dirty="0">
                <a:solidFill>
                  <a:prstClr val="black"/>
                </a:solidFill>
                <a:latin typeface="微软雅黑" panose="020B0503020204020204" pitchFamily="34" charset="-122"/>
                <a:ea typeface="微软雅黑" panose="020B0503020204020204" pitchFamily="34" charset="-122"/>
                <a:cs typeface="Roboto Condensed Light" charset="0"/>
              </a:rPr>
              <a:t>3</a:t>
            </a:r>
            <a:r>
              <a:rPr lang="id-ID" altLang="zh-CN" sz="1600" b="1" dirty="0" smtClean="0">
                <a:solidFill>
                  <a:prstClr val="black"/>
                </a:solidFill>
                <a:latin typeface="微软雅黑" panose="020B0503020204020204" pitchFamily="34" charset="-122"/>
                <a:ea typeface="微软雅黑" panose="020B0503020204020204" pitchFamily="34" charset="-122"/>
                <a:cs typeface="Roboto Condensed Light" charset="0"/>
              </a:rPr>
              <a:t>.</a:t>
            </a:r>
            <a:r>
              <a:rPr lang="zh-CN" altLang="en-US" sz="1600" b="1" dirty="0" smtClean="0">
                <a:solidFill>
                  <a:prstClr val="black"/>
                </a:solidFill>
                <a:latin typeface="微软雅黑" panose="020B0503020204020204" pitchFamily="34" charset="-122"/>
                <a:ea typeface="微软雅黑" panose="020B0503020204020204" pitchFamily="34" charset="-122"/>
                <a:cs typeface="Roboto Condensed Light" charset="0"/>
                <a:sym typeface="Arial" panose="020B0604020202020204" pitchFamily="34" charset="0"/>
              </a:rPr>
              <a:t>标题</a:t>
            </a:r>
            <a:endParaRPr lang="en-US" altLang="zh-CN" sz="1600" b="1" dirty="0">
              <a:solidFill>
                <a:prstClr val="black"/>
              </a:solidFill>
              <a:latin typeface="微软雅黑" panose="020B0503020204020204" pitchFamily="34" charset="-122"/>
              <a:ea typeface="微软雅黑" panose="020B0503020204020204" pitchFamily="34" charset="-122"/>
              <a:cs typeface="Roboto Condensed Light" charset="0"/>
              <a:sym typeface="Arial" panose="020B0604020202020204" pitchFamily="34" charset="0"/>
            </a:endParaRPr>
          </a:p>
        </p:txBody>
      </p:sp>
      <p:sp>
        <p:nvSpPr>
          <p:cNvPr id="32" name="TextBox 68"/>
          <p:cNvSpPr txBox="1"/>
          <p:nvPr/>
        </p:nvSpPr>
        <p:spPr>
          <a:xfrm>
            <a:off x="8364189" y="4249041"/>
            <a:ext cx="2914609" cy="615519"/>
          </a:xfrm>
          <a:prstGeom prst="rect">
            <a:avLst/>
          </a:prstGeom>
          <a:noFill/>
        </p:spPr>
        <p:txBody>
          <a:bodyPr wrap="square" lIns="182843" tIns="91423" rIns="182843" bIns="91423" rtlCol="0">
            <a:spAutoFit/>
          </a:bodyPr>
          <a:lstStyle/>
          <a:p>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本模版所有图形线条及其相应素材均可自由编辑、改色、替换。</a:t>
            </a:r>
            <a:endParaRPr lang="en-US" sz="1400" dirty="0">
              <a:solidFill>
                <a:prstClr val="black"/>
              </a:solidFill>
              <a:latin typeface="微软雅黑" panose="020B0503020204020204" pitchFamily="34" charset="-122"/>
              <a:ea typeface="微软雅黑" panose="020B0503020204020204" pitchFamily="34" charset="-122"/>
              <a:cs typeface="Roboto Condensed Light" charset="0"/>
            </a:endParaRPr>
          </a:p>
        </p:txBody>
      </p:sp>
      <p:sp>
        <p:nvSpPr>
          <p:cNvPr id="33" name="TextBox 68"/>
          <p:cNvSpPr txBox="1"/>
          <p:nvPr/>
        </p:nvSpPr>
        <p:spPr>
          <a:xfrm>
            <a:off x="8364189" y="3936795"/>
            <a:ext cx="2914609" cy="430853"/>
          </a:xfrm>
          <a:prstGeom prst="rect">
            <a:avLst/>
          </a:prstGeom>
          <a:noFill/>
        </p:spPr>
        <p:txBody>
          <a:bodyPr wrap="square" lIns="182843" tIns="91423" rIns="182843" bIns="91423" rtlCol="0">
            <a:spAutoFit/>
          </a:bodyPr>
          <a:lstStyle/>
          <a:p>
            <a:r>
              <a:rPr lang="id-ID" altLang="zh-CN" sz="1600" b="1" dirty="0">
                <a:solidFill>
                  <a:prstClr val="black"/>
                </a:solidFill>
                <a:latin typeface="微软雅黑" panose="020B0503020204020204" pitchFamily="34" charset="-122"/>
                <a:ea typeface="微软雅黑" panose="020B0503020204020204" pitchFamily="34" charset="-122"/>
                <a:cs typeface="Roboto Condensed Light" charset="0"/>
              </a:rPr>
              <a:t>0</a:t>
            </a:r>
            <a:r>
              <a:rPr lang="en-US" altLang="zh-CN" sz="1600" b="1" dirty="0">
                <a:solidFill>
                  <a:prstClr val="black"/>
                </a:solidFill>
                <a:latin typeface="微软雅黑" panose="020B0503020204020204" pitchFamily="34" charset="-122"/>
                <a:ea typeface="微软雅黑" panose="020B0503020204020204" pitchFamily="34" charset="-122"/>
                <a:cs typeface="Roboto Condensed Light" charset="0"/>
              </a:rPr>
              <a:t>4</a:t>
            </a:r>
            <a:r>
              <a:rPr lang="id-ID" altLang="zh-CN" sz="1600" b="1" dirty="0" smtClean="0">
                <a:solidFill>
                  <a:prstClr val="black"/>
                </a:solidFill>
                <a:latin typeface="微软雅黑" panose="020B0503020204020204" pitchFamily="34" charset="-122"/>
                <a:ea typeface="微软雅黑" panose="020B0503020204020204" pitchFamily="34" charset="-122"/>
                <a:cs typeface="Roboto Condensed Light" charset="0"/>
              </a:rPr>
              <a:t>.</a:t>
            </a:r>
            <a:r>
              <a:rPr lang="zh-CN" altLang="en-US" sz="1600" b="1" dirty="0" smtClean="0">
                <a:solidFill>
                  <a:prstClr val="black"/>
                </a:solidFill>
                <a:latin typeface="微软雅黑" panose="020B0503020204020204" pitchFamily="34" charset="-122"/>
                <a:ea typeface="微软雅黑" panose="020B0503020204020204" pitchFamily="34" charset="-122"/>
                <a:cs typeface="Roboto Condensed Light" charset="0"/>
                <a:sym typeface="Arial" panose="020B0604020202020204" pitchFamily="34" charset="0"/>
              </a:rPr>
              <a:t>标题</a:t>
            </a:r>
            <a:endParaRPr lang="en-US" altLang="zh-CN" sz="1600" b="1" dirty="0">
              <a:solidFill>
                <a:prstClr val="black"/>
              </a:solidFill>
              <a:latin typeface="微软雅黑" panose="020B0503020204020204" pitchFamily="34" charset="-122"/>
              <a:ea typeface="微软雅黑" panose="020B0503020204020204" pitchFamily="34" charset="-122"/>
              <a:cs typeface="Roboto Condensed Light" charset="0"/>
              <a:sym typeface="Arial" panose="020B0604020202020204" pitchFamily="34" charset="0"/>
            </a:endParaRPr>
          </a:p>
        </p:txBody>
      </p:sp>
      <p:grpSp>
        <p:nvGrpSpPr>
          <p:cNvPr id="19" name="组合 18"/>
          <p:cNvGrpSpPr/>
          <p:nvPr/>
        </p:nvGrpSpPr>
        <p:grpSpPr>
          <a:xfrm>
            <a:off x="0" y="251594"/>
            <a:ext cx="3671249" cy="555608"/>
            <a:chOff x="0" y="3007494"/>
            <a:chExt cx="3671249" cy="555608"/>
          </a:xfrm>
        </p:grpSpPr>
        <p:sp>
          <p:nvSpPr>
            <p:cNvPr id="20" name="矩形 19"/>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5" name="矩形 24"/>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34"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31920467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entagon 7"/>
          <p:cNvSpPr/>
          <p:nvPr/>
        </p:nvSpPr>
        <p:spPr>
          <a:xfrm rot="16200000">
            <a:off x="5778894" y="3157450"/>
            <a:ext cx="3954380" cy="912063"/>
          </a:xfrm>
          <a:prstGeom prst="homePlat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solidFill>
                <a:srgbClr val="FFFFFF"/>
              </a:solidFill>
              <a:latin typeface="Roboto Condensed Light" charset="0"/>
            </a:endParaRPr>
          </a:p>
        </p:txBody>
      </p:sp>
      <p:sp>
        <p:nvSpPr>
          <p:cNvPr id="7" name="Pentagon 8"/>
          <p:cNvSpPr/>
          <p:nvPr/>
        </p:nvSpPr>
        <p:spPr>
          <a:xfrm rot="16200000">
            <a:off x="6108108" y="2566730"/>
            <a:ext cx="5038580" cy="912063"/>
          </a:xfrm>
          <a:prstGeom prst="homePlat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solidFill>
                <a:srgbClr val="FFFFFF"/>
              </a:solidFill>
              <a:latin typeface="Roboto Condensed Light" charset="0"/>
            </a:endParaRPr>
          </a:p>
        </p:txBody>
      </p:sp>
      <p:sp>
        <p:nvSpPr>
          <p:cNvPr id="8" name="Pentagon 9"/>
          <p:cNvSpPr/>
          <p:nvPr/>
        </p:nvSpPr>
        <p:spPr>
          <a:xfrm rot="16200000">
            <a:off x="7294884" y="2900778"/>
            <a:ext cx="4467724" cy="912063"/>
          </a:xfrm>
          <a:prstGeom prst="homePlat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solidFill>
                <a:srgbClr val="FFFFFF"/>
              </a:solidFill>
              <a:latin typeface="Roboto Condensed Light" charset="0"/>
            </a:endParaRPr>
          </a:p>
        </p:txBody>
      </p:sp>
      <p:sp>
        <p:nvSpPr>
          <p:cNvPr id="9" name="Pentagon 10"/>
          <p:cNvSpPr/>
          <p:nvPr/>
        </p:nvSpPr>
        <p:spPr>
          <a:xfrm rot="16200000">
            <a:off x="5256939" y="3526420"/>
            <a:ext cx="3216441" cy="912063"/>
          </a:xfrm>
          <a:prstGeom prst="homePlat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solidFill>
                <a:srgbClr val="FFFFFF"/>
              </a:solidFill>
              <a:latin typeface="Roboto Condensed Light" charset="0"/>
            </a:endParaRPr>
          </a:p>
        </p:txBody>
      </p:sp>
      <p:sp>
        <p:nvSpPr>
          <p:cNvPr id="15" name="Manual Input 10"/>
          <p:cNvSpPr/>
          <p:nvPr/>
        </p:nvSpPr>
        <p:spPr>
          <a:xfrm rot="16200000" flipH="1">
            <a:off x="6404082" y="3794133"/>
            <a:ext cx="349250" cy="3243828"/>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18 w 10000"/>
              <a:gd name="connsiteY0" fmla="*/ 4474 h 10000"/>
              <a:gd name="connsiteX1" fmla="*/ 10000 w 10000"/>
              <a:gd name="connsiteY1" fmla="*/ 0 h 10000"/>
              <a:gd name="connsiteX2" fmla="*/ 10000 w 10000"/>
              <a:gd name="connsiteY2" fmla="*/ 10000 h 10000"/>
              <a:gd name="connsiteX3" fmla="*/ 0 w 10000"/>
              <a:gd name="connsiteY3" fmla="*/ 10000 h 10000"/>
              <a:gd name="connsiteX4" fmla="*/ 18 w 10000"/>
              <a:gd name="connsiteY4" fmla="*/ 4474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18" y="4474"/>
                </a:moveTo>
                <a:lnTo>
                  <a:pt x="10000" y="0"/>
                </a:lnTo>
                <a:lnTo>
                  <a:pt x="10000" y="10000"/>
                </a:lnTo>
                <a:lnTo>
                  <a:pt x="0" y="10000"/>
                </a:lnTo>
                <a:lnTo>
                  <a:pt x="18" y="4474"/>
                </a:lnTo>
                <a:close/>
              </a:path>
            </a:pathLst>
          </a:cu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solidFill>
                <a:srgbClr val="FFFFFF"/>
              </a:solidFill>
              <a:latin typeface="Roboto Condensed Light" charset="0"/>
            </a:endParaRPr>
          </a:p>
        </p:txBody>
      </p:sp>
      <p:sp>
        <p:nvSpPr>
          <p:cNvPr id="16" name="Manual Input 10"/>
          <p:cNvSpPr/>
          <p:nvPr/>
        </p:nvSpPr>
        <p:spPr>
          <a:xfrm rot="16200000" flipH="1">
            <a:off x="7215086" y="4605137"/>
            <a:ext cx="349251" cy="1621822"/>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18 w 10000"/>
              <a:gd name="connsiteY0" fmla="*/ 4474 h 10000"/>
              <a:gd name="connsiteX1" fmla="*/ 10000 w 10000"/>
              <a:gd name="connsiteY1" fmla="*/ 0 h 10000"/>
              <a:gd name="connsiteX2" fmla="*/ 10000 w 10000"/>
              <a:gd name="connsiteY2" fmla="*/ 10000 h 10000"/>
              <a:gd name="connsiteX3" fmla="*/ 0 w 10000"/>
              <a:gd name="connsiteY3" fmla="*/ 10000 h 10000"/>
              <a:gd name="connsiteX4" fmla="*/ 18 w 10000"/>
              <a:gd name="connsiteY4" fmla="*/ 4474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18" y="4474"/>
                </a:moveTo>
                <a:lnTo>
                  <a:pt x="10000" y="0"/>
                </a:lnTo>
                <a:lnTo>
                  <a:pt x="10000" y="10000"/>
                </a:lnTo>
                <a:lnTo>
                  <a:pt x="0" y="10000"/>
                </a:lnTo>
                <a:lnTo>
                  <a:pt x="18" y="4474"/>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solidFill>
                <a:srgbClr val="FFFFFF"/>
              </a:solidFill>
              <a:latin typeface="Roboto Condensed Light" charset="0"/>
            </a:endParaRPr>
          </a:p>
        </p:txBody>
      </p:sp>
      <p:sp>
        <p:nvSpPr>
          <p:cNvPr id="13" name="Manual Input 10"/>
          <p:cNvSpPr/>
          <p:nvPr/>
        </p:nvSpPr>
        <p:spPr>
          <a:xfrm rot="16200000" flipH="1" flipV="1">
            <a:off x="9633463" y="3794134"/>
            <a:ext cx="349251" cy="3243828"/>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18 w 10000"/>
              <a:gd name="connsiteY0" fmla="*/ 4474 h 10000"/>
              <a:gd name="connsiteX1" fmla="*/ 10000 w 10000"/>
              <a:gd name="connsiteY1" fmla="*/ 0 h 10000"/>
              <a:gd name="connsiteX2" fmla="*/ 10000 w 10000"/>
              <a:gd name="connsiteY2" fmla="*/ 10000 h 10000"/>
              <a:gd name="connsiteX3" fmla="*/ 0 w 10000"/>
              <a:gd name="connsiteY3" fmla="*/ 10000 h 10000"/>
              <a:gd name="connsiteX4" fmla="*/ 18 w 10000"/>
              <a:gd name="connsiteY4" fmla="*/ 4474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18" y="4474"/>
                </a:moveTo>
                <a:lnTo>
                  <a:pt x="10000" y="0"/>
                </a:lnTo>
                <a:lnTo>
                  <a:pt x="10000" y="10000"/>
                </a:lnTo>
                <a:lnTo>
                  <a:pt x="0" y="10000"/>
                </a:lnTo>
                <a:lnTo>
                  <a:pt x="18" y="4474"/>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solidFill>
                <a:srgbClr val="FFFFFF"/>
              </a:solidFill>
              <a:latin typeface="Roboto Condensed Light" charset="0"/>
            </a:endParaRPr>
          </a:p>
        </p:txBody>
      </p:sp>
      <p:sp>
        <p:nvSpPr>
          <p:cNvPr id="14" name="Manual Input 10"/>
          <p:cNvSpPr/>
          <p:nvPr/>
        </p:nvSpPr>
        <p:spPr>
          <a:xfrm rot="16200000" flipH="1" flipV="1">
            <a:off x="8822461" y="4605136"/>
            <a:ext cx="349250" cy="1621822"/>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18 w 10000"/>
              <a:gd name="connsiteY0" fmla="*/ 4474 h 10000"/>
              <a:gd name="connsiteX1" fmla="*/ 10000 w 10000"/>
              <a:gd name="connsiteY1" fmla="*/ 0 h 10000"/>
              <a:gd name="connsiteX2" fmla="*/ 10000 w 10000"/>
              <a:gd name="connsiteY2" fmla="*/ 10000 h 10000"/>
              <a:gd name="connsiteX3" fmla="*/ 0 w 10000"/>
              <a:gd name="connsiteY3" fmla="*/ 10000 h 10000"/>
              <a:gd name="connsiteX4" fmla="*/ 18 w 10000"/>
              <a:gd name="connsiteY4" fmla="*/ 4474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18" y="4474"/>
                </a:moveTo>
                <a:lnTo>
                  <a:pt x="10000" y="0"/>
                </a:lnTo>
                <a:lnTo>
                  <a:pt x="10000" y="10000"/>
                </a:lnTo>
                <a:lnTo>
                  <a:pt x="0" y="10000"/>
                </a:lnTo>
                <a:lnTo>
                  <a:pt x="18" y="4474"/>
                </a:lnTo>
                <a:close/>
              </a:path>
            </a:pathLst>
          </a:cu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solidFill>
                <a:srgbClr val="FFFFFF"/>
              </a:solidFill>
              <a:latin typeface="Roboto Condensed Light" charset="0"/>
            </a:endParaRPr>
          </a:p>
        </p:txBody>
      </p:sp>
      <p:sp>
        <p:nvSpPr>
          <p:cNvPr id="17" name="Rectangle 24"/>
          <p:cNvSpPr/>
          <p:nvPr/>
        </p:nvSpPr>
        <p:spPr>
          <a:xfrm>
            <a:off x="4956792" y="5590672"/>
            <a:ext cx="1607377" cy="12673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Roboto Condensed Light" charset="0"/>
            </a:endParaRPr>
          </a:p>
        </p:txBody>
      </p:sp>
      <p:sp>
        <p:nvSpPr>
          <p:cNvPr id="18" name="Rectangle 25"/>
          <p:cNvSpPr/>
          <p:nvPr/>
        </p:nvSpPr>
        <p:spPr>
          <a:xfrm>
            <a:off x="6564079" y="5590672"/>
            <a:ext cx="1622095" cy="12673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Roboto Condensed Light" charset="0"/>
            </a:endParaRPr>
          </a:p>
        </p:txBody>
      </p:sp>
      <p:sp>
        <p:nvSpPr>
          <p:cNvPr id="19" name="Rectangle 26"/>
          <p:cNvSpPr/>
          <p:nvPr/>
        </p:nvSpPr>
        <p:spPr>
          <a:xfrm>
            <a:off x="8171365" y="5590672"/>
            <a:ext cx="1622095" cy="12673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Roboto Condensed Light" charset="0"/>
            </a:endParaRPr>
          </a:p>
        </p:txBody>
      </p:sp>
      <p:sp>
        <p:nvSpPr>
          <p:cNvPr id="20" name="Rectangle 27"/>
          <p:cNvSpPr/>
          <p:nvPr/>
        </p:nvSpPr>
        <p:spPr>
          <a:xfrm>
            <a:off x="9786760" y="5590672"/>
            <a:ext cx="1622095" cy="12673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Roboto Condensed Light" charset="0"/>
            </a:endParaRPr>
          </a:p>
        </p:txBody>
      </p:sp>
      <p:sp>
        <p:nvSpPr>
          <p:cNvPr id="21" name="Rectangle 28"/>
          <p:cNvSpPr/>
          <p:nvPr/>
        </p:nvSpPr>
        <p:spPr>
          <a:xfrm>
            <a:off x="6384760" y="2795337"/>
            <a:ext cx="1214621" cy="52322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rIns="365760" rtlCol="0" anchor="ctr">
            <a:spAutoFit/>
          </a:bodyPr>
          <a:lstStyle/>
          <a:p>
            <a:pPr algn="ctr"/>
            <a:r>
              <a:rPr lang="en-US" sz="2800" dirty="0">
                <a:solidFill>
                  <a:srgbClr val="FFFFFF"/>
                </a:solidFill>
                <a:latin typeface="Roboto Condensed Light" charset="0"/>
              </a:rPr>
              <a:t>42%</a:t>
            </a:r>
          </a:p>
        </p:txBody>
      </p:sp>
      <p:sp>
        <p:nvSpPr>
          <p:cNvPr id="22" name="Rectangle 29"/>
          <p:cNvSpPr/>
          <p:nvPr/>
        </p:nvSpPr>
        <p:spPr>
          <a:xfrm>
            <a:off x="7300052" y="2061564"/>
            <a:ext cx="1214621" cy="52322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rIns="365760" rtlCol="0" anchor="ctr">
            <a:spAutoFit/>
          </a:bodyPr>
          <a:lstStyle/>
          <a:p>
            <a:pPr algn="ctr"/>
            <a:r>
              <a:rPr lang="en-US" sz="2800" dirty="0">
                <a:solidFill>
                  <a:srgbClr val="FFFFFF"/>
                </a:solidFill>
                <a:latin typeface="Roboto Condensed Light" charset="0"/>
              </a:rPr>
              <a:t>51%</a:t>
            </a:r>
          </a:p>
        </p:txBody>
      </p:sp>
      <p:sp>
        <p:nvSpPr>
          <p:cNvPr id="23" name="Rectangle 30"/>
          <p:cNvSpPr/>
          <p:nvPr/>
        </p:nvSpPr>
        <p:spPr>
          <a:xfrm>
            <a:off x="8186174" y="928555"/>
            <a:ext cx="1214621" cy="52322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rIns="365760" rtlCol="0" anchor="ctr">
            <a:spAutoFit/>
          </a:bodyPr>
          <a:lstStyle/>
          <a:p>
            <a:pPr algn="ctr"/>
            <a:r>
              <a:rPr lang="en-US" sz="2800" dirty="0">
                <a:solidFill>
                  <a:srgbClr val="FFFFFF"/>
                </a:solidFill>
                <a:latin typeface="Roboto Condensed Light" charset="0"/>
              </a:rPr>
              <a:t>78%</a:t>
            </a:r>
          </a:p>
        </p:txBody>
      </p:sp>
      <p:sp>
        <p:nvSpPr>
          <p:cNvPr id="24" name="Rectangle 31"/>
          <p:cNvSpPr/>
          <p:nvPr/>
        </p:nvSpPr>
        <p:spPr>
          <a:xfrm>
            <a:off x="9110319" y="1535503"/>
            <a:ext cx="1214621" cy="52322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wrap="square" rIns="365760" rtlCol="0" anchor="ctr">
            <a:spAutoFit/>
          </a:bodyPr>
          <a:lstStyle/>
          <a:p>
            <a:pPr algn="ctr"/>
            <a:r>
              <a:rPr lang="en-US" sz="2800" dirty="0">
                <a:solidFill>
                  <a:srgbClr val="FFFFFF"/>
                </a:solidFill>
                <a:latin typeface="Roboto Condensed Light" charset="0"/>
              </a:rPr>
              <a:t>67%</a:t>
            </a:r>
          </a:p>
        </p:txBody>
      </p:sp>
      <p:sp>
        <p:nvSpPr>
          <p:cNvPr id="31" name="矩形 30"/>
          <p:cNvSpPr/>
          <p:nvPr/>
        </p:nvSpPr>
        <p:spPr>
          <a:xfrm>
            <a:off x="1149903" y="2408405"/>
            <a:ext cx="4123124" cy="753668"/>
          </a:xfrm>
          <a:prstGeom prst="rect">
            <a:avLst/>
          </a:prstGeom>
          <a:noFill/>
        </p:spPr>
        <p:txBody>
          <a:bodyPr wrap="square" lIns="0" tIns="0" rIns="0" bIns="0" rtlCol="0" anchor="t" anchorCtr="0">
            <a:spAutoFit/>
          </a:bodyPr>
          <a:lstStyle/>
          <a:p>
            <a:pPr algn="just" defTabSz="1216817">
              <a:lnSpc>
                <a:spcPct val="120000"/>
              </a:lnSpc>
              <a:spcBef>
                <a:spcPct val="20000"/>
              </a:spcBef>
            </a:pP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单击此处编辑您要的内容，建议您在展示时采用微软雅黑字体，本模版所有图形线条及其相应素材均可自由编辑、改色、替换。</a:t>
            </a:r>
            <a:endParaRPr lang="en-US" altLang="zh-CN" sz="1400" dirty="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34" name="矩形 33"/>
          <p:cNvSpPr/>
          <p:nvPr/>
        </p:nvSpPr>
        <p:spPr>
          <a:xfrm>
            <a:off x="5173765" y="6003880"/>
            <a:ext cx="1908074" cy="640175"/>
          </a:xfrm>
          <a:prstGeom prst="rect">
            <a:avLst/>
          </a:prstGeom>
          <a:noFill/>
        </p:spPr>
        <p:txBody>
          <a:bodyPr wrap="square" lIns="0" tIns="0" rIns="0" bIns="0" rtlCol="0" anchor="t" anchorCtr="0">
            <a:spAutoFit/>
          </a:bodyPr>
          <a:lstStyle/>
          <a:p>
            <a:pPr algn="just" defTabSz="1216817">
              <a:lnSpc>
                <a:spcPct val="120000"/>
              </a:lnSpc>
              <a:spcBef>
                <a:spcPct val="20000"/>
              </a:spcBef>
            </a:pPr>
            <a:r>
              <a:rPr lang="zh-CN" altLang="en-US" sz="1600" b="1"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rPr>
              <a:t>单击编辑内容</a:t>
            </a:r>
            <a:endParaRPr lang="en-US" altLang="zh-CN" sz="1600" b="1" dirty="0">
              <a:solidFill>
                <a:prstClr val="white"/>
              </a:solidFill>
              <a:latin typeface="微软雅黑" panose="020B0503020204020204" pitchFamily="34" charset="-122"/>
              <a:ea typeface="微软雅黑" panose="020B0503020204020204" pitchFamily="34" charset="-122"/>
              <a:sym typeface="Arial" panose="020B0604020202020204" pitchFamily="34" charset="0"/>
            </a:endParaRPr>
          </a:p>
          <a:p>
            <a:pPr algn="just" defTabSz="1216817">
              <a:lnSpc>
                <a:spcPct val="120000"/>
              </a:lnSpc>
              <a:spcBef>
                <a:spcPct val="20000"/>
              </a:spcBef>
            </a:pPr>
            <a:endParaRPr lang="en-US" altLang="zh-CN" sz="1600" dirty="0">
              <a:solidFill>
                <a:prstClr val="white"/>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35" name="矩形 34"/>
          <p:cNvSpPr/>
          <p:nvPr/>
        </p:nvSpPr>
        <p:spPr>
          <a:xfrm>
            <a:off x="1149903" y="4244609"/>
            <a:ext cx="4123124" cy="753668"/>
          </a:xfrm>
          <a:prstGeom prst="rect">
            <a:avLst/>
          </a:prstGeom>
          <a:noFill/>
        </p:spPr>
        <p:txBody>
          <a:bodyPr wrap="square" lIns="0" tIns="0" rIns="0" bIns="0" rtlCol="0" anchor="t" anchorCtr="0">
            <a:spAutoFit/>
          </a:bodyPr>
          <a:lstStyle/>
          <a:p>
            <a:pPr algn="just" defTabSz="1216817">
              <a:lnSpc>
                <a:spcPct val="120000"/>
              </a:lnSpc>
              <a:spcBef>
                <a:spcPct val="20000"/>
              </a:spcBef>
            </a:pP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单击此处编辑您要的内容，建议您在展示时采用微软雅黑字体，本模版所有图形线条及其相应素材均可自由编辑、改色、替换。</a:t>
            </a:r>
            <a:endParaRPr lang="en-US" altLang="zh-CN" sz="1400" dirty="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37" name="矩形 36"/>
          <p:cNvSpPr/>
          <p:nvPr/>
        </p:nvSpPr>
        <p:spPr>
          <a:xfrm>
            <a:off x="6774350" y="6003880"/>
            <a:ext cx="1908074" cy="597087"/>
          </a:xfrm>
          <a:prstGeom prst="rect">
            <a:avLst/>
          </a:prstGeom>
          <a:noFill/>
        </p:spPr>
        <p:txBody>
          <a:bodyPr wrap="square" lIns="0" tIns="0" rIns="0" bIns="0" rtlCol="0" anchor="t" anchorCtr="0">
            <a:spAutoFit/>
          </a:bodyPr>
          <a:lstStyle/>
          <a:p>
            <a:pPr algn="just" defTabSz="1216817">
              <a:lnSpc>
                <a:spcPct val="120000"/>
              </a:lnSpc>
              <a:spcBef>
                <a:spcPct val="20000"/>
              </a:spcBef>
            </a:pPr>
            <a:r>
              <a:rPr lang="zh-CN" altLang="en-US" sz="1600" b="1"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rPr>
              <a:t>单击编辑内容</a:t>
            </a:r>
            <a:endParaRPr lang="en-US" altLang="zh-CN" sz="1600" b="1" dirty="0">
              <a:solidFill>
                <a:prstClr val="white"/>
              </a:solidFill>
              <a:latin typeface="微软雅黑" panose="020B0503020204020204" pitchFamily="34" charset="-122"/>
              <a:ea typeface="微软雅黑" panose="020B0503020204020204" pitchFamily="34" charset="-122"/>
              <a:sym typeface="Arial" panose="020B0604020202020204" pitchFamily="34" charset="0"/>
            </a:endParaRPr>
          </a:p>
          <a:p>
            <a:pPr algn="just" defTabSz="1216817">
              <a:lnSpc>
                <a:spcPct val="120000"/>
              </a:lnSpc>
              <a:spcBef>
                <a:spcPct val="20000"/>
              </a:spcBef>
            </a:pPr>
            <a:endParaRPr lang="en-US" altLang="zh-CN" sz="1400" dirty="0">
              <a:solidFill>
                <a:prstClr val="white"/>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38" name="矩形 37"/>
          <p:cNvSpPr/>
          <p:nvPr/>
        </p:nvSpPr>
        <p:spPr>
          <a:xfrm>
            <a:off x="8374935" y="6003880"/>
            <a:ext cx="1908074" cy="597087"/>
          </a:xfrm>
          <a:prstGeom prst="rect">
            <a:avLst/>
          </a:prstGeom>
          <a:noFill/>
        </p:spPr>
        <p:txBody>
          <a:bodyPr wrap="square" lIns="0" tIns="0" rIns="0" bIns="0" rtlCol="0" anchor="t" anchorCtr="0">
            <a:spAutoFit/>
          </a:bodyPr>
          <a:lstStyle/>
          <a:p>
            <a:pPr algn="just" defTabSz="1216817">
              <a:lnSpc>
                <a:spcPct val="120000"/>
              </a:lnSpc>
              <a:spcBef>
                <a:spcPct val="20000"/>
              </a:spcBef>
            </a:pPr>
            <a:r>
              <a:rPr lang="zh-CN" altLang="en-US" sz="1600" b="1"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rPr>
              <a:t>单击编辑内容</a:t>
            </a:r>
            <a:endParaRPr lang="en-US" altLang="zh-CN" sz="1600" b="1" dirty="0">
              <a:solidFill>
                <a:prstClr val="white"/>
              </a:solidFill>
              <a:latin typeface="微软雅黑" panose="020B0503020204020204" pitchFamily="34" charset="-122"/>
              <a:ea typeface="微软雅黑" panose="020B0503020204020204" pitchFamily="34" charset="-122"/>
              <a:sym typeface="Arial" panose="020B0604020202020204" pitchFamily="34" charset="0"/>
            </a:endParaRPr>
          </a:p>
          <a:p>
            <a:pPr algn="just" defTabSz="1216817">
              <a:lnSpc>
                <a:spcPct val="120000"/>
              </a:lnSpc>
              <a:spcBef>
                <a:spcPct val="20000"/>
              </a:spcBef>
            </a:pPr>
            <a:endParaRPr lang="en-US" altLang="zh-CN" sz="1400" dirty="0">
              <a:solidFill>
                <a:prstClr val="white"/>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39" name="矩形 38"/>
          <p:cNvSpPr/>
          <p:nvPr/>
        </p:nvSpPr>
        <p:spPr>
          <a:xfrm>
            <a:off x="9975520" y="6003880"/>
            <a:ext cx="1908074" cy="597087"/>
          </a:xfrm>
          <a:prstGeom prst="rect">
            <a:avLst/>
          </a:prstGeom>
          <a:noFill/>
        </p:spPr>
        <p:txBody>
          <a:bodyPr wrap="square" lIns="0" tIns="0" rIns="0" bIns="0" rtlCol="0" anchor="t" anchorCtr="0">
            <a:spAutoFit/>
          </a:bodyPr>
          <a:lstStyle/>
          <a:p>
            <a:pPr algn="just" defTabSz="1216817">
              <a:lnSpc>
                <a:spcPct val="120000"/>
              </a:lnSpc>
              <a:spcBef>
                <a:spcPct val="20000"/>
              </a:spcBef>
            </a:pPr>
            <a:r>
              <a:rPr lang="zh-CN" altLang="en-US" sz="1600" b="1"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rPr>
              <a:t>单击编辑内容</a:t>
            </a:r>
            <a:endParaRPr lang="en-US" altLang="zh-CN" sz="1600" b="1" dirty="0">
              <a:solidFill>
                <a:prstClr val="white"/>
              </a:solidFill>
              <a:latin typeface="微软雅黑" panose="020B0503020204020204" pitchFamily="34" charset="-122"/>
              <a:ea typeface="微软雅黑" panose="020B0503020204020204" pitchFamily="34" charset="-122"/>
              <a:sym typeface="Arial" panose="020B0604020202020204" pitchFamily="34" charset="0"/>
            </a:endParaRPr>
          </a:p>
          <a:p>
            <a:pPr algn="just" defTabSz="1216817">
              <a:lnSpc>
                <a:spcPct val="120000"/>
              </a:lnSpc>
              <a:spcBef>
                <a:spcPct val="20000"/>
              </a:spcBef>
            </a:pPr>
            <a:endParaRPr lang="en-US" altLang="zh-CN" sz="1400" dirty="0">
              <a:solidFill>
                <a:prstClr val="white"/>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8" name="矩形 27"/>
          <p:cNvSpPr/>
          <p:nvPr/>
        </p:nvSpPr>
        <p:spPr>
          <a:xfrm>
            <a:off x="1149903" y="2016374"/>
            <a:ext cx="4123124" cy="270459"/>
          </a:xfrm>
          <a:prstGeom prst="rect">
            <a:avLst/>
          </a:prstGeom>
          <a:noFill/>
        </p:spPr>
        <p:txBody>
          <a:bodyPr wrap="square" lIns="0" tIns="0" rIns="0" bIns="0" rtlCol="0" anchor="t" anchorCtr="0">
            <a:spAutoFit/>
          </a:bodyPr>
          <a:lstStyle/>
          <a:p>
            <a:pPr algn="just" defTabSz="1216817">
              <a:lnSpc>
                <a:spcPct val="120000"/>
              </a:lnSpc>
              <a:spcBef>
                <a:spcPct val="20000"/>
              </a:spcBef>
            </a:pPr>
            <a:r>
              <a:rPr lang="zh-CN" altLang="en-US" sz="1600" b="1" dirty="0" smtClean="0">
                <a:solidFill>
                  <a:srgbClr val="000000"/>
                </a:solidFill>
                <a:latin typeface="微软雅黑" panose="020B0503020204020204" pitchFamily="34" charset="-122"/>
                <a:ea typeface="微软雅黑" panose="020B0503020204020204" pitchFamily="34" charset="-122"/>
                <a:sym typeface="Arial" panose="020B0604020202020204" pitchFamily="34" charset="0"/>
              </a:rPr>
              <a:t>单击此处编辑您要的内容</a:t>
            </a:r>
            <a:endParaRPr lang="en-US" altLang="zh-CN" sz="1600" b="1" dirty="0">
              <a:solidFill>
                <a:srgbClr val="000000"/>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9" name="矩形 28"/>
          <p:cNvSpPr/>
          <p:nvPr/>
        </p:nvSpPr>
        <p:spPr>
          <a:xfrm>
            <a:off x="1149903" y="3856143"/>
            <a:ext cx="4123124" cy="270459"/>
          </a:xfrm>
          <a:prstGeom prst="rect">
            <a:avLst/>
          </a:prstGeom>
          <a:noFill/>
        </p:spPr>
        <p:txBody>
          <a:bodyPr wrap="square" lIns="0" tIns="0" rIns="0" bIns="0" rtlCol="0" anchor="t" anchorCtr="0">
            <a:spAutoFit/>
          </a:bodyPr>
          <a:lstStyle/>
          <a:p>
            <a:pPr algn="just" defTabSz="1216817">
              <a:lnSpc>
                <a:spcPct val="120000"/>
              </a:lnSpc>
              <a:spcBef>
                <a:spcPct val="20000"/>
              </a:spcBef>
            </a:pPr>
            <a:r>
              <a:rPr lang="zh-CN" altLang="en-US" sz="1600" b="1" dirty="0" smtClean="0">
                <a:solidFill>
                  <a:srgbClr val="000000"/>
                </a:solidFill>
                <a:latin typeface="微软雅黑" panose="020B0503020204020204" pitchFamily="34" charset="-122"/>
                <a:ea typeface="微软雅黑" panose="020B0503020204020204" pitchFamily="34" charset="-122"/>
                <a:sym typeface="Arial" panose="020B0604020202020204" pitchFamily="34" charset="0"/>
              </a:rPr>
              <a:t>单击此处编辑您要的内容</a:t>
            </a:r>
            <a:endParaRPr lang="en-US" altLang="zh-CN" sz="1600" b="1" dirty="0">
              <a:solidFill>
                <a:srgbClr val="000000"/>
              </a:solidFill>
              <a:latin typeface="微软雅黑" panose="020B0503020204020204" pitchFamily="34" charset="-122"/>
              <a:ea typeface="微软雅黑" panose="020B0503020204020204" pitchFamily="34" charset="-122"/>
              <a:sym typeface="Arial" panose="020B0604020202020204" pitchFamily="34" charset="0"/>
            </a:endParaRPr>
          </a:p>
        </p:txBody>
      </p:sp>
      <p:grpSp>
        <p:nvGrpSpPr>
          <p:cNvPr id="26" name="组合 25"/>
          <p:cNvGrpSpPr/>
          <p:nvPr/>
        </p:nvGrpSpPr>
        <p:grpSpPr>
          <a:xfrm>
            <a:off x="0" y="251594"/>
            <a:ext cx="3671249" cy="555608"/>
            <a:chOff x="0" y="3007494"/>
            <a:chExt cx="3671249" cy="555608"/>
          </a:xfrm>
        </p:grpSpPr>
        <p:sp>
          <p:nvSpPr>
            <p:cNvPr id="27" name="矩形 26"/>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30" name="矩形 29"/>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32"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13291064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61"/>
          <p:cNvSpPr>
            <a:spLocks noChangeAspect="1" noChangeArrowheads="1" noTextEdit="1"/>
          </p:cNvSpPr>
          <p:nvPr/>
        </p:nvSpPr>
        <p:spPr bwMode="auto">
          <a:xfrm rot="766448">
            <a:off x="4833326" y="2149196"/>
            <a:ext cx="2693988" cy="269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7" name="Freeform 63"/>
          <p:cNvSpPr>
            <a:spLocks/>
          </p:cNvSpPr>
          <p:nvPr/>
        </p:nvSpPr>
        <p:spPr bwMode="auto">
          <a:xfrm rot="766448">
            <a:off x="5404356" y="2117180"/>
            <a:ext cx="1512888" cy="776287"/>
          </a:xfrm>
          <a:custGeom>
            <a:avLst/>
            <a:gdLst>
              <a:gd name="T0" fmla="*/ 743 w 1198"/>
              <a:gd name="T1" fmla="*/ 506 h 615"/>
              <a:gd name="T2" fmla="*/ 789 w 1198"/>
              <a:gd name="T3" fmla="*/ 491 h 615"/>
              <a:gd name="T4" fmla="*/ 748 w 1198"/>
              <a:gd name="T5" fmla="*/ 443 h 615"/>
              <a:gd name="T6" fmla="*/ 711 w 1198"/>
              <a:gd name="T7" fmla="*/ 386 h 615"/>
              <a:gd name="T8" fmla="*/ 640 w 1198"/>
              <a:gd name="T9" fmla="*/ 259 h 615"/>
              <a:gd name="T10" fmla="*/ 572 w 1198"/>
              <a:gd name="T11" fmla="*/ 127 h 615"/>
              <a:gd name="T12" fmla="*/ 873 w 1198"/>
              <a:gd name="T13" fmla="*/ 108 h 615"/>
              <a:gd name="T14" fmla="*/ 1158 w 1198"/>
              <a:gd name="T15" fmla="*/ 172 h 615"/>
              <a:gd name="T16" fmla="*/ 1159 w 1198"/>
              <a:gd name="T17" fmla="*/ 170 h 615"/>
              <a:gd name="T18" fmla="*/ 1162 w 1198"/>
              <a:gd name="T19" fmla="*/ 172 h 615"/>
              <a:gd name="T20" fmla="*/ 1198 w 1198"/>
              <a:gd name="T21" fmla="*/ 78 h 615"/>
              <a:gd name="T22" fmla="*/ 914 w 1198"/>
              <a:gd name="T23" fmla="*/ 11 h 615"/>
              <a:gd name="T24" fmla="*/ 612 w 1198"/>
              <a:gd name="T25" fmla="*/ 18 h 615"/>
              <a:gd name="T26" fmla="*/ 345 w 1198"/>
              <a:gd name="T27" fmla="*/ 99 h 615"/>
              <a:gd name="T28" fmla="*/ 118 w 1198"/>
              <a:gd name="T29" fmla="*/ 239 h 615"/>
              <a:gd name="T30" fmla="*/ 0 w 1198"/>
              <a:gd name="T31" fmla="*/ 342 h 615"/>
              <a:gd name="T32" fmla="*/ 69 w 1198"/>
              <a:gd name="T33" fmla="*/ 410 h 615"/>
              <a:gd name="T34" fmla="*/ 71 w 1198"/>
              <a:gd name="T35" fmla="*/ 412 h 615"/>
              <a:gd name="T36" fmla="*/ 165 w 1198"/>
              <a:gd name="T37" fmla="*/ 329 h 615"/>
              <a:gd name="T38" fmla="*/ 271 w 1198"/>
              <a:gd name="T39" fmla="*/ 253 h 615"/>
              <a:gd name="T40" fmla="*/ 352 w 1198"/>
              <a:gd name="T41" fmla="*/ 206 h 615"/>
              <a:gd name="T42" fmla="*/ 506 w 1198"/>
              <a:gd name="T43" fmla="*/ 448 h 615"/>
              <a:gd name="T44" fmla="*/ 578 w 1198"/>
              <a:gd name="T45" fmla="*/ 551 h 615"/>
              <a:gd name="T46" fmla="*/ 578 w 1198"/>
              <a:gd name="T47" fmla="*/ 551 h 615"/>
              <a:gd name="T48" fmla="*/ 639 w 1198"/>
              <a:gd name="T49" fmla="*/ 615 h 615"/>
              <a:gd name="T50" fmla="*/ 743 w 1198"/>
              <a:gd name="T51" fmla="*/ 506 h 615"/>
              <a:gd name="T52" fmla="*/ 743 w 1198"/>
              <a:gd name="T53" fmla="*/ 506 h 6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198" h="615">
                <a:moveTo>
                  <a:pt x="743" y="506"/>
                </a:moveTo>
                <a:cubicBezTo>
                  <a:pt x="762" y="495"/>
                  <a:pt x="777" y="491"/>
                  <a:pt x="789" y="491"/>
                </a:cubicBezTo>
                <a:cubicBezTo>
                  <a:pt x="775" y="476"/>
                  <a:pt x="760" y="460"/>
                  <a:pt x="748" y="443"/>
                </a:cubicBezTo>
                <a:cubicBezTo>
                  <a:pt x="735" y="425"/>
                  <a:pt x="723" y="405"/>
                  <a:pt x="711" y="386"/>
                </a:cubicBezTo>
                <a:cubicBezTo>
                  <a:pt x="686" y="344"/>
                  <a:pt x="663" y="302"/>
                  <a:pt x="640" y="259"/>
                </a:cubicBezTo>
                <a:cubicBezTo>
                  <a:pt x="617" y="215"/>
                  <a:pt x="594" y="171"/>
                  <a:pt x="572" y="127"/>
                </a:cubicBezTo>
                <a:cubicBezTo>
                  <a:pt x="670" y="105"/>
                  <a:pt x="772" y="99"/>
                  <a:pt x="873" y="108"/>
                </a:cubicBezTo>
                <a:cubicBezTo>
                  <a:pt x="970" y="116"/>
                  <a:pt x="1067" y="137"/>
                  <a:pt x="1158" y="172"/>
                </a:cubicBezTo>
                <a:cubicBezTo>
                  <a:pt x="1159" y="170"/>
                  <a:pt x="1159" y="170"/>
                  <a:pt x="1159" y="170"/>
                </a:cubicBezTo>
                <a:cubicBezTo>
                  <a:pt x="1160" y="171"/>
                  <a:pt x="1161" y="171"/>
                  <a:pt x="1162" y="172"/>
                </a:cubicBezTo>
                <a:cubicBezTo>
                  <a:pt x="1198" y="78"/>
                  <a:pt x="1198" y="78"/>
                  <a:pt x="1198" y="78"/>
                </a:cubicBezTo>
                <a:cubicBezTo>
                  <a:pt x="1107" y="43"/>
                  <a:pt x="1011" y="22"/>
                  <a:pt x="914" y="11"/>
                </a:cubicBezTo>
                <a:cubicBezTo>
                  <a:pt x="814" y="0"/>
                  <a:pt x="712" y="2"/>
                  <a:pt x="612" y="18"/>
                </a:cubicBezTo>
                <a:cubicBezTo>
                  <a:pt x="520" y="33"/>
                  <a:pt x="430" y="60"/>
                  <a:pt x="345" y="99"/>
                </a:cubicBezTo>
                <a:cubicBezTo>
                  <a:pt x="264" y="136"/>
                  <a:pt x="188" y="184"/>
                  <a:pt x="118" y="239"/>
                </a:cubicBezTo>
                <a:cubicBezTo>
                  <a:pt x="77" y="271"/>
                  <a:pt x="36" y="305"/>
                  <a:pt x="0" y="342"/>
                </a:cubicBezTo>
                <a:cubicBezTo>
                  <a:pt x="69" y="410"/>
                  <a:pt x="69" y="410"/>
                  <a:pt x="69" y="410"/>
                </a:cubicBezTo>
                <a:cubicBezTo>
                  <a:pt x="71" y="412"/>
                  <a:pt x="71" y="412"/>
                  <a:pt x="71" y="412"/>
                </a:cubicBezTo>
                <a:cubicBezTo>
                  <a:pt x="100" y="382"/>
                  <a:pt x="133" y="355"/>
                  <a:pt x="165" y="329"/>
                </a:cubicBezTo>
                <a:cubicBezTo>
                  <a:pt x="199" y="302"/>
                  <a:pt x="234" y="276"/>
                  <a:pt x="271" y="253"/>
                </a:cubicBezTo>
                <a:cubicBezTo>
                  <a:pt x="297" y="236"/>
                  <a:pt x="324" y="220"/>
                  <a:pt x="352" y="206"/>
                </a:cubicBezTo>
                <a:cubicBezTo>
                  <a:pt x="402" y="288"/>
                  <a:pt x="453" y="369"/>
                  <a:pt x="506" y="448"/>
                </a:cubicBezTo>
                <a:cubicBezTo>
                  <a:pt x="529" y="483"/>
                  <a:pt x="551" y="518"/>
                  <a:pt x="578" y="551"/>
                </a:cubicBezTo>
                <a:cubicBezTo>
                  <a:pt x="578" y="551"/>
                  <a:pt x="578" y="551"/>
                  <a:pt x="578" y="551"/>
                </a:cubicBezTo>
                <a:cubicBezTo>
                  <a:pt x="596" y="574"/>
                  <a:pt x="618" y="595"/>
                  <a:pt x="639" y="615"/>
                </a:cubicBezTo>
                <a:cubicBezTo>
                  <a:pt x="658" y="555"/>
                  <a:pt x="715" y="521"/>
                  <a:pt x="743" y="506"/>
                </a:cubicBezTo>
                <a:cubicBezTo>
                  <a:pt x="762" y="495"/>
                  <a:pt x="715" y="521"/>
                  <a:pt x="743" y="506"/>
                </a:cubicBez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8" name="Freeform 64"/>
          <p:cNvSpPr>
            <a:spLocks/>
          </p:cNvSpPr>
          <p:nvPr/>
        </p:nvSpPr>
        <p:spPr bwMode="auto">
          <a:xfrm rot="766448">
            <a:off x="6319342" y="3187124"/>
            <a:ext cx="638175" cy="619125"/>
          </a:xfrm>
          <a:custGeom>
            <a:avLst/>
            <a:gdLst>
              <a:gd name="T0" fmla="*/ 144 w 505"/>
              <a:gd name="T1" fmla="*/ 37 h 490"/>
              <a:gd name="T2" fmla="*/ 74 w 505"/>
              <a:gd name="T3" fmla="*/ 68 h 490"/>
              <a:gd name="T4" fmla="*/ 30 w 505"/>
              <a:gd name="T5" fmla="*/ 87 h 490"/>
              <a:gd name="T6" fmla="*/ 0 w 505"/>
              <a:gd name="T7" fmla="*/ 100 h 490"/>
              <a:gd name="T8" fmla="*/ 103 w 505"/>
              <a:gd name="T9" fmla="*/ 191 h 490"/>
              <a:gd name="T10" fmla="*/ 129 w 505"/>
              <a:gd name="T11" fmla="*/ 336 h 490"/>
              <a:gd name="T12" fmla="*/ 149 w 505"/>
              <a:gd name="T13" fmla="*/ 355 h 490"/>
              <a:gd name="T14" fmla="*/ 188 w 505"/>
              <a:gd name="T15" fmla="*/ 391 h 490"/>
              <a:gd name="T16" fmla="*/ 223 w 505"/>
              <a:gd name="T17" fmla="*/ 423 h 490"/>
              <a:gd name="T18" fmla="*/ 279 w 505"/>
              <a:gd name="T19" fmla="*/ 475 h 490"/>
              <a:gd name="T20" fmla="*/ 336 w 505"/>
              <a:gd name="T21" fmla="*/ 482 h 490"/>
              <a:gd name="T22" fmla="*/ 352 w 505"/>
              <a:gd name="T23" fmla="*/ 465 h 490"/>
              <a:gd name="T24" fmla="*/ 354 w 505"/>
              <a:gd name="T25" fmla="*/ 441 h 490"/>
              <a:gd name="T26" fmla="*/ 361 w 505"/>
              <a:gd name="T27" fmla="*/ 429 h 490"/>
              <a:gd name="T28" fmla="*/ 383 w 505"/>
              <a:gd name="T29" fmla="*/ 422 h 490"/>
              <a:gd name="T30" fmla="*/ 403 w 505"/>
              <a:gd name="T31" fmla="*/ 404 h 490"/>
              <a:gd name="T32" fmla="*/ 404 w 505"/>
              <a:gd name="T33" fmla="*/ 379 h 490"/>
              <a:gd name="T34" fmla="*/ 442 w 505"/>
              <a:gd name="T35" fmla="*/ 357 h 490"/>
              <a:gd name="T36" fmla="*/ 456 w 505"/>
              <a:gd name="T37" fmla="*/ 339 h 490"/>
              <a:gd name="T38" fmla="*/ 457 w 505"/>
              <a:gd name="T39" fmla="*/ 315 h 490"/>
              <a:gd name="T40" fmla="*/ 462 w 505"/>
              <a:gd name="T41" fmla="*/ 300 h 490"/>
              <a:gd name="T42" fmla="*/ 480 w 505"/>
              <a:gd name="T43" fmla="*/ 295 h 490"/>
              <a:gd name="T44" fmla="*/ 500 w 505"/>
              <a:gd name="T45" fmla="*/ 249 h 490"/>
              <a:gd name="T46" fmla="*/ 484 w 505"/>
              <a:gd name="T47" fmla="*/ 221 h 490"/>
              <a:gd name="T48" fmla="*/ 448 w 505"/>
              <a:gd name="T49" fmla="*/ 187 h 490"/>
              <a:gd name="T50" fmla="*/ 458 w 505"/>
              <a:gd name="T51" fmla="*/ 152 h 490"/>
              <a:gd name="T52" fmla="*/ 428 w 505"/>
              <a:gd name="T53" fmla="*/ 110 h 490"/>
              <a:gd name="T54" fmla="*/ 333 w 505"/>
              <a:gd name="T55" fmla="*/ 52 h 490"/>
              <a:gd name="T56" fmla="*/ 303 w 505"/>
              <a:gd name="T57" fmla="*/ 46 h 490"/>
              <a:gd name="T58" fmla="*/ 303 w 505"/>
              <a:gd name="T59" fmla="*/ 45 h 490"/>
              <a:gd name="T60" fmla="*/ 237 w 505"/>
              <a:gd name="T61" fmla="*/ 56 h 490"/>
              <a:gd name="T62" fmla="*/ 225 w 505"/>
              <a:gd name="T63" fmla="*/ 46 h 490"/>
              <a:gd name="T64" fmla="*/ 225 w 505"/>
              <a:gd name="T65" fmla="*/ 46 h 490"/>
              <a:gd name="T66" fmla="*/ 172 w 505"/>
              <a:gd name="T67" fmla="*/ 0 h 490"/>
              <a:gd name="T68" fmla="*/ 144 w 505"/>
              <a:gd name="T69" fmla="*/ 37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05" h="490">
                <a:moveTo>
                  <a:pt x="144" y="37"/>
                </a:moveTo>
                <a:cubicBezTo>
                  <a:pt x="74" y="68"/>
                  <a:pt x="74" y="68"/>
                  <a:pt x="74" y="68"/>
                </a:cubicBezTo>
                <a:cubicBezTo>
                  <a:pt x="30" y="87"/>
                  <a:pt x="30" y="87"/>
                  <a:pt x="30" y="87"/>
                </a:cubicBezTo>
                <a:cubicBezTo>
                  <a:pt x="0" y="100"/>
                  <a:pt x="0" y="100"/>
                  <a:pt x="0" y="100"/>
                </a:cubicBezTo>
                <a:cubicBezTo>
                  <a:pt x="34" y="131"/>
                  <a:pt x="69" y="161"/>
                  <a:pt x="103" y="191"/>
                </a:cubicBezTo>
                <a:cubicBezTo>
                  <a:pt x="81" y="238"/>
                  <a:pt x="88" y="299"/>
                  <a:pt x="129" y="336"/>
                </a:cubicBezTo>
                <a:cubicBezTo>
                  <a:pt x="149" y="355"/>
                  <a:pt x="149" y="355"/>
                  <a:pt x="149" y="355"/>
                </a:cubicBezTo>
                <a:cubicBezTo>
                  <a:pt x="188" y="391"/>
                  <a:pt x="188" y="391"/>
                  <a:pt x="188" y="391"/>
                </a:cubicBezTo>
                <a:cubicBezTo>
                  <a:pt x="223" y="423"/>
                  <a:pt x="223" y="423"/>
                  <a:pt x="223" y="423"/>
                </a:cubicBezTo>
                <a:cubicBezTo>
                  <a:pt x="279" y="475"/>
                  <a:pt x="279" y="475"/>
                  <a:pt x="279" y="475"/>
                </a:cubicBezTo>
                <a:cubicBezTo>
                  <a:pt x="294" y="489"/>
                  <a:pt x="319" y="490"/>
                  <a:pt x="336" y="482"/>
                </a:cubicBezTo>
                <a:cubicBezTo>
                  <a:pt x="344" y="478"/>
                  <a:pt x="350" y="473"/>
                  <a:pt x="352" y="465"/>
                </a:cubicBezTo>
                <a:cubicBezTo>
                  <a:pt x="354" y="457"/>
                  <a:pt x="353" y="449"/>
                  <a:pt x="354" y="441"/>
                </a:cubicBezTo>
                <a:cubicBezTo>
                  <a:pt x="354" y="435"/>
                  <a:pt x="355" y="431"/>
                  <a:pt x="361" y="429"/>
                </a:cubicBezTo>
                <a:cubicBezTo>
                  <a:pt x="368" y="426"/>
                  <a:pt x="375" y="425"/>
                  <a:pt x="383" y="422"/>
                </a:cubicBezTo>
                <a:cubicBezTo>
                  <a:pt x="391" y="419"/>
                  <a:pt x="400" y="413"/>
                  <a:pt x="403" y="404"/>
                </a:cubicBezTo>
                <a:cubicBezTo>
                  <a:pt x="406" y="396"/>
                  <a:pt x="404" y="387"/>
                  <a:pt x="404" y="379"/>
                </a:cubicBezTo>
                <a:cubicBezTo>
                  <a:pt x="406" y="359"/>
                  <a:pt x="428" y="363"/>
                  <a:pt x="442" y="357"/>
                </a:cubicBezTo>
                <a:cubicBezTo>
                  <a:pt x="450" y="353"/>
                  <a:pt x="454" y="347"/>
                  <a:pt x="456" y="339"/>
                </a:cubicBezTo>
                <a:cubicBezTo>
                  <a:pt x="458" y="331"/>
                  <a:pt x="457" y="323"/>
                  <a:pt x="457" y="315"/>
                </a:cubicBezTo>
                <a:cubicBezTo>
                  <a:pt x="458" y="310"/>
                  <a:pt x="457" y="303"/>
                  <a:pt x="462" y="300"/>
                </a:cubicBezTo>
                <a:cubicBezTo>
                  <a:pt x="467" y="296"/>
                  <a:pt x="474" y="297"/>
                  <a:pt x="480" y="295"/>
                </a:cubicBezTo>
                <a:cubicBezTo>
                  <a:pt x="498" y="287"/>
                  <a:pt x="505" y="268"/>
                  <a:pt x="500" y="249"/>
                </a:cubicBezTo>
                <a:cubicBezTo>
                  <a:pt x="498" y="239"/>
                  <a:pt x="492" y="228"/>
                  <a:pt x="484" y="221"/>
                </a:cubicBezTo>
                <a:cubicBezTo>
                  <a:pt x="448" y="187"/>
                  <a:pt x="448" y="187"/>
                  <a:pt x="448" y="187"/>
                </a:cubicBezTo>
                <a:cubicBezTo>
                  <a:pt x="466" y="185"/>
                  <a:pt x="463" y="164"/>
                  <a:pt x="458" y="152"/>
                </a:cubicBezTo>
                <a:cubicBezTo>
                  <a:pt x="451" y="136"/>
                  <a:pt x="440" y="122"/>
                  <a:pt x="428" y="110"/>
                </a:cubicBezTo>
                <a:cubicBezTo>
                  <a:pt x="402" y="82"/>
                  <a:pt x="369" y="62"/>
                  <a:pt x="333" y="52"/>
                </a:cubicBezTo>
                <a:cubicBezTo>
                  <a:pt x="323" y="49"/>
                  <a:pt x="313" y="47"/>
                  <a:pt x="303" y="46"/>
                </a:cubicBezTo>
                <a:cubicBezTo>
                  <a:pt x="303" y="46"/>
                  <a:pt x="303" y="45"/>
                  <a:pt x="303" y="45"/>
                </a:cubicBezTo>
                <a:cubicBezTo>
                  <a:pt x="282" y="44"/>
                  <a:pt x="259" y="47"/>
                  <a:pt x="237" y="56"/>
                </a:cubicBezTo>
                <a:cubicBezTo>
                  <a:pt x="237" y="56"/>
                  <a:pt x="232" y="53"/>
                  <a:pt x="225" y="46"/>
                </a:cubicBezTo>
                <a:cubicBezTo>
                  <a:pt x="225" y="46"/>
                  <a:pt x="225" y="46"/>
                  <a:pt x="225" y="46"/>
                </a:cubicBezTo>
                <a:cubicBezTo>
                  <a:pt x="213" y="36"/>
                  <a:pt x="195" y="20"/>
                  <a:pt x="172" y="0"/>
                </a:cubicBezTo>
                <a:cubicBezTo>
                  <a:pt x="168" y="16"/>
                  <a:pt x="158" y="31"/>
                  <a:pt x="144" y="37"/>
                </a:cubicBez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9" name="Freeform 65"/>
          <p:cNvSpPr>
            <a:spLocks/>
          </p:cNvSpPr>
          <p:nvPr/>
        </p:nvSpPr>
        <p:spPr bwMode="auto">
          <a:xfrm rot="766448">
            <a:off x="4868505" y="2462307"/>
            <a:ext cx="738188" cy="1495425"/>
          </a:xfrm>
          <a:custGeom>
            <a:avLst/>
            <a:gdLst>
              <a:gd name="T0" fmla="*/ 531 w 585"/>
              <a:gd name="T1" fmla="*/ 460 h 1183"/>
              <a:gd name="T2" fmla="*/ 533 w 585"/>
              <a:gd name="T3" fmla="*/ 404 h 1183"/>
              <a:gd name="T4" fmla="*/ 426 w 585"/>
              <a:gd name="T5" fmla="*/ 439 h 1183"/>
              <a:gd name="T6" fmla="*/ 316 w 585"/>
              <a:gd name="T7" fmla="*/ 454 h 1183"/>
              <a:gd name="T8" fmla="*/ 121 w 585"/>
              <a:gd name="T9" fmla="*/ 470 h 1183"/>
              <a:gd name="T10" fmla="*/ 212 w 585"/>
              <a:gd name="T11" fmla="*/ 203 h 1183"/>
              <a:gd name="T12" fmla="*/ 303 w 585"/>
              <a:gd name="T13" fmla="*/ 60 h 1183"/>
              <a:gd name="T14" fmla="*/ 224 w 585"/>
              <a:gd name="T15" fmla="*/ 0 h 1183"/>
              <a:gd name="T16" fmla="*/ 86 w 585"/>
              <a:gd name="T17" fmla="*/ 239 h 1183"/>
              <a:gd name="T18" fmla="*/ 12 w 585"/>
              <a:gd name="T19" fmla="*/ 519 h 1183"/>
              <a:gd name="T20" fmla="*/ 20 w 585"/>
              <a:gd name="T21" fmla="*/ 828 h 1183"/>
              <a:gd name="T22" fmla="*/ 106 w 585"/>
              <a:gd name="T23" fmla="*/ 1102 h 1183"/>
              <a:gd name="T24" fmla="*/ 149 w 585"/>
              <a:gd name="T25" fmla="*/ 1183 h 1183"/>
              <a:gd name="T26" fmla="*/ 235 w 585"/>
              <a:gd name="T27" fmla="*/ 1132 h 1183"/>
              <a:gd name="T28" fmla="*/ 130 w 585"/>
              <a:gd name="T29" fmla="*/ 867 h 1183"/>
              <a:gd name="T30" fmla="*/ 106 w 585"/>
              <a:gd name="T31" fmla="*/ 699 h 1183"/>
              <a:gd name="T32" fmla="*/ 381 w 585"/>
              <a:gd name="T33" fmla="*/ 655 h 1183"/>
              <a:gd name="T34" fmla="*/ 471 w 585"/>
              <a:gd name="T35" fmla="*/ 634 h 1183"/>
              <a:gd name="T36" fmla="*/ 582 w 585"/>
              <a:gd name="T37" fmla="*/ 592 h 1183"/>
              <a:gd name="T38" fmla="*/ 585 w 585"/>
              <a:gd name="T39" fmla="*/ 591 h 1183"/>
              <a:gd name="T40" fmla="*/ 531 w 585"/>
              <a:gd name="T41" fmla="*/ 460 h 1183"/>
              <a:gd name="T42" fmla="*/ 531 w 585"/>
              <a:gd name="T43" fmla="*/ 460 h 1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85" h="1183">
                <a:moveTo>
                  <a:pt x="531" y="460"/>
                </a:moveTo>
                <a:cubicBezTo>
                  <a:pt x="528" y="434"/>
                  <a:pt x="529" y="416"/>
                  <a:pt x="533" y="404"/>
                </a:cubicBezTo>
                <a:cubicBezTo>
                  <a:pt x="498" y="418"/>
                  <a:pt x="463" y="432"/>
                  <a:pt x="426" y="439"/>
                </a:cubicBezTo>
                <a:cubicBezTo>
                  <a:pt x="389" y="446"/>
                  <a:pt x="353" y="450"/>
                  <a:pt x="316" y="454"/>
                </a:cubicBezTo>
                <a:cubicBezTo>
                  <a:pt x="251" y="461"/>
                  <a:pt x="186" y="466"/>
                  <a:pt x="121" y="470"/>
                </a:cubicBezTo>
                <a:cubicBezTo>
                  <a:pt x="138" y="377"/>
                  <a:pt x="169" y="287"/>
                  <a:pt x="212" y="203"/>
                </a:cubicBezTo>
                <a:cubicBezTo>
                  <a:pt x="238" y="153"/>
                  <a:pt x="269" y="105"/>
                  <a:pt x="303" y="60"/>
                </a:cubicBezTo>
                <a:cubicBezTo>
                  <a:pt x="224" y="0"/>
                  <a:pt x="224" y="0"/>
                  <a:pt x="224" y="0"/>
                </a:cubicBezTo>
                <a:cubicBezTo>
                  <a:pt x="168" y="73"/>
                  <a:pt x="121" y="153"/>
                  <a:pt x="86" y="239"/>
                </a:cubicBezTo>
                <a:cubicBezTo>
                  <a:pt x="49" y="328"/>
                  <a:pt x="24" y="423"/>
                  <a:pt x="12" y="519"/>
                </a:cubicBezTo>
                <a:cubicBezTo>
                  <a:pt x="0" y="622"/>
                  <a:pt x="3" y="726"/>
                  <a:pt x="20" y="828"/>
                </a:cubicBezTo>
                <a:cubicBezTo>
                  <a:pt x="36" y="923"/>
                  <a:pt x="65" y="1015"/>
                  <a:pt x="106" y="1102"/>
                </a:cubicBezTo>
                <a:cubicBezTo>
                  <a:pt x="119" y="1130"/>
                  <a:pt x="134" y="1156"/>
                  <a:pt x="149" y="1183"/>
                </a:cubicBezTo>
                <a:cubicBezTo>
                  <a:pt x="235" y="1132"/>
                  <a:pt x="235" y="1132"/>
                  <a:pt x="235" y="1132"/>
                </a:cubicBezTo>
                <a:cubicBezTo>
                  <a:pt x="187" y="1050"/>
                  <a:pt x="152" y="960"/>
                  <a:pt x="130" y="867"/>
                </a:cubicBezTo>
                <a:cubicBezTo>
                  <a:pt x="117" y="812"/>
                  <a:pt x="109" y="756"/>
                  <a:pt x="106" y="699"/>
                </a:cubicBezTo>
                <a:cubicBezTo>
                  <a:pt x="198" y="686"/>
                  <a:pt x="290" y="672"/>
                  <a:pt x="381" y="655"/>
                </a:cubicBezTo>
                <a:cubicBezTo>
                  <a:pt x="411" y="649"/>
                  <a:pt x="442" y="643"/>
                  <a:pt x="471" y="634"/>
                </a:cubicBezTo>
                <a:cubicBezTo>
                  <a:pt x="509" y="624"/>
                  <a:pt x="546" y="607"/>
                  <a:pt x="582" y="592"/>
                </a:cubicBezTo>
                <a:cubicBezTo>
                  <a:pt x="583" y="592"/>
                  <a:pt x="584" y="591"/>
                  <a:pt x="585" y="591"/>
                </a:cubicBezTo>
                <a:cubicBezTo>
                  <a:pt x="548" y="565"/>
                  <a:pt x="540" y="532"/>
                  <a:pt x="531" y="460"/>
                </a:cubicBezTo>
                <a:cubicBezTo>
                  <a:pt x="528" y="434"/>
                  <a:pt x="540" y="532"/>
                  <a:pt x="531" y="460"/>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10" name="Freeform 66"/>
          <p:cNvSpPr>
            <a:spLocks/>
          </p:cNvSpPr>
          <p:nvPr/>
        </p:nvSpPr>
        <p:spPr bwMode="auto">
          <a:xfrm rot="766448">
            <a:off x="6039088" y="2783580"/>
            <a:ext cx="595313" cy="504825"/>
          </a:xfrm>
          <a:custGeom>
            <a:avLst/>
            <a:gdLst>
              <a:gd name="T0" fmla="*/ 20 w 471"/>
              <a:gd name="T1" fmla="*/ 294 h 400"/>
              <a:gd name="T2" fmla="*/ 23 w 471"/>
              <a:gd name="T3" fmla="*/ 341 h 400"/>
              <a:gd name="T4" fmla="*/ 26 w 471"/>
              <a:gd name="T5" fmla="*/ 384 h 400"/>
              <a:gd name="T6" fmla="*/ 111 w 471"/>
              <a:gd name="T7" fmla="*/ 344 h 400"/>
              <a:gd name="T8" fmla="*/ 254 w 471"/>
              <a:gd name="T9" fmla="*/ 378 h 400"/>
              <a:gd name="T10" fmla="*/ 297 w 471"/>
              <a:gd name="T11" fmla="*/ 358 h 400"/>
              <a:gd name="T12" fmla="*/ 327 w 471"/>
              <a:gd name="T13" fmla="*/ 345 h 400"/>
              <a:gd name="T14" fmla="*/ 371 w 471"/>
              <a:gd name="T15" fmla="*/ 326 h 400"/>
              <a:gd name="T16" fmla="*/ 441 w 471"/>
              <a:gd name="T17" fmla="*/ 295 h 400"/>
              <a:gd name="T18" fmla="*/ 470 w 471"/>
              <a:gd name="T19" fmla="*/ 244 h 400"/>
              <a:gd name="T20" fmla="*/ 459 w 471"/>
              <a:gd name="T21" fmla="*/ 223 h 400"/>
              <a:gd name="T22" fmla="*/ 439 w 471"/>
              <a:gd name="T23" fmla="*/ 213 h 400"/>
              <a:gd name="T24" fmla="*/ 431 w 471"/>
              <a:gd name="T25" fmla="*/ 201 h 400"/>
              <a:gd name="T26" fmla="*/ 434 w 471"/>
              <a:gd name="T27" fmla="*/ 172 h 400"/>
              <a:gd name="T28" fmla="*/ 421 w 471"/>
              <a:gd name="T29" fmla="*/ 150 h 400"/>
              <a:gd name="T30" fmla="*/ 401 w 471"/>
              <a:gd name="T31" fmla="*/ 141 h 400"/>
              <a:gd name="T32" fmla="*/ 397 w 471"/>
              <a:gd name="T33" fmla="*/ 96 h 400"/>
              <a:gd name="T34" fmla="*/ 364 w 471"/>
              <a:gd name="T35" fmla="*/ 67 h 400"/>
              <a:gd name="T36" fmla="*/ 353 w 471"/>
              <a:gd name="T37" fmla="*/ 57 h 400"/>
              <a:gd name="T38" fmla="*/ 355 w 471"/>
              <a:gd name="T39" fmla="*/ 40 h 400"/>
              <a:gd name="T40" fmla="*/ 328 w 471"/>
              <a:gd name="T41" fmla="*/ 4 h 400"/>
              <a:gd name="T42" fmla="*/ 289 w 471"/>
              <a:gd name="T43" fmla="*/ 5 h 400"/>
              <a:gd name="T44" fmla="*/ 229 w 471"/>
              <a:gd name="T45" fmla="*/ 32 h 400"/>
              <a:gd name="T46" fmla="*/ 207 w 471"/>
              <a:gd name="T47" fmla="*/ 5 h 400"/>
              <a:gd name="T48" fmla="*/ 150 w 471"/>
              <a:gd name="T49" fmla="*/ 19 h 400"/>
              <a:gd name="T50" fmla="*/ 78 w 471"/>
              <a:gd name="T51" fmla="*/ 74 h 400"/>
              <a:gd name="T52" fmla="*/ 40 w 471"/>
              <a:gd name="T53" fmla="*/ 167 h 400"/>
              <a:gd name="T54" fmla="*/ 0 w 471"/>
              <a:gd name="T55" fmla="*/ 187 h 400"/>
              <a:gd name="T56" fmla="*/ 15 w 471"/>
              <a:gd name="T57" fmla="*/ 218 h 400"/>
              <a:gd name="T58" fmla="*/ 20 w 471"/>
              <a:gd name="T59" fmla="*/ 294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71" h="400">
                <a:moveTo>
                  <a:pt x="20" y="294"/>
                </a:moveTo>
                <a:cubicBezTo>
                  <a:pt x="23" y="341"/>
                  <a:pt x="23" y="341"/>
                  <a:pt x="23" y="341"/>
                </a:cubicBezTo>
                <a:cubicBezTo>
                  <a:pt x="26" y="384"/>
                  <a:pt x="26" y="384"/>
                  <a:pt x="26" y="384"/>
                </a:cubicBezTo>
                <a:cubicBezTo>
                  <a:pt x="77" y="360"/>
                  <a:pt x="111" y="344"/>
                  <a:pt x="111" y="344"/>
                </a:cubicBezTo>
                <a:cubicBezTo>
                  <a:pt x="145" y="382"/>
                  <a:pt x="203" y="400"/>
                  <a:pt x="254" y="378"/>
                </a:cubicBezTo>
                <a:cubicBezTo>
                  <a:pt x="297" y="358"/>
                  <a:pt x="297" y="358"/>
                  <a:pt x="297" y="358"/>
                </a:cubicBezTo>
                <a:cubicBezTo>
                  <a:pt x="327" y="345"/>
                  <a:pt x="327" y="345"/>
                  <a:pt x="327" y="345"/>
                </a:cubicBezTo>
                <a:cubicBezTo>
                  <a:pt x="371" y="326"/>
                  <a:pt x="371" y="326"/>
                  <a:pt x="371" y="326"/>
                </a:cubicBezTo>
                <a:cubicBezTo>
                  <a:pt x="441" y="295"/>
                  <a:pt x="441" y="295"/>
                  <a:pt x="441" y="295"/>
                </a:cubicBezTo>
                <a:cubicBezTo>
                  <a:pt x="460" y="287"/>
                  <a:pt x="471" y="264"/>
                  <a:pt x="470" y="244"/>
                </a:cubicBezTo>
                <a:cubicBezTo>
                  <a:pt x="470" y="235"/>
                  <a:pt x="467" y="228"/>
                  <a:pt x="459" y="223"/>
                </a:cubicBezTo>
                <a:cubicBezTo>
                  <a:pt x="453" y="219"/>
                  <a:pt x="446" y="216"/>
                  <a:pt x="439" y="213"/>
                </a:cubicBezTo>
                <a:cubicBezTo>
                  <a:pt x="434" y="210"/>
                  <a:pt x="431" y="208"/>
                  <a:pt x="431" y="201"/>
                </a:cubicBezTo>
                <a:cubicBezTo>
                  <a:pt x="432" y="191"/>
                  <a:pt x="435" y="182"/>
                  <a:pt x="434" y="172"/>
                </a:cubicBezTo>
                <a:cubicBezTo>
                  <a:pt x="433" y="163"/>
                  <a:pt x="429" y="155"/>
                  <a:pt x="421" y="150"/>
                </a:cubicBezTo>
                <a:cubicBezTo>
                  <a:pt x="414" y="146"/>
                  <a:pt x="407" y="144"/>
                  <a:pt x="401" y="141"/>
                </a:cubicBezTo>
                <a:cubicBezTo>
                  <a:pt x="385" y="131"/>
                  <a:pt x="399" y="110"/>
                  <a:pt x="397" y="96"/>
                </a:cubicBezTo>
                <a:cubicBezTo>
                  <a:pt x="395" y="79"/>
                  <a:pt x="378" y="74"/>
                  <a:pt x="364" y="67"/>
                </a:cubicBezTo>
                <a:cubicBezTo>
                  <a:pt x="360" y="65"/>
                  <a:pt x="354" y="63"/>
                  <a:pt x="353" y="57"/>
                </a:cubicBezTo>
                <a:cubicBezTo>
                  <a:pt x="352" y="52"/>
                  <a:pt x="355" y="46"/>
                  <a:pt x="355" y="40"/>
                </a:cubicBezTo>
                <a:cubicBezTo>
                  <a:pt x="356" y="22"/>
                  <a:pt x="344" y="8"/>
                  <a:pt x="328" y="4"/>
                </a:cubicBezTo>
                <a:cubicBezTo>
                  <a:pt x="316" y="0"/>
                  <a:pt x="301" y="0"/>
                  <a:pt x="289" y="5"/>
                </a:cubicBezTo>
                <a:cubicBezTo>
                  <a:pt x="229" y="32"/>
                  <a:pt x="229" y="32"/>
                  <a:pt x="229" y="32"/>
                </a:cubicBezTo>
                <a:cubicBezTo>
                  <a:pt x="233" y="18"/>
                  <a:pt x="219" y="7"/>
                  <a:pt x="207" y="5"/>
                </a:cubicBezTo>
                <a:cubicBezTo>
                  <a:pt x="187" y="1"/>
                  <a:pt x="167" y="10"/>
                  <a:pt x="150" y="19"/>
                </a:cubicBezTo>
                <a:cubicBezTo>
                  <a:pt x="124" y="34"/>
                  <a:pt x="98" y="51"/>
                  <a:pt x="78" y="74"/>
                </a:cubicBezTo>
                <a:cubicBezTo>
                  <a:pt x="55" y="100"/>
                  <a:pt x="41" y="133"/>
                  <a:pt x="40" y="167"/>
                </a:cubicBezTo>
                <a:cubicBezTo>
                  <a:pt x="40" y="167"/>
                  <a:pt x="25" y="175"/>
                  <a:pt x="0" y="187"/>
                </a:cubicBezTo>
                <a:cubicBezTo>
                  <a:pt x="8" y="195"/>
                  <a:pt x="14" y="207"/>
                  <a:pt x="15" y="218"/>
                </a:cubicBezTo>
                <a:lnTo>
                  <a:pt x="20" y="294"/>
                </a:ln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11" name="Freeform 67"/>
          <p:cNvSpPr>
            <a:spLocks/>
          </p:cNvSpPr>
          <p:nvPr/>
        </p:nvSpPr>
        <p:spPr bwMode="auto">
          <a:xfrm rot="766448">
            <a:off x="5554292" y="3923989"/>
            <a:ext cx="6350" cy="7937"/>
          </a:xfrm>
          <a:custGeom>
            <a:avLst/>
            <a:gdLst>
              <a:gd name="T0" fmla="*/ 5 w 5"/>
              <a:gd name="T1" fmla="*/ 1 h 6"/>
              <a:gd name="T2" fmla="*/ 0 w 5"/>
              <a:gd name="T3" fmla="*/ 0 h 6"/>
              <a:gd name="T4" fmla="*/ 0 w 5"/>
              <a:gd name="T5" fmla="*/ 6 h 6"/>
              <a:gd name="T6" fmla="*/ 5 w 5"/>
              <a:gd name="T7" fmla="*/ 1 h 6"/>
            </a:gdLst>
            <a:ahLst/>
            <a:cxnLst>
              <a:cxn ang="0">
                <a:pos x="T0" y="T1"/>
              </a:cxn>
              <a:cxn ang="0">
                <a:pos x="T2" y="T3"/>
              </a:cxn>
              <a:cxn ang="0">
                <a:pos x="T4" y="T5"/>
              </a:cxn>
              <a:cxn ang="0">
                <a:pos x="T6" y="T7"/>
              </a:cxn>
            </a:cxnLst>
            <a:rect l="0" t="0" r="r" b="b"/>
            <a:pathLst>
              <a:path w="5" h="6">
                <a:moveTo>
                  <a:pt x="5" y="1"/>
                </a:moveTo>
                <a:cubicBezTo>
                  <a:pt x="0" y="0"/>
                  <a:pt x="0" y="0"/>
                  <a:pt x="0" y="0"/>
                </a:cubicBezTo>
                <a:cubicBezTo>
                  <a:pt x="0" y="2"/>
                  <a:pt x="0" y="4"/>
                  <a:pt x="0" y="6"/>
                </a:cubicBezTo>
                <a:cubicBezTo>
                  <a:pt x="2" y="4"/>
                  <a:pt x="3" y="2"/>
                  <a:pt x="5" y="1"/>
                </a:cubicBezTo>
                <a:close/>
              </a:path>
            </a:pathLst>
          </a:custGeom>
          <a:solidFill>
            <a:srgbClr val="EA71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12" name="Freeform 68"/>
          <p:cNvSpPr>
            <a:spLocks/>
          </p:cNvSpPr>
          <p:nvPr/>
        </p:nvSpPr>
        <p:spPr bwMode="auto">
          <a:xfrm rot="766448">
            <a:off x="5545141" y="2880403"/>
            <a:ext cx="477838" cy="692150"/>
          </a:xfrm>
          <a:custGeom>
            <a:avLst/>
            <a:gdLst>
              <a:gd name="T0" fmla="*/ 150 w 379"/>
              <a:gd name="T1" fmla="*/ 525 h 548"/>
              <a:gd name="T2" fmla="*/ 226 w 379"/>
              <a:gd name="T3" fmla="*/ 536 h 548"/>
              <a:gd name="T4" fmla="*/ 273 w 379"/>
              <a:gd name="T5" fmla="*/ 543 h 548"/>
              <a:gd name="T6" fmla="*/ 309 w 379"/>
              <a:gd name="T7" fmla="*/ 548 h 548"/>
              <a:gd name="T8" fmla="*/ 294 w 379"/>
              <a:gd name="T9" fmla="*/ 374 h 548"/>
              <a:gd name="T10" fmla="*/ 375 w 379"/>
              <a:gd name="T11" fmla="*/ 252 h 548"/>
              <a:gd name="T12" fmla="*/ 373 w 379"/>
              <a:gd name="T13" fmla="*/ 214 h 548"/>
              <a:gd name="T14" fmla="*/ 370 w 379"/>
              <a:gd name="T15" fmla="*/ 171 h 548"/>
              <a:gd name="T16" fmla="*/ 367 w 379"/>
              <a:gd name="T17" fmla="*/ 124 h 548"/>
              <a:gd name="T18" fmla="*/ 362 w 379"/>
              <a:gd name="T19" fmla="*/ 48 h 548"/>
              <a:gd name="T20" fmla="*/ 322 w 379"/>
              <a:gd name="T21" fmla="*/ 2 h 548"/>
              <a:gd name="T22" fmla="*/ 299 w 379"/>
              <a:gd name="T23" fmla="*/ 7 h 548"/>
              <a:gd name="T24" fmla="*/ 282 w 379"/>
              <a:gd name="T25" fmla="*/ 23 h 548"/>
              <a:gd name="T26" fmla="*/ 268 w 379"/>
              <a:gd name="T27" fmla="*/ 23 h 548"/>
              <a:gd name="T28" fmla="*/ 247 w 379"/>
              <a:gd name="T29" fmla="*/ 13 h 548"/>
              <a:gd name="T30" fmla="*/ 222 w 379"/>
              <a:gd name="T31" fmla="*/ 14 h 548"/>
              <a:gd name="T32" fmla="*/ 206 w 379"/>
              <a:gd name="T33" fmla="*/ 30 h 548"/>
              <a:gd name="T34" fmla="*/ 188 w 379"/>
              <a:gd name="T35" fmla="*/ 35 h 548"/>
              <a:gd name="T36" fmla="*/ 170 w 379"/>
              <a:gd name="T37" fmla="*/ 24 h 548"/>
              <a:gd name="T38" fmla="*/ 146 w 379"/>
              <a:gd name="T39" fmla="*/ 20 h 548"/>
              <a:gd name="T40" fmla="*/ 128 w 379"/>
              <a:gd name="T41" fmla="*/ 35 h 548"/>
              <a:gd name="T42" fmla="*/ 112 w 379"/>
              <a:gd name="T43" fmla="*/ 48 h 548"/>
              <a:gd name="T44" fmla="*/ 100 w 379"/>
              <a:gd name="T45" fmla="*/ 44 h 548"/>
              <a:gd name="T46" fmla="*/ 56 w 379"/>
              <a:gd name="T47" fmla="*/ 46 h 548"/>
              <a:gd name="T48" fmla="*/ 38 w 379"/>
              <a:gd name="T49" fmla="*/ 90 h 548"/>
              <a:gd name="T50" fmla="*/ 42 w 379"/>
              <a:gd name="T51" fmla="*/ 148 h 548"/>
              <a:gd name="T52" fmla="*/ 20 w 379"/>
              <a:gd name="T53" fmla="*/ 149 h 548"/>
              <a:gd name="T54" fmla="*/ 1 w 379"/>
              <a:gd name="T55" fmla="*/ 189 h 548"/>
              <a:gd name="T56" fmla="*/ 7 w 379"/>
              <a:gd name="T57" fmla="*/ 254 h 548"/>
              <a:gd name="T58" fmla="*/ 18 w 379"/>
              <a:gd name="T59" fmla="*/ 304 h 548"/>
              <a:gd name="T60" fmla="*/ 43 w 379"/>
              <a:gd name="T61" fmla="*/ 345 h 548"/>
              <a:gd name="T62" fmla="*/ 104 w 379"/>
              <a:gd name="T63" fmla="*/ 380 h 548"/>
              <a:gd name="T64" fmla="*/ 118 w 379"/>
              <a:gd name="T65" fmla="*/ 532 h 548"/>
              <a:gd name="T66" fmla="*/ 150 w 379"/>
              <a:gd name="T67" fmla="*/ 525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79" h="548">
                <a:moveTo>
                  <a:pt x="150" y="525"/>
                </a:moveTo>
                <a:cubicBezTo>
                  <a:pt x="226" y="536"/>
                  <a:pt x="226" y="536"/>
                  <a:pt x="226" y="536"/>
                </a:cubicBezTo>
                <a:cubicBezTo>
                  <a:pt x="273" y="543"/>
                  <a:pt x="273" y="543"/>
                  <a:pt x="273" y="543"/>
                </a:cubicBezTo>
                <a:cubicBezTo>
                  <a:pt x="309" y="548"/>
                  <a:pt x="309" y="548"/>
                  <a:pt x="309" y="548"/>
                </a:cubicBezTo>
                <a:cubicBezTo>
                  <a:pt x="301" y="451"/>
                  <a:pt x="294" y="374"/>
                  <a:pt x="294" y="374"/>
                </a:cubicBezTo>
                <a:cubicBezTo>
                  <a:pt x="342" y="355"/>
                  <a:pt x="379" y="307"/>
                  <a:pt x="375" y="252"/>
                </a:cubicBezTo>
                <a:cubicBezTo>
                  <a:pt x="373" y="214"/>
                  <a:pt x="373" y="214"/>
                  <a:pt x="373" y="214"/>
                </a:cubicBezTo>
                <a:cubicBezTo>
                  <a:pt x="370" y="171"/>
                  <a:pt x="370" y="171"/>
                  <a:pt x="370" y="171"/>
                </a:cubicBezTo>
                <a:cubicBezTo>
                  <a:pt x="367" y="124"/>
                  <a:pt x="367" y="124"/>
                  <a:pt x="367" y="124"/>
                </a:cubicBezTo>
                <a:cubicBezTo>
                  <a:pt x="362" y="48"/>
                  <a:pt x="362" y="48"/>
                  <a:pt x="362" y="48"/>
                </a:cubicBezTo>
                <a:cubicBezTo>
                  <a:pt x="361" y="26"/>
                  <a:pt x="342" y="7"/>
                  <a:pt x="322" y="2"/>
                </a:cubicBezTo>
                <a:cubicBezTo>
                  <a:pt x="313" y="0"/>
                  <a:pt x="306" y="1"/>
                  <a:pt x="299" y="7"/>
                </a:cubicBezTo>
                <a:cubicBezTo>
                  <a:pt x="293" y="12"/>
                  <a:pt x="288" y="18"/>
                  <a:pt x="282" y="23"/>
                </a:cubicBezTo>
                <a:cubicBezTo>
                  <a:pt x="277" y="27"/>
                  <a:pt x="274" y="26"/>
                  <a:pt x="268" y="23"/>
                </a:cubicBezTo>
                <a:cubicBezTo>
                  <a:pt x="261" y="19"/>
                  <a:pt x="254" y="15"/>
                  <a:pt x="247" y="13"/>
                </a:cubicBezTo>
                <a:cubicBezTo>
                  <a:pt x="238" y="10"/>
                  <a:pt x="229" y="10"/>
                  <a:pt x="222" y="14"/>
                </a:cubicBezTo>
                <a:cubicBezTo>
                  <a:pt x="215" y="19"/>
                  <a:pt x="211" y="25"/>
                  <a:pt x="206" y="30"/>
                </a:cubicBezTo>
                <a:cubicBezTo>
                  <a:pt x="201" y="35"/>
                  <a:pt x="195" y="37"/>
                  <a:pt x="188" y="35"/>
                </a:cubicBezTo>
                <a:cubicBezTo>
                  <a:pt x="181" y="33"/>
                  <a:pt x="176" y="28"/>
                  <a:pt x="170" y="24"/>
                </a:cubicBezTo>
                <a:cubicBezTo>
                  <a:pt x="163" y="20"/>
                  <a:pt x="154" y="18"/>
                  <a:pt x="146" y="20"/>
                </a:cubicBezTo>
                <a:cubicBezTo>
                  <a:pt x="139" y="23"/>
                  <a:pt x="133" y="30"/>
                  <a:pt x="128" y="35"/>
                </a:cubicBezTo>
                <a:cubicBezTo>
                  <a:pt x="123" y="39"/>
                  <a:pt x="118" y="46"/>
                  <a:pt x="112" y="48"/>
                </a:cubicBezTo>
                <a:cubicBezTo>
                  <a:pt x="108" y="50"/>
                  <a:pt x="103" y="46"/>
                  <a:pt x="100" y="44"/>
                </a:cubicBezTo>
                <a:cubicBezTo>
                  <a:pt x="86" y="35"/>
                  <a:pt x="69" y="35"/>
                  <a:pt x="56" y="46"/>
                </a:cubicBezTo>
                <a:cubicBezTo>
                  <a:pt x="45" y="56"/>
                  <a:pt x="37" y="74"/>
                  <a:pt x="38" y="90"/>
                </a:cubicBezTo>
                <a:cubicBezTo>
                  <a:pt x="42" y="148"/>
                  <a:pt x="42" y="148"/>
                  <a:pt x="42" y="148"/>
                </a:cubicBezTo>
                <a:cubicBezTo>
                  <a:pt x="35" y="146"/>
                  <a:pt x="27" y="146"/>
                  <a:pt x="20" y="149"/>
                </a:cubicBezTo>
                <a:cubicBezTo>
                  <a:pt x="6" y="156"/>
                  <a:pt x="2" y="174"/>
                  <a:pt x="1" y="189"/>
                </a:cubicBezTo>
                <a:cubicBezTo>
                  <a:pt x="0" y="210"/>
                  <a:pt x="3" y="232"/>
                  <a:pt x="7" y="254"/>
                </a:cubicBezTo>
                <a:cubicBezTo>
                  <a:pt x="9" y="271"/>
                  <a:pt x="12" y="288"/>
                  <a:pt x="18" y="304"/>
                </a:cubicBezTo>
                <a:cubicBezTo>
                  <a:pt x="23" y="319"/>
                  <a:pt x="31" y="334"/>
                  <a:pt x="43" y="345"/>
                </a:cubicBezTo>
                <a:cubicBezTo>
                  <a:pt x="60" y="361"/>
                  <a:pt x="83" y="371"/>
                  <a:pt x="104" y="380"/>
                </a:cubicBezTo>
                <a:cubicBezTo>
                  <a:pt x="104" y="380"/>
                  <a:pt x="111" y="446"/>
                  <a:pt x="118" y="532"/>
                </a:cubicBezTo>
                <a:cubicBezTo>
                  <a:pt x="128" y="526"/>
                  <a:pt x="140" y="523"/>
                  <a:pt x="150" y="525"/>
                </a:cubicBez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13" name="Freeform 69"/>
          <p:cNvSpPr>
            <a:spLocks/>
          </p:cNvSpPr>
          <p:nvPr/>
        </p:nvSpPr>
        <p:spPr bwMode="auto">
          <a:xfrm rot="766448">
            <a:off x="4868944" y="3969271"/>
            <a:ext cx="1376363" cy="760412"/>
          </a:xfrm>
          <a:custGeom>
            <a:avLst/>
            <a:gdLst>
              <a:gd name="T0" fmla="*/ 582 w 1090"/>
              <a:gd name="T1" fmla="*/ 33 h 601"/>
              <a:gd name="T2" fmla="*/ 467 w 1090"/>
              <a:gd name="T3" fmla="*/ 0 h 601"/>
              <a:gd name="T4" fmla="*/ 452 w 1090"/>
              <a:gd name="T5" fmla="*/ 89 h 601"/>
              <a:gd name="T6" fmla="*/ 419 w 1090"/>
              <a:gd name="T7" fmla="*/ 218 h 601"/>
              <a:gd name="T8" fmla="*/ 378 w 1090"/>
              <a:gd name="T9" fmla="*/ 360 h 601"/>
              <a:gd name="T10" fmla="*/ 82 w 1090"/>
              <a:gd name="T11" fmla="*/ 82 h 601"/>
              <a:gd name="T12" fmla="*/ 80 w 1090"/>
              <a:gd name="T13" fmla="*/ 84 h 601"/>
              <a:gd name="T14" fmla="*/ 0 w 1090"/>
              <a:gd name="T15" fmla="*/ 139 h 601"/>
              <a:gd name="T16" fmla="*/ 163 w 1090"/>
              <a:gd name="T17" fmla="*/ 324 h 601"/>
              <a:gd name="T18" fmla="*/ 359 w 1090"/>
              <a:gd name="T19" fmla="*/ 464 h 601"/>
              <a:gd name="T20" fmla="*/ 581 w 1090"/>
              <a:gd name="T21" fmla="*/ 556 h 601"/>
              <a:gd name="T22" fmla="*/ 818 w 1090"/>
              <a:gd name="T23" fmla="*/ 597 h 601"/>
              <a:gd name="T24" fmla="*/ 1090 w 1090"/>
              <a:gd name="T25" fmla="*/ 576 h 601"/>
              <a:gd name="T26" fmla="*/ 1070 w 1090"/>
              <a:gd name="T27" fmla="*/ 478 h 601"/>
              <a:gd name="T28" fmla="*/ 1066 w 1090"/>
              <a:gd name="T29" fmla="*/ 479 h 601"/>
              <a:gd name="T30" fmla="*/ 1066 w 1090"/>
              <a:gd name="T31" fmla="*/ 478 h 601"/>
              <a:gd name="T32" fmla="*/ 758 w 1090"/>
              <a:gd name="T33" fmla="*/ 491 h 601"/>
              <a:gd name="T34" fmla="*/ 591 w 1090"/>
              <a:gd name="T35" fmla="*/ 455 h 601"/>
              <a:gd name="T36" fmla="*/ 644 w 1090"/>
              <a:gd name="T37" fmla="*/ 187 h 601"/>
              <a:gd name="T38" fmla="*/ 664 w 1090"/>
              <a:gd name="T39" fmla="*/ 28 h 601"/>
              <a:gd name="T40" fmla="*/ 582 w 1090"/>
              <a:gd name="T41" fmla="*/ 33 h 601"/>
              <a:gd name="T42" fmla="*/ 582 w 1090"/>
              <a:gd name="T43" fmla="*/ 33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90" h="601">
                <a:moveTo>
                  <a:pt x="582" y="33"/>
                </a:moveTo>
                <a:cubicBezTo>
                  <a:pt x="506" y="28"/>
                  <a:pt x="476" y="14"/>
                  <a:pt x="467" y="0"/>
                </a:cubicBezTo>
                <a:cubicBezTo>
                  <a:pt x="466" y="30"/>
                  <a:pt x="459" y="60"/>
                  <a:pt x="452" y="89"/>
                </a:cubicBezTo>
                <a:cubicBezTo>
                  <a:pt x="442" y="133"/>
                  <a:pt x="431" y="176"/>
                  <a:pt x="419" y="218"/>
                </a:cubicBezTo>
                <a:cubicBezTo>
                  <a:pt x="406" y="266"/>
                  <a:pt x="392" y="313"/>
                  <a:pt x="378" y="360"/>
                </a:cubicBezTo>
                <a:cubicBezTo>
                  <a:pt x="263" y="291"/>
                  <a:pt x="162" y="197"/>
                  <a:pt x="82" y="82"/>
                </a:cubicBezTo>
                <a:cubicBezTo>
                  <a:pt x="80" y="84"/>
                  <a:pt x="80" y="84"/>
                  <a:pt x="80" y="84"/>
                </a:cubicBezTo>
                <a:cubicBezTo>
                  <a:pt x="0" y="139"/>
                  <a:pt x="0" y="139"/>
                  <a:pt x="0" y="139"/>
                </a:cubicBezTo>
                <a:cubicBezTo>
                  <a:pt x="47" y="207"/>
                  <a:pt x="102" y="269"/>
                  <a:pt x="163" y="324"/>
                </a:cubicBezTo>
                <a:cubicBezTo>
                  <a:pt x="223" y="378"/>
                  <a:pt x="289" y="425"/>
                  <a:pt x="359" y="464"/>
                </a:cubicBezTo>
                <a:cubicBezTo>
                  <a:pt x="429" y="503"/>
                  <a:pt x="504" y="534"/>
                  <a:pt x="581" y="556"/>
                </a:cubicBezTo>
                <a:cubicBezTo>
                  <a:pt x="658" y="579"/>
                  <a:pt x="738" y="592"/>
                  <a:pt x="818" y="597"/>
                </a:cubicBezTo>
                <a:cubicBezTo>
                  <a:pt x="909" y="601"/>
                  <a:pt x="1001" y="595"/>
                  <a:pt x="1090" y="576"/>
                </a:cubicBezTo>
                <a:cubicBezTo>
                  <a:pt x="1070" y="478"/>
                  <a:pt x="1070" y="478"/>
                  <a:pt x="1070" y="478"/>
                </a:cubicBezTo>
                <a:cubicBezTo>
                  <a:pt x="1069" y="479"/>
                  <a:pt x="1067" y="479"/>
                  <a:pt x="1066" y="479"/>
                </a:cubicBezTo>
                <a:cubicBezTo>
                  <a:pt x="1066" y="478"/>
                  <a:pt x="1066" y="478"/>
                  <a:pt x="1066" y="478"/>
                </a:cubicBezTo>
                <a:cubicBezTo>
                  <a:pt x="965" y="499"/>
                  <a:pt x="860" y="503"/>
                  <a:pt x="758" y="491"/>
                </a:cubicBezTo>
                <a:cubicBezTo>
                  <a:pt x="701" y="484"/>
                  <a:pt x="645" y="472"/>
                  <a:pt x="591" y="455"/>
                </a:cubicBezTo>
                <a:cubicBezTo>
                  <a:pt x="610" y="366"/>
                  <a:pt x="628" y="277"/>
                  <a:pt x="644" y="187"/>
                </a:cubicBezTo>
                <a:cubicBezTo>
                  <a:pt x="653" y="135"/>
                  <a:pt x="663" y="81"/>
                  <a:pt x="664" y="28"/>
                </a:cubicBezTo>
                <a:cubicBezTo>
                  <a:pt x="632" y="35"/>
                  <a:pt x="601" y="34"/>
                  <a:pt x="582" y="33"/>
                </a:cubicBezTo>
                <a:cubicBezTo>
                  <a:pt x="506" y="28"/>
                  <a:pt x="601" y="34"/>
                  <a:pt x="582" y="33"/>
                </a:cubicBez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14" name="Freeform 70"/>
          <p:cNvSpPr>
            <a:spLocks/>
          </p:cNvSpPr>
          <p:nvPr/>
        </p:nvSpPr>
        <p:spPr bwMode="auto">
          <a:xfrm rot="766448">
            <a:off x="5511752" y="3566032"/>
            <a:ext cx="641350" cy="495300"/>
          </a:xfrm>
          <a:custGeom>
            <a:avLst/>
            <a:gdLst>
              <a:gd name="T0" fmla="*/ 462 w 507"/>
              <a:gd name="T1" fmla="*/ 244 h 393"/>
              <a:gd name="T2" fmla="*/ 483 w 507"/>
              <a:gd name="T3" fmla="*/ 202 h 393"/>
              <a:gd name="T4" fmla="*/ 507 w 507"/>
              <a:gd name="T5" fmla="*/ 154 h 393"/>
              <a:gd name="T6" fmla="*/ 379 w 507"/>
              <a:gd name="T7" fmla="*/ 138 h 393"/>
              <a:gd name="T8" fmla="*/ 276 w 507"/>
              <a:gd name="T9" fmla="*/ 33 h 393"/>
              <a:gd name="T10" fmla="*/ 233 w 507"/>
              <a:gd name="T11" fmla="*/ 26 h 393"/>
              <a:gd name="T12" fmla="*/ 197 w 507"/>
              <a:gd name="T13" fmla="*/ 21 h 393"/>
              <a:gd name="T14" fmla="*/ 150 w 507"/>
              <a:gd name="T15" fmla="*/ 14 h 393"/>
              <a:gd name="T16" fmla="*/ 74 w 507"/>
              <a:gd name="T17" fmla="*/ 3 h 393"/>
              <a:gd name="T18" fmla="*/ 21 w 507"/>
              <a:gd name="T19" fmla="*/ 32 h 393"/>
              <a:gd name="T20" fmla="*/ 21 w 507"/>
              <a:gd name="T21" fmla="*/ 56 h 393"/>
              <a:gd name="T22" fmla="*/ 33 w 507"/>
              <a:gd name="T23" fmla="*/ 76 h 393"/>
              <a:gd name="T24" fmla="*/ 31 w 507"/>
              <a:gd name="T25" fmla="*/ 89 h 393"/>
              <a:gd name="T26" fmla="*/ 17 w 507"/>
              <a:gd name="T27" fmla="*/ 106 h 393"/>
              <a:gd name="T28" fmla="*/ 12 w 507"/>
              <a:gd name="T29" fmla="*/ 131 h 393"/>
              <a:gd name="T30" fmla="*/ 24 w 507"/>
              <a:gd name="T31" fmla="*/ 152 h 393"/>
              <a:gd name="T32" fmla="*/ 25 w 507"/>
              <a:gd name="T33" fmla="*/ 171 h 393"/>
              <a:gd name="T34" fmla="*/ 11 w 507"/>
              <a:gd name="T35" fmla="*/ 186 h 393"/>
              <a:gd name="T36" fmla="*/ 2 w 507"/>
              <a:gd name="T37" fmla="*/ 207 h 393"/>
              <a:gd name="T38" fmla="*/ 12 w 507"/>
              <a:gd name="T39" fmla="*/ 229 h 393"/>
              <a:gd name="T40" fmla="*/ 22 w 507"/>
              <a:gd name="T41" fmla="*/ 246 h 393"/>
              <a:gd name="T42" fmla="*/ 16 w 507"/>
              <a:gd name="T43" fmla="*/ 258 h 393"/>
              <a:gd name="T44" fmla="*/ 9 w 507"/>
              <a:gd name="T45" fmla="*/ 302 h 393"/>
              <a:gd name="T46" fmla="*/ 48 w 507"/>
              <a:gd name="T47" fmla="*/ 329 h 393"/>
              <a:gd name="T48" fmla="*/ 58 w 507"/>
              <a:gd name="T49" fmla="*/ 330 h 393"/>
              <a:gd name="T50" fmla="*/ 63 w 507"/>
              <a:gd name="T51" fmla="*/ 331 h 393"/>
              <a:gd name="T52" fmla="*/ 58 w 507"/>
              <a:gd name="T53" fmla="*/ 358 h 393"/>
              <a:gd name="T54" fmla="*/ 64 w 507"/>
              <a:gd name="T55" fmla="*/ 365 h 393"/>
              <a:gd name="T56" fmla="*/ 92 w 507"/>
              <a:gd name="T57" fmla="*/ 379 h 393"/>
              <a:gd name="T58" fmla="*/ 143 w 507"/>
              <a:gd name="T59" fmla="*/ 389 h 393"/>
              <a:gd name="T60" fmla="*/ 207 w 507"/>
              <a:gd name="T61" fmla="*/ 392 h 393"/>
              <a:gd name="T62" fmla="*/ 286 w 507"/>
              <a:gd name="T63" fmla="*/ 375 h 393"/>
              <a:gd name="T64" fmla="*/ 345 w 507"/>
              <a:gd name="T65" fmla="*/ 324 h 393"/>
              <a:gd name="T66" fmla="*/ 424 w 507"/>
              <a:gd name="T67" fmla="*/ 334 h 393"/>
              <a:gd name="T68" fmla="*/ 428 w 507"/>
              <a:gd name="T69" fmla="*/ 313 h 393"/>
              <a:gd name="T70" fmla="*/ 462 w 507"/>
              <a:gd name="T71" fmla="*/ 244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07" h="393">
                <a:moveTo>
                  <a:pt x="462" y="244"/>
                </a:moveTo>
                <a:cubicBezTo>
                  <a:pt x="483" y="202"/>
                  <a:pt x="483" y="202"/>
                  <a:pt x="483" y="202"/>
                </a:cubicBezTo>
                <a:cubicBezTo>
                  <a:pt x="507" y="154"/>
                  <a:pt x="507" y="154"/>
                  <a:pt x="507" y="154"/>
                </a:cubicBezTo>
                <a:cubicBezTo>
                  <a:pt x="433" y="144"/>
                  <a:pt x="379" y="138"/>
                  <a:pt x="379" y="138"/>
                </a:cubicBezTo>
                <a:cubicBezTo>
                  <a:pt x="371" y="87"/>
                  <a:pt x="331" y="41"/>
                  <a:pt x="276" y="33"/>
                </a:cubicBezTo>
                <a:cubicBezTo>
                  <a:pt x="233" y="26"/>
                  <a:pt x="233" y="26"/>
                  <a:pt x="233" y="26"/>
                </a:cubicBezTo>
                <a:cubicBezTo>
                  <a:pt x="197" y="21"/>
                  <a:pt x="197" y="21"/>
                  <a:pt x="197" y="21"/>
                </a:cubicBezTo>
                <a:cubicBezTo>
                  <a:pt x="150" y="14"/>
                  <a:pt x="150" y="14"/>
                  <a:pt x="150" y="14"/>
                </a:cubicBezTo>
                <a:cubicBezTo>
                  <a:pt x="74" y="3"/>
                  <a:pt x="74" y="3"/>
                  <a:pt x="74" y="3"/>
                </a:cubicBezTo>
                <a:cubicBezTo>
                  <a:pt x="53" y="0"/>
                  <a:pt x="30" y="14"/>
                  <a:pt x="21" y="32"/>
                </a:cubicBezTo>
                <a:cubicBezTo>
                  <a:pt x="17" y="40"/>
                  <a:pt x="17" y="47"/>
                  <a:pt x="21" y="56"/>
                </a:cubicBezTo>
                <a:cubicBezTo>
                  <a:pt x="24" y="63"/>
                  <a:pt x="30" y="69"/>
                  <a:pt x="33" y="76"/>
                </a:cubicBezTo>
                <a:cubicBezTo>
                  <a:pt x="36" y="81"/>
                  <a:pt x="35" y="84"/>
                  <a:pt x="31" y="89"/>
                </a:cubicBezTo>
                <a:cubicBezTo>
                  <a:pt x="26" y="95"/>
                  <a:pt x="21" y="100"/>
                  <a:pt x="17" y="106"/>
                </a:cubicBezTo>
                <a:cubicBezTo>
                  <a:pt x="13" y="114"/>
                  <a:pt x="9" y="123"/>
                  <a:pt x="12" y="131"/>
                </a:cubicBezTo>
                <a:cubicBezTo>
                  <a:pt x="14" y="139"/>
                  <a:pt x="20" y="145"/>
                  <a:pt x="24" y="152"/>
                </a:cubicBezTo>
                <a:cubicBezTo>
                  <a:pt x="28" y="158"/>
                  <a:pt x="29" y="164"/>
                  <a:pt x="25" y="171"/>
                </a:cubicBezTo>
                <a:cubicBezTo>
                  <a:pt x="22" y="176"/>
                  <a:pt x="16" y="181"/>
                  <a:pt x="11" y="186"/>
                </a:cubicBezTo>
                <a:cubicBezTo>
                  <a:pt x="6" y="192"/>
                  <a:pt x="2" y="199"/>
                  <a:pt x="2" y="207"/>
                </a:cubicBezTo>
                <a:cubicBezTo>
                  <a:pt x="3" y="215"/>
                  <a:pt x="8" y="222"/>
                  <a:pt x="12" y="229"/>
                </a:cubicBezTo>
                <a:cubicBezTo>
                  <a:pt x="16" y="234"/>
                  <a:pt x="21" y="240"/>
                  <a:pt x="22" y="246"/>
                </a:cubicBezTo>
                <a:cubicBezTo>
                  <a:pt x="23" y="251"/>
                  <a:pt x="19" y="255"/>
                  <a:pt x="16" y="258"/>
                </a:cubicBezTo>
                <a:cubicBezTo>
                  <a:pt x="4" y="270"/>
                  <a:pt x="0" y="287"/>
                  <a:pt x="9" y="302"/>
                </a:cubicBezTo>
                <a:cubicBezTo>
                  <a:pt x="16" y="315"/>
                  <a:pt x="32" y="326"/>
                  <a:pt x="48" y="329"/>
                </a:cubicBezTo>
                <a:cubicBezTo>
                  <a:pt x="58" y="330"/>
                  <a:pt x="58" y="330"/>
                  <a:pt x="58" y="330"/>
                </a:cubicBezTo>
                <a:cubicBezTo>
                  <a:pt x="63" y="331"/>
                  <a:pt x="63" y="331"/>
                  <a:pt x="63" y="331"/>
                </a:cubicBezTo>
                <a:cubicBezTo>
                  <a:pt x="55" y="338"/>
                  <a:pt x="52" y="349"/>
                  <a:pt x="58" y="358"/>
                </a:cubicBezTo>
                <a:cubicBezTo>
                  <a:pt x="59" y="361"/>
                  <a:pt x="62" y="363"/>
                  <a:pt x="64" y="365"/>
                </a:cubicBezTo>
                <a:cubicBezTo>
                  <a:pt x="72" y="372"/>
                  <a:pt x="82" y="376"/>
                  <a:pt x="92" y="379"/>
                </a:cubicBezTo>
                <a:cubicBezTo>
                  <a:pt x="108" y="384"/>
                  <a:pt x="126" y="387"/>
                  <a:pt x="143" y="389"/>
                </a:cubicBezTo>
                <a:cubicBezTo>
                  <a:pt x="164" y="391"/>
                  <a:pt x="186" y="393"/>
                  <a:pt x="207" y="392"/>
                </a:cubicBezTo>
                <a:cubicBezTo>
                  <a:pt x="234" y="391"/>
                  <a:pt x="261" y="386"/>
                  <a:pt x="286" y="375"/>
                </a:cubicBezTo>
                <a:cubicBezTo>
                  <a:pt x="310" y="364"/>
                  <a:pt x="330" y="346"/>
                  <a:pt x="345" y="324"/>
                </a:cubicBezTo>
                <a:cubicBezTo>
                  <a:pt x="345" y="324"/>
                  <a:pt x="377" y="328"/>
                  <a:pt x="424" y="334"/>
                </a:cubicBezTo>
                <a:cubicBezTo>
                  <a:pt x="424" y="326"/>
                  <a:pt x="425" y="319"/>
                  <a:pt x="428" y="313"/>
                </a:cubicBezTo>
                <a:lnTo>
                  <a:pt x="462" y="244"/>
                </a:ln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15" name="Freeform 71"/>
          <p:cNvSpPr>
            <a:spLocks/>
          </p:cNvSpPr>
          <p:nvPr/>
        </p:nvSpPr>
        <p:spPr bwMode="auto">
          <a:xfrm rot="766448">
            <a:off x="6802932" y="2521361"/>
            <a:ext cx="830263" cy="1166812"/>
          </a:xfrm>
          <a:custGeom>
            <a:avLst/>
            <a:gdLst>
              <a:gd name="T0" fmla="*/ 114 w 657"/>
              <a:gd name="T1" fmla="*/ 720 h 923"/>
              <a:gd name="T2" fmla="*/ 158 w 657"/>
              <a:gd name="T3" fmla="*/ 783 h 923"/>
              <a:gd name="T4" fmla="*/ 186 w 657"/>
              <a:gd name="T5" fmla="*/ 742 h 923"/>
              <a:gd name="T6" fmla="*/ 216 w 657"/>
              <a:gd name="T7" fmla="*/ 707 h 923"/>
              <a:gd name="T8" fmla="*/ 302 w 657"/>
              <a:gd name="T9" fmla="*/ 617 h 923"/>
              <a:gd name="T10" fmla="*/ 440 w 657"/>
              <a:gd name="T11" fmla="*/ 484 h 923"/>
              <a:gd name="T12" fmla="*/ 539 w 657"/>
              <a:gd name="T13" fmla="*/ 755 h 923"/>
              <a:gd name="T14" fmla="*/ 557 w 657"/>
              <a:gd name="T15" fmla="*/ 923 h 923"/>
              <a:gd name="T16" fmla="*/ 657 w 657"/>
              <a:gd name="T17" fmla="*/ 920 h 923"/>
              <a:gd name="T18" fmla="*/ 608 w 657"/>
              <a:gd name="T19" fmla="*/ 622 h 923"/>
              <a:gd name="T20" fmla="*/ 486 w 657"/>
              <a:gd name="T21" fmla="*/ 364 h 923"/>
              <a:gd name="T22" fmla="*/ 301 w 657"/>
              <a:gd name="T23" fmla="*/ 149 h 923"/>
              <a:gd name="T24" fmla="*/ 84 w 657"/>
              <a:gd name="T25" fmla="*/ 0 h 923"/>
              <a:gd name="T26" fmla="*/ 38 w 657"/>
              <a:gd name="T27" fmla="*/ 88 h 923"/>
              <a:gd name="T28" fmla="*/ 304 w 657"/>
              <a:gd name="T29" fmla="*/ 293 h 923"/>
              <a:gd name="T30" fmla="*/ 127 w 657"/>
              <a:gd name="T31" fmla="*/ 494 h 923"/>
              <a:gd name="T32" fmla="*/ 10 w 657"/>
              <a:gd name="T33" fmla="*/ 649 h 923"/>
              <a:gd name="T34" fmla="*/ 0 w 657"/>
              <a:gd name="T35" fmla="*/ 667 h 923"/>
              <a:gd name="T36" fmla="*/ 114 w 657"/>
              <a:gd name="T37" fmla="*/ 720 h 923"/>
              <a:gd name="T38" fmla="*/ 114 w 657"/>
              <a:gd name="T39" fmla="*/ 720 h 9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57" h="923">
                <a:moveTo>
                  <a:pt x="114" y="720"/>
                </a:moveTo>
                <a:cubicBezTo>
                  <a:pt x="143" y="747"/>
                  <a:pt x="155" y="768"/>
                  <a:pt x="158" y="783"/>
                </a:cubicBezTo>
                <a:cubicBezTo>
                  <a:pt x="167" y="769"/>
                  <a:pt x="176" y="755"/>
                  <a:pt x="186" y="742"/>
                </a:cubicBezTo>
                <a:cubicBezTo>
                  <a:pt x="195" y="730"/>
                  <a:pt x="205" y="719"/>
                  <a:pt x="216" y="707"/>
                </a:cubicBezTo>
                <a:cubicBezTo>
                  <a:pt x="243" y="677"/>
                  <a:pt x="273" y="647"/>
                  <a:pt x="302" y="617"/>
                </a:cubicBezTo>
                <a:cubicBezTo>
                  <a:pt x="347" y="572"/>
                  <a:pt x="394" y="528"/>
                  <a:pt x="440" y="484"/>
                </a:cubicBezTo>
                <a:cubicBezTo>
                  <a:pt x="486" y="568"/>
                  <a:pt x="520" y="660"/>
                  <a:pt x="539" y="755"/>
                </a:cubicBezTo>
                <a:cubicBezTo>
                  <a:pt x="550" y="810"/>
                  <a:pt x="556" y="866"/>
                  <a:pt x="557" y="923"/>
                </a:cubicBezTo>
                <a:cubicBezTo>
                  <a:pt x="657" y="920"/>
                  <a:pt x="657" y="920"/>
                  <a:pt x="657" y="920"/>
                </a:cubicBezTo>
                <a:cubicBezTo>
                  <a:pt x="655" y="819"/>
                  <a:pt x="638" y="719"/>
                  <a:pt x="608" y="622"/>
                </a:cubicBezTo>
                <a:cubicBezTo>
                  <a:pt x="579" y="531"/>
                  <a:pt x="538" y="444"/>
                  <a:pt x="486" y="364"/>
                </a:cubicBezTo>
                <a:cubicBezTo>
                  <a:pt x="434" y="285"/>
                  <a:pt x="372" y="212"/>
                  <a:pt x="301" y="149"/>
                </a:cubicBezTo>
                <a:cubicBezTo>
                  <a:pt x="235" y="91"/>
                  <a:pt x="162" y="40"/>
                  <a:pt x="84" y="0"/>
                </a:cubicBezTo>
                <a:cubicBezTo>
                  <a:pt x="38" y="88"/>
                  <a:pt x="38" y="88"/>
                  <a:pt x="38" y="88"/>
                </a:cubicBezTo>
                <a:cubicBezTo>
                  <a:pt x="139" y="141"/>
                  <a:pt x="229" y="211"/>
                  <a:pt x="304" y="293"/>
                </a:cubicBezTo>
                <a:cubicBezTo>
                  <a:pt x="245" y="359"/>
                  <a:pt x="185" y="426"/>
                  <a:pt x="127" y="494"/>
                </a:cubicBezTo>
                <a:cubicBezTo>
                  <a:pt x="85" y="543"/>
                  <a:pt x="42" y="593"/>
                  <a:pt x="10" y="649"/>
                </a:cubicBezTo>
                <a:cubicBezTo>
                  <a:pt x="6" y="655"/>
                  <a:pt x="3" y="661"/>
                  <a:pt x="0" y="667"/>
                </a:cubicBezTo>
                <a:cubicBezTo>
                  <a:pt x="51" y="671"/>
                  <a:pt x="94" y="701"/>
                  <a:pt x="114" y="720"/>
                </a:cubicBezTo>
                <a:cubicBezTo>
                  <a:pt x="143" y="747"/>
                  <a:pt x="94" y="701"/>
                  <a:pt x="114" y="720"/>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16" name="Freeform 72"/>
          <p:cNvSpPr>
            <a:spLocks/>
          </p:cNvSpPr>
          <p:nvPr/>
        </p:nvSpPr>
        <p:spPr bwMode="auto">
          <a:xfrm rot="766448">
            <a:off x="6029816" y="3574657"/>
            <a:ext cx="563563" cy="695325"/>
          </a:xfrm>
          <a:custGeom>
            <a:avLst/>
            <a:gdLst>
              <a:gd name="T0" fmla="*/ 409 w 446"/>
              <a:gd name="T1" fmla="*/ 418 h 551"/>
              <a:gd name="T2" fmla="*/ 427 w 446"/>
              <a:gd name="T3" fmla="*/ 333 h 551"/>
              <a:gd name="T4" fmla="*/ 399 w 446"/>
              <a:gd name="T5" fmla="*/ 233 h 551"/>
              <a:gd name="T6" fmla="*/ 446 w 446"/>
              <a:gd name="T7" fmla="*/ 130 h 551"/>
              <a:gd name="T8" fmla="*/ 428 w 446"/>
              <a:gd name="T9" fmla="*/ 120 h 551"/>
              <a:gd name="T10" fmla="*/ 372 w 446"/>
              <a:gd name="T11" fmla="*/ 68 h 551"/>
              <a:gd name="T12" fmla="*/ 337 w 446"/>
              <a:gd name="T13" fmla="*/ 36 h 551"/>
              <a:gd name="T14" fmla="*/ 298 w 446"/>
              <a:gd name="T15" fmla="*/ 0 h 551"/>
              <a:gd name="T16" fmla="*/ 232 w 446"/>
              <a:gd name="T17" fmla="*/ 143 h 551"/>
              <a:gd name="T18" fmla="*/ 100 w 446"/>
              <a:gd name="T19" fmla="*/ 208 h 551"/>
              <a:gd name="T20" fmla="*/ 88 w 446"/>
              <a:gd name="T21" fmla="*/ 233 h 551"/>
              <a:gd name="T22" fmla="*/ 64 w 446"/>
              <a:gd name="T23" fmla="*/ 281 h 551"/>
              <a:gd name="T24" fmla="*/ 43 w 446"/>
              <a:gd name="T25" fmla="*/ 323 h 551"/>
              <a:gd name="T26" fmla="*/ 9 w 446"/>
              <a:gd name="T27" fmla="*/ 392 h 551"/>
              <a:gd name="T28" fmla="*/ 19 w 446"/>
              <a:gd name="T29" fmla="*/ 449 h 551"/>
              <a:gd name="T30" fmla="*/ 40 w 446"/>
              <a:gd name="T31" fmla="*/ 459 h 551"/>
              <a:gd name="T32" fmla="*/ 64 w 446"/>
              <a:gd name="T33" fmla="*/ 454 h 551"/>
              <a:gd name="T34" fmla="*/ 77 w 446"/>
              <a:gd name="T35" fmla="*/ 457 h 551"/>
              <a:gd name="T36" fmla="*/ 88 w 446"/>
              <a:gd name="T37" fmla="*/ 475 h 551"/>
              <a:gd name="T38" fmla="*/ 109 w 446"/>
              <a:gd name="T39" fmla="*/ 490 h 551"/>
              <a:gd name="T40" fmla="*/ 134 w 446"/>
              <a:gd name="T41" fmla="*/ 486 h 551"/>
              <a:gd name="T42" fmla="*/ 154 w 446"/>
              <a:gd name="T43" fmla="*/ 490 h 551"/>
              <a:gd name="T44" fmla="*/ 165 w 446"/>
              <a:gd name="T45" fmla="*/ 509 h 551"/>
              <a:gd name="T46" fmla="*/ 183 w 446"/>
              <a:gd name="T47" fmla="*/ 523 h 551"/>
              <a:gd name="T48" fmla="*/ 207 w 446"/>
              <a:gd name="T49" fmla="*/ 520 h 551"/>
              <a:gd name="T50" fmla="*/ 226 w 446"/>
              <a:gd name="T51" fmla="*/ 516 h 551"/>
              <a:gd name="T52" fmla="*/ 235 w 446"/>
              <a:gd name="T53" fmla="*/ 528 h 551"/>
              <a:gd name="T54" fmla="*/ 281 w 446"/>
              <a:gd name="T55" fmla="*/ 544 h 551"/>
              <a:gd name="T56" fmla="*/ 311 w 446"/>
              <a:gd name="T57" fmla="*/ 517 h 551"/>
              <a:gd name="T58" fmla="*/ 338 w 446"/>
              <a:gd name="T59" fmla="*/ 463 h 551"/>
              <a:gd name="T60" fmla="*/ 358 w 446"/>
              <a:gd name="T61" fmla="*/ 474 h 551"/>
              <a:gd name="T62" fmla="*/ 384 w 446"/>
              <a:gd name="T63" fmla="*/ 465 h 551"/>
              <a:gd name="T64" fmla="*/ 409 w 446"/>
              <a:gd name="T65" fmla="*/ 418 h 551"/>
              <a:gd name="T66" fmla="*/ 409 w 446"/>
              <a:gd name="T67" fmla="*/ 418 h 5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46" h="551">
                <a:moveTo>
                  <a:pt x="409" y="418"/>
                </a:moveTo>
                <a:cubicBezTo>
                  <a:pt x="416" y="390"/>
                  <a:pt x="425" y="362"/>
                  <a:pt x="427" y="333"/>
                </a:cubicBezTo>
                <a:cubicBezTo>
                  <a:pt x="430" y="297"/>
                  <a:pt x="421" y="262"/>
                  <a:pt x="399" y="233"/>
                </a:cubicBezTo>
                <a:cubicBezTo>
                  <a:pt x="399" y="233"/>
                  <a:pt x="418" y="190"/>
                  <a:pt x="446" y="130"/>
                </a:cubicBezTo>
                <a:cubicBezTo>
                  <a:pt x="439" y="128"/>
                  <a:pt x="433" y="125"/>
                  <a:pt x="428" y="120"/>
                </a:cubicBezTo>
                <a:cubicBezTo>
                  <a:pt x="372" y="68"/>
                  <a:pt x="372" y="68"/>
                  <a:pt x="372" y="68"/>
                </a:cubicBezTo>
                <a:cubicBezTo>
                  <a:pt x="337" y="36"/>
                  <a:pt x="337" y="36"/>
                  <a:pt x="337" y="36"/>
                </a:cubicBezTo>
                <a:cubicBezTo>
                  <a:pt x="298" y="0"/>
                  <a:pt x="298" y="0"/>
                  <a:pt x="298" y="0"/>
                </a:cubicBezTo>
                <a:cubicBezTo>
                  <a:pt x="260" y="81"/>
                  <a:pt x="232" y="143"/>
                  <a:pt x="232" y="143"/>
                </a:cubicBezTo>
                <a:cubicBezTo>
                  <a:pt x="181" y="135"/>
                  <a:pt x="125" y="159"/>
                  <a:pt x="100" y="208"/>
                </a:cubicBezTo>
                <a:cubicBezTo>
                  <a:pt x="88" y="233"/>
                  <a:pt x="88" y="233"/>
                  <a:pt x="88" y="233"/>
                </a:cubicBezTo>
                <a:cubicBezTo>
                  <a:pt x="64" y="281"/>
                  <a:pt x="64" y="281"/>
                  <a:pt x="64" y="281"/>
                </a:cubicBezTo>
                <a:cubicBezTo>
                  <a:pt x="43" y="323"/>
                  <a:pt x="43" y="323"/>
                  <a:pt x="43" y="323"/>
                </a:cubicBezTo>
                <a:cubicBezTo>
                  <a:pt x="9" y="392"/>
                  <a:pt x="9" y="392"/>
                  <a:pt x="9" y="392"/>
                </a:cubicBezTo>
                <a:cubicBezTo>
                  <a:pt x="0" y="410"/>
                  <a:pt x="6" y="435"/>
                  <a:pt x="19" y="449"/>
                </a:cubicBezTo>
                <a:cubicBezTo>
                  <a:pt x="25" y="455"/>
                  <a:pt x="32" y="460"/>
                  <a:pt x="40" y="459"/>
                </a:cubicBezTo>
                <a:cubicBezTo>
                  <a:pt x="48" y="459"/>
                  <a:pt x="56" y="455"/>
                  <a:pt x="64" y="454"/>
                </a:cubicBezTo>
                <a:cubicBezTo>
                  <a:pt x="69" y="452"/>
                  <a:pt x="73" y="452"/>
                  <a:pt x="77" y="457"/>
                </a:cubicBezTo>
                <a:cubicBezTo>
                  <a:pt x="81" y="463"/>
                  <a:pt x="84" y="469"/>
                  <a:pt x="88" y="475"/>
                </a:cubicBezTo>
                <a:cubicBezTo>
                  <a:pt x="93" y="482"/>
                  <a:pt x="100" y="489"/>
                  <a:pt x="109" y="490"/>
                </a:cubicBezTo>
                <a:cubicBezTo>
                  <a:pt x="118" y="492"/>
                  <a:pt x="126" y="488"/>
                  <a:pt x="134" y="486"/>
                </a:cubicBezTo>
                <a:cubicBezTo>
                  <a:pt x="142" y="484"/>
                  <a:pt x="149" y="484"/>
                  <a:pt x="154" y="490"/>
                </a:cubicBezTo>
                <a:cubicBezTo>
                  <a:pt x="159" y="496"/>
                  <a:pt x="161" y="503"/>
                  <a:pt x="165" y="509"/>
                </a:cubicBezTo>
                <a:cubicBezTo>
                  <a:pt x="169" y="516"/>
                  <a:pt x="175" y="522"/>
                  <a:pt x="183" y="523"/>
                </a:cubicBezTo>
                <a:cubicBezTo>
                  <a:pt x="191" y="524"/>
                  <a:pt x="199" y="522"/>
                  <a:pt x="207" y="520"/>
                </a:cubicBezTo>
                <a:cubicBezTo>
                  <a:pt x="213" y="518"/>
                  <a:pt x="220" y="515"/>
                  <a:pt x="226" y="516"/>
                </a:cubicBezTo>
                <a:cubicBezTo>
                  <a:pt x="231" y="518"/>
                  <a:pt x="233" y="524"/>
                  <a:pt x="235" y="528"/>
                </a:cubicBezTo>
                <a:cubicBezTo>
                  <a:pt x="245" y="545"/>
                  <a:pt x="264" y="551"/>
                  <a:pt x="281" y="544"/>
                </a:cubicBezTo>
                <a:cubicBezTo>
                  <a:pt x="293" y="539"/>
                  <a:pt x="305" y="529"/>
                  <a:pt x="311" y="517"/>
                </a:cubicBezTo>
                <a:cubicBezTo>
                  <a:pt x="338" y="463"/>
                  <a:pt x="338" y="463"/>
                  <a:pt x="338" y="463"/>
                </a:cubicBezTo>
                <a:cubicBezTo>
                  <a:pt x="341" y="470"/>
                  <a:pt x="351" y="474"/>
                  <a:pt x="358" y="474"/>
                </a:cubicBezTo>
                <a:cubicBezTo>
                  <a:pt x="368" y="474"/>
                  <a:pt x="377" y="470"/>
                  <a:pt x="384" y="465"/>
                </a:cubicBezTo>
                <a:cubicBezTo>
                  <a:pt x="398" y="453"/>
                  <a:pt x="405" y="435"/>
                  <a:pt x="409" y="418"/>
                </a:cubicBezTo>
                <a:cubicBezTo>
                  <a:pt x="416" y="389"/>
                  <a:pt x="402" y="447"/>
                  <a:pt x="409" y="418"/>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17" name="Freeform 73"/>
          <p:cNvSpPr>
            <a:spLocks/>
          </p:cNvSpPr>
          <p:nvPr/>
        </p:nvSpPr>
        <p:spPr bwMode="auto">
          <a:xfrm rot="766448">
            <a:off x="6333198" y="3721850"/>
            <a:ext cx="1022350" cy="1236662"/>
          </a:xfrm>
          <a:custGeom>
            <a:avLst/>
            <a:gdLst>
              <a:gd name="T0" fmla="*/ 710 w 810"/>
              <a:gd name="T1" fmla="*/ 0 h 980"/>
              <a:gd name="T2" fmla="*/ 710 w 810"/>
              <a:gd name="T3" fmla="*/ 0 h 980"/>
              <a:gd name="T4" fmla="*/ 706 w 810"/>
              <a:gd name="T5" fmla="*/ 0 h 980"/>
              <a:gd name="T6" fmla="*/ 572 w 810"/>
              <a:gd name="T7" fmla="*/ 432 h 980"/>
              <a:gd name="T8" fmla="*/ 318 w 810"/>
              <a:gd name="T9" fmla="*/ 324 h 980"/>
              <a:gd name="T10" fmla="*/ 226 w 810"/>
              <a:gd name="T11" fmla="*/ 289 h 980"/>
              <a:gd name="T12" fmla="*/ 120 w 810"/>
              <a:gd name="T13" fmla="*/ 266 h 980"/>
              <a:gd name="T14" fmla="*/ 113 w 810"/>
              <a:gd name="T15" fmla="*/ 380 h 980"/>
              <a:gd name="T16" fmla="*/ 74 w 810"/>
              <a:gd name="T17" fmla="*/ 454 h 980"/>
              <a:gd name="T18" fmla="*/ 131 w 810"/>
              <a:gd name="T19" fmla="*/ 469 h 980"/>
              <a:gd name="T20" fmla="*/ 171 w 810"/>
              <a:gd name="T21" fmla="*/ 485 h 980"/>
              <a:gd name="T22" fmla="*/ 282 w 810"/>
              <a:gd name="T23" fmla="*/ 538 h 980"/>
              <a:gd name="T24" fmla="*/ 431 w 810"/>
              <a:gd name="T25" fmla="*/ 616 h 980"/>
              <a:gd name="T26" fmla="*/ 0 w 810"/>
              <a:gd name="T27" fmla="*/ 884 h 980"/>
              <a:gd name="T28" fmla="*/ 30 w 810"/>
              <a:gd name="T29" fmla="*/ 980 h 980"/>
              <a:gd name="T30" fmla="*/ 33 w 810"/>
              <a:gd name="T31" fmla="*/ 979 h 980"/>
              <a:gd name="T32" fmla="*/ 34 w 810"/>
              <a:gd name="T33" fmla="*/ 980 h 980"/>
              <a:gd name="T34" fmla="*/ 276 w 810"/>
              <a:gd name="T35" fmla="*/ 871 h 980"/>
              <a:gd name="T36" fmla="*/ 482 w 810"/>
              <a:gd name="T37" fmla="*/ 712 h 980"/>
              <a:gd name="T38" fmla="*/ 659 w 810"/>
              <a:gd name="T39" fmla="*/ 490 h 980"/>
              <a:gd name="T40" fmla="*/ 772 w 810"/>
              <a:gd name="T41" fmla="*/ 230 h 980"/>
              <a:gd name="T42" fmla="*/ 810 w 810"/>
              <a:gd name="T43" fmla="*/ 5 h 980"/>
              <a:gd name="T44" fmla="*/ 710 w 810"/>
              <a:gd name="T45" fmla="*/ 0 h 9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10" h="980">
                <a:moveTo>
                  <a:pt x="710" y="0"/>
                </a:moveTo>
                <a:cubicBezTo>
                  <a:pt x="710" y="0"/>
                  <a:pt x="710" y="0"/>
                  <a:pt x="710" y="0"/>
                </a:cubicBezTo>
                <a:cubicBezTo>
                  <a:pt x="706" y="0"/>
                  <a:pt x="706" y="0"/>
                  <a:pt x="706" y="0"/>
                </a:cubicBezTo>
                <a:cubicBezTo>
                  <a:pt x="699" y="149"/>
                  <a:pt x="652" y="298"/>
                  <a:pt x="572" y="432"/>
                </a:cubicBezTo>
                <a:cubicBezTo>
                  <a:pt x="488" y="395"/>
                  <a:pt x="403" y="358"/>
                  <a:pt x="318" y="324"/>
                </a:cubicBezTo>
                <a:cubicBezTo>
                  <a:pt x="288" y="311"/>
                  <a:pt x="257" y="299"/>
                  <a:pt x="226" y="289"/>
                </a:cubicBezTo>
                <a:cubicBezTo>
                  <a:pt x="191" y="278"/>
                  <a:pt x="155" y="272"/>
                  <a:pt x="120" y="266"/>
                </a:cubicBezTo>
                <a:cubicBezTo>
                  <a:pt x="130" y="304"/>
                  <a:pt x="123" y="343"/>
                  <a:pt x="113" y="380"/>
                </a:cubicBezTo>
                <a:cubicBezTo>
                  <a:pt x="105" y="406"/>
                  <a:pt x="100" y="440"/>
                  <a:pt x="74" y="454"/>
                </a:cubicBezTo>
                <a:cubicBezTo>
                  <a:pt x="93" y="458"/>
                  <a:pt x="112" y="463"/>
                  <a:pt x="131" y="469"/>
                </a:cubicBezTo>
                <a:cubicBezTo>
                  <a:pt x="145" y="474"/>
                  <a:pt x="158" y="479"/>
                  <a:pt x="171" y="485"/>
                </a:cubicBezTo>
                <a:cubicBezTo>
                  <a:pt x="209" y="501"/>
                  <a:pt x="246" y="519"/>
                  <a:pt x="282" y="538"/>
                </a:cubicBezTo>
                <a:cubicBezTo>
                  <a:pt x="332" y="563"/>
                  <a:pt x="382" y="590"/>
                  <a:pt x="431" y="616"/>
                </a:cubicBezTo>
                <a:cubicBezTo>
                  <a:pt x="312" y="741"/>
                  <a:pt x="161" y="834"/>
                  <a:pt x="0" y="884"/>
                </a:cubicBezTo>
                <a:cubicBezTo>
                  <a:pt x="30" y="980"/>
                  <a:pt x="30" y="980"/>
                  <a:pt x="30" y="980"/>
                </a:cubicBezTo>
                <a:cubicBezTo>
                  <a:pt x="31" y="980"/>
                  <a:pt x="32" y="979"/>
                  <a:pt x="33" y="979"/>
                </a:cubicBezTo>
                <a:cubicBezTo>
                  <a:pt x="34" y="980"/>
                  <a:pt x="34" y="980"/>
                  <a:pt x="34" y="980"/>
                </a:cubicBezTo>
                <a:cubicBezTo>
                  <a:pt x="118" y="954"/>
                  <a:pt x="200" y="917"/>
                  <a:pt x="276" y="871"/>
                </a:cubicBezTo>
                <a:cubicBezTo>
                  <a:pt x="350" y="826"/>
                  <a:pt x="420" y="773"/>
                  <a:pt x="482" y="712"/>
                </a:cubicBezTo>
                <a:cubicBezTo>
                  <a:pt x="550" y="646"/>
                  <a:pt x="609" y="571"/>
                  <a:pt x="659" y="490"/>
                </a:cubicBezTo>
                <a:cubicBezTo>
                  <a:pt x="708" y="409"/>
                  <a:pt x="746" y="321"/>
                  <a:pt x="772" y="230"/>
                </a:cubicBezTo>
                <a:cubicBezTo>
                  <a:pt x="793" y="157"/>
                  <a:pt x="806" y="81"/>
                  <a:pt x="810" y="5"/>
                </a:cubicBezTo>
                <a:lnTo>
                  <a:pt x="710" y="0"/>
                </a:ln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28" name="TextBox 68"/>
          <p:cNvSpPr txBox="1"/>
          <p:nvPr/>
        </p:nvSpPr>
        <p:spPr>
          <a:xfrm>
            <a:off x="4346719" y="1155645"/>
            <a:ext cx="2863089" cy="615519"/>
          </a:xfrm>
          <a:prstGeom prst="rect">
            <a:avLst/>
          </a:prstGeom>
          <a:noFill/>
        </p:spPr>
        <p:txBody>
          <a:bodyPr wrap="square" lIns="182843" tIns="91423" rIns="182843" bIns="91423" rtlCol="0">
            <a:spAutoFit/>
          </a:bodyPr>
          <a:lstStyle/>
          <a:p>
            <a:pPr algn="ct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本模版所有图形线条及其相应素材均可自由编辑、改色、替换。</a:t>
            </a:r>
            <a:endParaRPr lang="en-US" sz="1400" dirty="0">
              <a:solidFill>
                <a:prstClr val="black"/>
              </a:solidFill>
              <a:latin typeface="微软雅黑" panose="020B0503020204020204" pitchFamily="34" charset="-122"/>
              <a:ea typeface="微软雅黑" panose="020B0503020204020204" pitchFamily="34" charset="-122"/>
              <a:cs typeface="Roboto Condensed Light" charset="0"/>
            </a:endParaRPr>
          </a:p>
        </p:txBody>
      </p:sp>
      <p:sp>
        <p:nvSpPr>
          <p:cNvPr id="31" name="TextBox 68"/>
          <p:cNvSpPr txBox="1"/>
          <p:nvPr/>
        </p:nvSpPr>
        <p:spPr>
          <a:xfrm>
            <a:off x="1137074" y="2799391"/>
            <a:ext cx="3095469" cy="615519"/>
          </a:xfrm>
          <a:prstGeom prst="rect">
            <a:avLst/>
          </a:prstGeom>
          <a:noFill/>
        </p:spPr>
        <p:txBody>
          <a:bodyPr wrap="square" lIns="182843" tIns="91423" rIns="182843" bIns="91423" rtlCol="0">
            <a:spAutoFit/>
          </a:bodyPr>
          <a:lstStyle/>
          <a:p>
            <a:pPr algn="ct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本模版所有图形线条及其相应素材均可自由编辑、改色、替换。</a:t>
            </a:r>
            <a:endParaRPr lang="en-US" sz="1400" dirty="0">
              <a:solidFill>
                <a:prstClr val="black"/>
              </a:solidFill>
              <a:latin typeface="微软雅黑" panose="020B0503020204020204" pitchFamily="34" charset="-122"/>
              <a:ea typeface="微软雅黑" panose="020B0503020204020204" pitchFamily="34" charset="-122"/>
              <a:cs typeface="Roboto Condensed Light" charset="0"/>
            </a:endParaRPr>
          </a:p>
        </p:txBody>
      </p:sp>
      <p:sp>
        <p:nvSpPr>
          <p:cNvPr id="34" name="TextBox 68"/>
          <p:cNvSpPr txBox="1"/>
          <p:nvPr/>
        </p:nvSpPr>
        <p:spPr>
          <a:xfrm>
            <a:off x="7939393" y="2701394"/>
            <a:ext cx="2994464" cy="615519"/>
          </a:xfrm>
          <a:prstGeom prst="rect">
            <a:avLst/>
          </a:prstGeom>
          <a:noFill/>
        </p:spPr>
        <p:txBody>
          <a:bodyPr wrap="square" lIns="182843" tIns="91423" rIns="182843" bIns="91423" rtlCol="0">
            <a:spAutoFit/>
          </a:bodyPr>
          <a:lstStyle/>
          <a:p>
            <a:pPr algn="ct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本模版所有图形线条及其相应素材均可自由编辑、改色、替换。</a:t>
            </a:r>
            <a:endParaRPr lang="en-US" sz="1400" dirty="0">
              <a:solidFill>
                <a:prstClr val="black"/>
              </a:solidFill>
              <a:latin typeface="微软雅黑" panose="020B0503020204020204" pitchFamily="34" charset="-122"/>
              <a:ea typeface="微软雅黑" panose="020B0503020204020204" pitchFamily="34" charset="-122"/>
              <a:cs typeface="Roboto Condensed Light" charset="0"/>
            </a:endParaRPr>
          </a:p>
        </p:txBody>
      </p:sp>
      <p:sp>
        <p:nvSpPr>
          <p:cNvPr id="37" name="TextBox 77"/>
          <p:cNvSpPr txBox="1"/>
          <p:nvPr/>
        </p:nvSpPr>
        <p:spPr>
          <a:xfrm>
            <a:off x="2776082" y="5268375"/>
            <a:ext cx="3113604" cy="830962"/>
          </a:xfrm>
          <a:prstGeom prst="rect">
            <a:avLst/>
          </a:prstGeom>
          <a:noFill/>
        </p:spPr>
        <p:txBody>
          <a:bodyPr wrap="square" lIns="182843" tIns="91423" rIns="182843" bIns="91423" rtlCol="0">
            <a:spAutoFit/>
          </a:bodyPr>
          <a:lstStyle/>
          <a:p>
            <a:pPr algn="ct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本模版所有图形线条及其相应素材均可自由编辑、改色、替换。</a:t>
            </a:r>
            <a:endParaRPr lang="en-US" altLang="zh-CN" sz="1400" dirty="0">
              <a:solidFill>
                <a:prstClr val="black"/>
              </a:solidFill>
              <a:latin typeface="微软雅黑" panose="020B0503020204020204" pitchFamily="34" charset="-122"/>
              <a:ea typeface="微软雅黑" panose="020B0503020204020204" pitchFamily="34" charset="-122"/>
              <a:cs typeface="Roboto Condensed Light" charset="0"/>
            </a:endParaRPr>
          </a:p>
          <a:p>
            <a:endParaRPr lang="en-US" sz="1400" dirty="0">
              <a:solidFill>
                <a:prstClr val="black"/>
              </a:solidFill>
              <a:latin typeface="Roboto Condensed Light" charset="0"/>
              <a:ea typeface="Roboto Condensed Light" charset="0"/>
              <a:cs typeface="Roboto Condensed Light" charset="0"/>
            </a:endParaRPr>
          </a:p>
        </p:txBody>
      </p:sp>
      <p:sp>
        <p:nvSpPr>
          <p:cNvPr id="40" name="TextBox 77"/>
          <p:cNvSpPr txBox="1"/>
          <p:nvPr/>
        </p:nvSpPr>
        <p:spPr>
          <a:xfrm>
            <a:off x="6585752" y="5255789"/>
            <a:ext cx="3084691" cy="830962"/>
          </a:xfrm>
          <a:prstGeom prst="rect">
            <a:avLst/>
          </a:prstGeom>
          <a:noFill/>
        </p:spPr>
        <p:txBody>
          <a:bodyPr wrap="square" lIns="182843" tIns="91423" rIns="182843" bIns="91423" rtlCol="0">
            <a:spAutoFit/>
          </a:bodyPr>
          <a:lstStyle/>
          <a:p>
            <a:pPr algn="ct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本模版所有图形线条及其相应素材均可自由编辑、改色、替换。</a:t>
            </a:r>
            <a:endParaRPr lang="en-US" altLang="zh-CN" sz="1400" dirty="0">
              <a:solidFill>
                <a:prstClr val="black"/>
              </a:solidFill>
              <a:latin typeface="微软雅黑" panose="020B0503020204020204" pitchFamily="34" charset="-122"/>
              <a:ea typeface="微软雅黑" panose="020B0503020204020204" pitchFamily="34" charset="-122"/>
              <a:cs typeface="Roboto Condensed Light" charset="0"/>
            </a:endParaRPr>
          </a:p>
          <a:p>
            <a:endParaRPr lang="en-US" sz="1400" dirty="0">
              <a:solidFill>
                <a:prstClr val="black"/>
              </a:solidFill>
              <a:latin typeface="Roboto Condensed Light" charset="0"/>
              <a:ea typeface="Roboto Condensed Light" charset="0"/>
              <a:cs typeface="Roboto Condensed Light" charset="0"/>
            </a:endParaRPr>
          </a:p>
        </p:txBody>
      </p:sp>
      <p:sp>
        <p:nvSpPr>
          <p:cNvPr id="26" name="TextBox 70"/>
          <p:cNvSpPr txBox="1"/>
          <p:nvPr/>
        </p:nvSpPr>
        <p:spPr>
          <a:xfrm>
            <a:off x="1263759" y="2439164"/>
            <a:ext cx="2842098" cy="430853"/>
          </a:xfrm>
          <a:prstGeom prst="rect">
            <a:avLst/>
          </a:prstGeom>
          <a:noFill/>
        </p:spPr>
        <p:txBody>
          <a:bodyPr wrap="square" lIns="182843" tIns="91423" rIns="182843" bIns="91423" rtlCol="0">
            <a:spAutoFit/>
          </a:bodyPr>
          <a:lstStyle/>
          <a:p>
            <a:pPr algn="ctr"/>
            <a:r>
              <a:rPr lang="id-ID" sz="1600" b="1" dirty="0">
                <a:solidFill>
                  <a:srgbClr val="000000"/>
                </a:solidFill>
                <a:latin typeface="微软雅黑" panose="020B0503020204020204" pitchFamily="34" charset="-122"/>
                <a:ea typeface="微软雅黑" panose="020B0503020204020204" pitchFamily="34" charset="-122"/>
                <a:cs typeface="Roboto Condensed Light" charset="0"/>
              </a:rPr>
              <a:t>0</a:t>
            </a:r>
            <a:r>
              <a:rPr lang="en-US" sz="1600" b="1" dirty="0">
                <a:solidFill>
                  <a:srgbClr val="000000"/>
                </a:solidFill>
                <a:latin typeface="微软雅黑" panose="020B0503020204020204" pitchFamily="34" charset="-122"/>
                <a:ea typeface="微软雅黑" panose="020B0503020204020204" pitchFamily="34" charset="-122"/>
                <a:cs typeface="Roboto Condensed Light" charset="0"/>
              </a:rPr>
              <a:t>2</a:t>
            </a:r>
            <a:r>
              <a:rPr lang="id-ID" sz="1600" b="1" dirty="0" smtClean="0">
                <a:solidFill>
                  <a:srgbClr val="000000"/>
                </a:solidFill>
                <a:latin typeface="微软雅黑" panose="020B0503020204020204" pitchFamily="34" charset="-122"/>
                <a:ea typeface="微软雅黑" panose="020B0503020204020204" pitchFamily="34" charset="-122"/>
                <a:cs typeface="Roboto Condensed Light" charset="0"/>
              </a:rPr>
              <a:t>.</a:t>
            </a:r>
            <a:r>
              <a:rPr lang="zh-CN" altLang="en-US" sz="1600" b="1" dirty="0" smtClean="0">
                <a:solidFill>
                  <a:srgbClr val="000000"/>
                </a:solidFill>
                <a:latin typeface="微软雅黑" panose="020B0503020204020204" pitchFamily="34" charset="-122"/>
                <a:ea typeface="微软雅黑" panose="020B0503020204020204" pitchFamily="34" charset="-122"/>
                <a:sym typeface="Arial" panose="020B0604020202020204" pitchFamily="34" charset="0"/>
              </a:rPr>
              <a:t>标题</a:t>
            </a:r>
            <a:endParaRPr lang="en-US" altLang="zh-CN" sz="1600" b="1" dirty="0">
              <a:solidFill>
                <a:srgbClr val="000000"/>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9" name="TextBox 70"/>
          <p:cNvSpPr txBox="1"/>
          <p:nvPr/>
        </p:nvSpPr>
        <p:spPr>
          <a:xfrm>
            <a:off x="2911835" y="4909639"/>
            <a:ext cx="2842098" cy="430853"/>
          </a:xfrm>
          <a:prstGeom prst="rect">
            <a:avLst/>
          </a:prstGeom>
          <a:noFill/>
        </p:spPr>
        <p:txBody>
          <a:bodyPr wrap="square" lIns="182843" tIns="91423" rIns="182843" bIns="91423" rtlCol="0">
            <a:spAutoFit/>
          </a:bodyPr>
          <a:lstStyle/>
          <a:p>
            <a:pPr algn="ctr"/>
            <a:r>
              <a:rPr lang="id-ID" sz="1600" b="1" dirty="0">
                <a:solidFill>
                  <a:srgbClr val="000000"/>
                </a:solidFill>
                <a:latin typeface="微软雅黑" panose="020B0503020204020204" pitchFamily="34" charset="-122"/>
                <a:ea typeface="微软雅黑" panose="020B0503020204020204" pitchFamily="34" charset="-122"/>
                <a:cs typeface="Roboto Condensed Light" charset="0"/>
              </a:rPr>
              <a:t>0</a:t>
            </a:r>
            <a:r>
              <a:rPr lang="en-US" sz="1600" b="1" dirty="0">
                <a:solidFill>
                  <a:srgbClr val="000000"/>
                </a:solidFill>
                <a:latin typeface="微软雅黑" panose="020B0503020204020204" pitchFamily="34" charset="-122"/>
                <a:ea typeface="微软雅黑" panose="020B0503020204020204" pitchFamily="34" charset="-122"/>
                <a:cs typeface="Roboto Condensed Light" charset="0"/>
              </a:rPr>
              <a:t>4</a:t>
            </a:r>
            <a:r>
              <a:rPr lang="id-ID" sz="1600" b="1" dirty="0" smtClean="0">
                <a:solidFill>
                  <a:srgbClr val="000000"/>
                </a:solidFill>
                <a:latin typeface="微软雅黑" panose="020B0503020204020204" pitchFamily="34" charset="-122"/>
                <a:ea typeface="微软雅黑" panose="020B0503020204020204" pitchFamily="34" charset="-122"/>
                <a:cs typeface="Roboto Condensed Light" charset="0"/>
              </a:rPr>
              <a:t>.</a:t>
            </a:r>
            <a:r>
              <a:rPr lang="zh-CN" altLang="en-US" sz="1600" b="1" dirty="0" smtClean="0">
                <a:solidFill>
                  <a:srgbClr val="000000"/>
                </a:solidFill>
                <a:latin typeface="微软雅黑" panose="020B0503020204020204" pitchFamily="34" charset="-122"/>
                <a:ea typeface="微软雅黑" panose="020B0503020204020204" pitchFamily="34" charset="-122"/>
                <a:sym typeface="Arial" panose="020B0604020202020204" pitchFamily="34" charset="0"/>
              </a:rPr>
              <a:t>标题</a:t>
            </a:r>
            <a:endParaRPr lang="en-US" altLang="zh-CN" sz="1600" b="1" dirty="0">
              <a:solidFill>
                <a:srgbClr val="000000"/>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32" name="TextBox 70"/>
          <p:cNvSpPr txBox="1"/>
          <p:nvPr/>
        </p:nvSpPr>
        <p:spPr>
          <a:xfrm>
            <a:off x="6707048" y="4909639"/>
            <a:ext cx="2842098" cy="430853"/>
          </a:xfrm>
          <a:prstGeom prst="rect">
            <a:avLst/>
          </a:prstGeom>
          <a:noFill/>
        </p:spPr>
        <p:txBody>
          <a:bodyPr wrap="square" lIns="182843" tIns="91423" rIns="182843" bIns="91423" rtlCol="0">
            <a:spAutoFit/>
          </a:bodyPr>
          <a:lstStyle/>
          <a:p>
            <a:pPr algn="ctr"/>
            <a:r>
              <a:rPr lang="id-ID" sz="1600" b="1" dirty="0">
                <a:solidFill>
                  <a:srgbClr val="000000"/>
                </a:solidFill>
                <a:latin typeface="微软雅黑" panose="020B0503020204020204" pitchFamily="34" charset="-122"/>
                <a:ea typeface="微软雅黑" panose="020B0503020204020204" pitchFamily="34" charset="-122"/>
                <a:cs typeface="Roboto Condensed Light" charset="0"/>
              </a:rPr>
              <a:t>0</a:t>
            </a:r>
            <a:r>
              <a:rPr lang="en-US" sz="1600" b="1" dirty="0">
                <a:solidFill>
                  <a:srgbClr val="000000"/>
                </a:solidFill>
                <a:latin typeface="微软雅黑" panose="020B0503020204020204" pitchFamily="34" charset="-122"/>
                <a:ea typeface="微软雅黑" panose="020B0503020204020204" pitchFamily="34" charset="-122"/>
                <a:cs typeface="Roboto Condensed Light" charset="0"/>
              </a:rPr>
              <a:t>5</a:t>
            </a:r>
            <a:r>
              <a:rPr lang="id-ID" sz="1600" b="1" dirty="0" smtClean="0">
                <a:solidFill>
                  <a:srgbClr val="000000"/>
                </a:solidFill>
                <a:latin typeface="微软雅黑" panose="020B0503020204020204" pitchFamily="34" charset="-122"/>
                <a:ea typeface="微软雅黑" panose="020B0503020204020204" pitchFamily="34" charset="-122"/>
                <a:cs typeface="Roboto Condensed Light" charset="0"/>
              </a:rPr>
              <a:t>.</a:t>
            </a:r>
            <a:r>
              <a:rPr lang="zh-CN" altLang="en-US" sz="1600" b="1" dirty="0" smtClean="0">
                <a:solidFill>
                  <a:srgbClr val="000000"/>
                </a:solidFill>
                <a:latin typeface="微软雅黑" panose="020B0503020204020204" pitchFamily="34" charset="-122"/>
                <a:ea typeface="微软雅黑" panose="020B0503020204020204" pitchFamily="34" charset="-122"/>
                <a:sym typeface="Arial" panose="020B0604020202020204" pitchFamily="34" charset="0"/>
              </a:rPr>
              <a:t>标题</a:t>
            </a:r>
            <a:endParaRPr lang="en-US" altLang="zh-CN" sz="1600" b="1" dirty="0">
              <a:solidFill>
                <a:srgbClr val="000000"/>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35" name="TextBox 70"/>
          <p:cNvSpPr txBox="1"/>
          <p:nvPr/>
        </p:nvSpPr>
        <p:spPr>
          <a:xfrm>
            <a:off x="8015576" y="2380810"/>
            <a:ext cx="2842098" cy="430853"/>
          </a:xfrm>
          <a:prstGeom prst="rect">
            <a:avLst/>
          </a:prstGeom>
          <a:noFill/>
        </p:spPr>
        <p:txBody>
          <a:bodyPr wrap="square" lIns="182843" tIns="91423" rIns="182843" bIns="91423" rtlCol="0">
            <a:spAutoFit/>
          </a:bodyPr>
          <a:lstStyle/>
          <a:p>
            <a:pPr algn="ctr"/>
            <a:r>
              <a:rPr lang="id-ID" sz="1600" b="1" dirty="0">
                <a:solidFill>
                  <a:srgbClr val="000000"/>
                </a:solidFill>
                <a:latin typeface="微软雅黑" panose="020B0503020204020204" pitchFamily="34" charset="-122"/>
                <a:ea typeface="微软雅黑" panose="020B0503020204020204" pitchFamily="34" charset="-122"/>
                <a:cs typeface="Roboto Condensed Light" charset="0"/>
              </a:rPr>
              <a:t>0</a:t>
            </a:r>
            <a:r>
              <a:rPr lang="en-US" sz="1600" b="1" dirty="0">
                <a:solidFill>
                  <a:srgbClr val="000000"/>
                </a:solidFill>
                <a:latin typeface="微软雅黑" panose="020B0503020204020204" pitchFamily="34" charset="-122"/>
                <a:ea typeface="微软雅黑" panose="020B0503020204020204" pitchFamily="34" charset="-122"/>
                <a:cs typeface="Roboto Condensed Light" charset="0"/>
              </a:rPr>
              <a:t>3</a:t>
            </a:r>
            <a:r>
              <a:rPr lang="id-ID" sz="1600" b="1" dirty="0" smtClean="0">
                <a:solidFill>
                  <a:srgbClr val="000000"/>
                </a:solidFill>
                <a:latin typeface="微软雅黑" panose="020B0503020204020204" pitchFamily="34" charset="-122"/>
                <a:ea typeface="微软雅黑" panose="020B0503020204020204" pitchFamily="34" charset="-122"/>
                <a:cs typeface="Roboto Condensed Light" charset="0"/>
              </a:rPr>
              <a:t>.</a:t>
            </a:r>
            <a:r>
              <a:rPr lang="zh-CN" altLang="en-US" sz="1600" b="1" dirty="0" smtClean="0">
                <a:solidFill>
                  <a:srgbClr val="000000"/>
                </a:solidFill>
                <a:latin typeface="微软雅黑" panose="020B0503020204020204" pitchFamily="34" charset="-122"/>
                <a:ea typeface="微软雅黑" panose="020B0503020204020204" pitchFamily="34" charset="-122"/>
                <a:sym typeface="Arial" panose="020B0604020202020204" pitchFamily="34" charset="0"/>
              </a:rPr>
              <a:t>标题</a:t>
            </a:r>
            <a:endParaRPr lang="en-US" altLang="zh-CN" sz="1600" b="1" dirty="0">
              <a:solidFill>
                <a:srgbClr val="000000"/>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38" name="TextBox 70"/>
          <p:cNvSpPr txBox="1"/>
          <p:nvPr/>
        </p:nvSpPr>
        <p:spPr>
          <a:xfrm>
            <a:off x="4357214" y="815554"/>
            <a:ext cx="2842098" cy="430853"/>
          </a:xfrm>
          <a:prstGeom prst="rect">
            <a:avLst/>
          </a:prstGeom>
          <a:noFill/>
        </p:spPr>
        <p:txBody>
          <a:bodyPr wrap="square" lIns="182843" tIns="91423" rIns="182843" bIns="91423" rtlCol="0">
            <a:spAutoFit/>
          </a:bodyPr>
          <a:lstStyle/>
          <a:p>
            <a:pPr algn="ctr"/>
            <a:r>
              <a:rPr lang="id-ID" sz="1600" b="1" dirty="0">
                <a:solidFill>
                  <a:srgbClr val="000000"/>
                </a:solidFill>
                <a:latin typeface="微软雅黑" panose="020B0503020204020204" pitchFamily="34" charset="-122"/>
                <a:ea typeface="微软雅黑" panose="020B0503020204020204" pitchFamily="34" charset="-122"/>
                <a:cs typeface="Roboto Condensed Light" charset="0"/>
              </a:rPr>
              <a:t>0</a:t>
            </a:r>
            <a:r>
              <a:rPr lang="en-US" sz="1600" b="1" dirty="0">
                <a:solidFill>
                  <a:srgbClr val="000000"/>
                </a:solidFill>
                <a:latin typeface="微软雅黑" panose="020B0503020204020204" pitchFamily="34" charset="-122"/>
                <a:ea typeface="微软雅黑" panose="020B0503020204020204" pitchFamily="34" charset="-122"/>
                <a:cs typeface="Roboto Condensed Light" charset="0"/>
              </a:rPr>
              <a:t>1</a:t>
            </a:r>
            <a:r>
              <a:rPr lang="id-ID" sz="1600" b="1" dirty="0" smtClean="0">
                <a:solidFill>
                  <a:srgbClr val="000000"/>
                </a:solidFill>
                <a:latin typeface="微软雅黑" panose="020B0503020204020204" pitchFamily="34" charset="-122"/>
                <a:ea typeface="微软雅黑" panose="020B0503020204020204" pitchFamily="34" charset="-122"/>
                <a:cs typeface="Roboto Condensed Light" charset="0"/>
              </a:rPr>
              <a:t>.</a:t>
            </a:r>
            <a:r>
              <a:rPr lang="zh-CN" altLang="en-US" sz="1600" b="1" dirty="0" smtClean="0">
                <a:solidFill>
                  <a:srgbClr val="000000"/>
                </a:solidFill>
                <a:latin typeface="微软雅黑" panose="020B0503020204020204" pitchFamily="34" charset="-122"/>
                <a:ea typeface="微软雅黑" panose="020B0503020204020204" pitchFamily="34" charset="-122"/>
                <a:sym typeface="Arial" panose="020B0604020202020204" pitchFamily="34" charset="0"/>
              </a:rPr>
              <a:t>标题</a:t>
            </a:r>
            <a:endParaRPr lang="en-US" altLang="zh-CN" sz="1600" b="1" dirty="0">
              <a:solidFill>
                <a:srgbClr val="000000"/>
              </a:solidFill>
              <a:latin typeface="微软雅黑" panose="020B0503020204020204" pitchFamily="34" charset="-122"/>
              <a:ea typeface="微软雅黑" panose="020B0503020204020204" pitchFamily="34" charset="-122"/>
              <a:sym typeface="Arial" panose="020B0604020202020204" pitchFamily="34" charset="0"/>
            </a:endParaRPr>
          </a:p>
        </p:txBody>
      </p:sp>
      <p:grpSp>
        <p:nvGrpSpPr>
          <p:cNvPr id="24" name="组合 23"/>
          <p:cNvGrpSpPr/>
          <p:nvPr/>
        </p:nvGrpSpPr>
        <p:grpSpPr>
          <a:xfrm>
            <a:off x="0" y="251594"/>
            <a:ext cx="3671249" cy="555608"/>
            <a:chOff x="0" y="3007494"/>
            <a:chExt cx="3671249" cy="555608"/>
          </a:xfrm>
        </p:grpSpPr>
        <p:sp>
          <p:nvSpPr>
            <p:cNvPr id="25" name="矩形 24"/>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7" name="矩形 26"/>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30"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37916573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8" name="组合 47"/>
          <p:cNvGrpSpPr/>
          <p:nvPr/>
        </p:nvGrpSpPr>
        <p:grpSpPr>
          <a:xfrm>
            <a:off x="1023428" y="2115295"/>
            <a:ext cx="2583542" cy="1019560"/>
            <a:chOff x="1146629" y="1849438"/>
            <a:chExt cx="2583542" cy="1019560"/>
          </a:xfrm>
        </p:grpSpPr>
        <p:sp>
          <p:nvSpPr>
            <p:cNvPr id="49" name="文本框 51"/>
            <p:cNvSpPr txBox="1">
              <a:spLocks noChangeArrowheads="1"/>
            </p:cNvSpPr>
            <p:nvPr/>
          </p:nvSpPr>
          <p:spPr bwMode="auto">
            <a:xfrm>
              <a:off x="2298347" y="1849438"/>
              <a:ext cx="1395766" cy="307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6pPr>
              <a:lvl7pPr marL="29718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7pPr>
              <a:lvl8pPr marL="34290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8pPr>
              <a:lvl9pPr marL="38862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9pPr>
            </a:lstStyle>
            <a:p>
              <a:pPr marL="0" marR="0" lvl="0" indent="0" algn="r" defTabSz="914400" rtl="0" eaLnBrk="1" latinLnBrk="0" hangingPunct="1">
                <a:spcBef>
                  <a:spcPts val="0"/>
                </a:spcBef>
                <a:spcAft>
                  <a:spcPts val="0"/>
                </a:spcAft>
                <a:buClrTx/>
                <a:buSzTx/>
                <a:buFontTx/>
                <a:buNone/>
                <a:defRPr/>
              </a:pPr>
              <a:r>
                <a:rPr kumimoji="0" lang="zh-CN" altLang="en-US" sz="1400" b="1" i="0" u="none" strike="noStrike" kern="1200" cap="none" spc="0" normalizeH="0" baseline="0" noProof="0" dirty="0">
                  <a:ln>
                    <a:noFill/>
                  </a:ln>
                  <a:solidFill>
                    <a:sysClr val="windowText" lastClr="000000"/>
                  </a:solidFill>
                  <a:effectLst/>
                  <a:uLnTx/>
                  <a:uFillTx/>
                  <a:latin typeface="微软雅黑" pitchFamily="34" charset="-122"/>
                  <a:ea typeface="微软雅黑" pitchFamily="34" charset="-122"/>
                  <a:cs typeface="+mn-cs"/>
                </a:rPr>
                <a:t>点击添加标题</a:t>
              </a:r>
            </a:p>
          </p:txBody>
        </p:sp>
        <p:sp>
          <p:nvSpPr>
            <p:cNvPr id="50" name="文本框 49"/>
            <p:cNvSpPr txBox="1"/>
            <p:nvPr/>
          </p:nvSpPr>
          <p:spPr>
            <a:xfrm>
              <a:off x="1146629" y="2130334"/>
              <a:ext cx="2583542" cy="738664"/>
            </a:xfrm>
            <a:prstGeom prst="rect">
              <a:avLst/>
            </a:prstGeom>
            <a:noFill/>
          </p:spPr>
          <p:txBody>
            <a:bodyPr wrap="square" rtlCol="0">
              <a:spAutoFit/>
            </a:bodyPr>
            <a:lstStyle/>
            <a:p>
              <a:pPr algn="r"/>
              <a:r>
                <a:rPr lang="zh-CN" altLang="en-US" sz="14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 </a:t>
              </a:r>
              <a:endParaRPr lang="zh-CN" altLang="en-US" sz="1400" dirty="0">
                <a:latin typeface="微软雅黑" panose="020B0503020204020204" pitchFamily="34" charset="-122"/>
                <a:ea typeface="微软雅黑" panose="020B0503020204020204" pitchFamily="34" charset="-122"/>
              </a:endParaRPr>
            </a:p>
          </p:txBody>
        </p:sp>
      </p:grpSp>
      <p:grpSp>
        <p:nvGrpSpPr>
          <p:cNvPr id="51" name="组合 50"/>
          <p:cNvGrpSpPr/>
          <p:nvPr/>
        </p:nvGrpSpPr>
        <p:grpSpPr>
          <a:xfrm>
            <a:off x="8692800" y="2108038"/>
            <a:ext cx="2583542" cy="1034074"/>
            <a:chOff x="1146629" y="1834924"/>
            <a:chExt cx="2583542" cy="1034074"/>
          </a:xfrm>
        </p:grpSpPr>
        <p:sp>
          <p:nvSpPr>
            <p:cNvPr id="52" name="文本框 51"/>
            <p:cNvSpPr txBox="1">
              <a:spLocks noChangeArrowheads="1"/>
            </p:cNvSpPr>
            <p:nvPr/>
          </p:nvSpPr>
          <p:spPr bwMode="auto">
            <a:xfrm>
              <a:off x="1166232" y="1834924"/>
              <a:ext cx="1395766" cy="307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6pPr>
              <a:lvl7pPr marL="29718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7pPr>
              <a:lvl8pPr marL="34290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8pPr>
              <a:lvl9pPr marL="38862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9pPr>
            </a:lstStyle>
            <a:p>
              <a:pPr marL="0" marR="0" lvl="0" indent="0" defTabSz="914400" rtl="0" eaLnBrk="1" latinLnBrk="0" hangingPunct="1">
                <a:spcBef>
                  <a:spcPts val="0"/>
                </a:spcBef>
                <a:spcAft>
                  <a:spcPts val="0"/>
                </a:spcAft>
                <a:buClrTx/>
                <a:buSzTx/>
                <a:buFontTx/>
                <a:buNone/>
                <a:defRPr/>
              </a:pPr>
              <a:r>
                <a:rPr kumimoji="0" lang="zh-CN" altLang="en-US" sz="1400" b="1" i="0" u="none" strike="noStrike" kern="1200" cap="none" spc="0" normalizeH="0" baseline="0" noProof="0" dirty="0">
                  <a:ln>
                    <a:noFill/>
                  </a:ln>
                  <a:solidFill>
                    <a:sysClr val="windowText" lastClr="000000"/>
                  </a:solidFill>
                  <a:effectLst/>
                  <a:uLnTx/>
                  <a:uFillTx/>
                  <a:latin typeface="微软雅黑" pitchFamily="34" charset="-122"/>
                  <a:ea typeface="微软雅黑" pitchFamily="34" charset="-122"/>
                  <a:cs typeface="+mn-cs"/>
                </a:rPr>
                <a:t>点击添加标题</a:t>
              </a:r>
            </a:p>
          </p:txBody>
        </p:sp>
        <p:sp>
          <p:nvSpPr>
            <p:cNvPr id="53" name="文本框 52"/>
            <p:cNvSpPr txBox="1"/>
            <p:nvPr/>
          </p:nvSpPr>
          <p:spPr>
            <a:xfrm>
              <a:off x="1146629" y="2130334"/>
              <a:ext cx="2583542" cy="738664"/>
            </a:xfrm>
            <a:prstGeom prst="rect">
              <a:avLst/>
            </a:prstGeom>
            <a:noFill/>
          </p:spPr>
          <p:txBody>
            <a:bodyPr wrap="square" rtlCol="0">
              <a:spAutoFit/>
            </a:bodyPr>
            <a:lstStyle/>
            <a:p>
              <a:r>
                <a:rPr lang="zh-CN" altLang="en-US" sz="14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 </a:t>
              </a:r>
              <a:endParaRPr lang="zh-CN" altLang="en-US" sz="1400" dirty="0">
                <a:latin typeface="微软雅黑" panose="020B0503020204020204" pitchFamily="34" charset="-122"/>
                <a:ea typeface="微软雅黑" panose="020B0503020204020204" pitchFamily="34" charset="-122"/>
              </a:endParaRPr>
            </a:p>
          </p:txBody>
        </p:sp>
      </p:grpSp>
      <p:grpSp>
        <p:nvGrpSpPr>
          <p:cNvPr id="54" name="组合 53"/>
          <p:cNvGrpSpPr/>
          <p:nvPr/>
        </p:nvGrpSpPr>
        <p:grpSpPr>
          <a:xfrm>
            <a:off x="1023428" y="4258889"/>
            <a:ext cx="2583542" cy="1019560"/>
            <a:chOff x="1146629" y="1849438"/>
            <a:chExt cx="2583542" cy="1019560"/>
          </a:xfrm>
        </p:grpSpPr>
        <p:sp>
          <p:nvSpPr>
            <p:cNvPr id="55" name="文本框 51"/>
            <p:cNvSpPr txBox="1">
              <a:spLocks noChangeArrowheads="1"/>
            </p:cNvSpPr>
            <p:nvPr/>
          </p:nvSpPr>
          <p:spPr bwMode="auto">
            <a:xfrm>
              <a:off x="2298347" y="1849438"/>
              <a:ext cx="1395766" cy="307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6pPr>
              <a:lvl7pPr marL="29718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7pPr>
              <a:lvl8pPr marL="34290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8pPr>
              <a:lvl9pPr marL="38862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9pPr>
            </a:lstStyle>
            <a:p>
              <a:pPr marL="0" marR="0" lvl="0" indent="0" algn="r" defTabSz="914400" rtl="0" eaLnBrk="1" latinLnBrk="0" hangingPunct="1">
                <a:spcBef>
                  <a:spcPts val="0"/>
                </a:spcBef>
                <a:spcAft>
                  <a:spcPts val="0"/>
                </a:spcAft>
                <a:buClrTx/>
                <a:buSzTx/>
                <a:buFontTx/>
                <a:buNone/>
                <a:defRPr/>
              </a:pPr>
              <a:r>
                <a:rPr kumimoji="0" lang="zh-CN" altLang="en-US" sz="1400" b="1" i="0" u="none" strike="noStrike" kern="1200" cap="none" spc="0" normalizeH="0" baseline="0" noProof="0" dirty="0">
                  <a:ln>
                    <a:noFill/>
                  </a:ln>
                  <a:solidFill>
                    <a:sysClr val="windowText" lastClr="000000"/>
                  </a:solidFill>
                  <a:effectLst/>
                  <a:uLnTx/>
                  <a:uFillTx/>
                  <a:latin typeface="微软雅黑" pitchFamily="34" charset="-122"/>
                  <a:ea typeface="微软雅黑" pitchFamily="34" charset="-122"/>
                  <a:cs typeface="+mn-cs"/>
                </a:rPr>
                <a:t>点击添加标题</a:t>
              </a:r>
            </a:p>
          </p:txBody>
        </p:sp>
        <p:sp>
          <p:nvSpPr>
            <p:cNvPr id="56" name="文本框 55"/>
            <p:cNvSpPr txBox="1"/>
            <p:nvPr/>
          </p:nvSpPr>
          <p:spPr>
            <a:xfrm>
              <a:off x="1146629" y="2130334"/>
              <a:ext cx="2583542" cy="738664"/>
            </a:xfrm>
            <a:prstGeom prst="rect">
              <a:avLst/>
            </a:prstGeom>
            <a:noFill/>
          </p:spPr>
          <p:txBody>
            <a:bodyPr wrap="square" rtlCol="0">
              <a:spAutoFit/>
            </a:bodyPr>
            <a:lstStyle/>
            <a:p>
              <a:pPr algn="r"/>
              <a:r>
                <a:rPr lang="zh-CN" altLang="en-US" sz="14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 </a:t>
              </a:r>
              <a:endParaRPr lang="zh-CN" altLang="en-US" sz="1400" dirty="0">
                <a:latin typeface="微软雅黑" panose="020B0503020204020204" pitchFamily="34" charset="-122"/>
                <a:ea typeface="微软雅黑" panose="020B0503020204020204" pitchFamily="34" charset="-122"/>
              </a:endParaRPr>
            </a:p>
          </p:txBody>
        </p:sp>
      </p:grpSp>
      <p:grpSp>
        <p:nvGrpSpPr>
          <p:cNvPr id="57" name="组合 56"/>
          <p:cNvGrpSpPr/>
          <p:nvPr/>
        </p:nvGrpSpPr>
        <p:grpSpPr>
          <a:xfrm>
            <a:off x="8692800" y="4251632"/>
            <a:ext cx="2583542" cy="1034074"/>
            <a:chOff x="1146629" y="1834924"/>
            <a:chExt cx="2583542" cy="1034074"/>
          </a:xfrm>
        </p:grpSpPr>
        <p:sp>
          <p:nvSpPr>
            <p:cNvPr id="58" name="文本框 51"/>
            <p:cNvSpPr txBox="1">
              <a:spLocks noChangeArrowheads="1"/>
            </p:cNvSpPr>
            <p:nvPr/>
          </p:nvSpPr>
          <p:spPr bwMode="auto">
            <a:xfrm>
              <a:off x="1166232" y="1834924"/>
              <a:ext cx="1395766" cy="307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6pPr>
              <a:lvl7pPr marL="29718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7pPr>
              <a:lvl8pPr marL="34290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8pPr>
              <a:lvl9pPr marL="38862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9pPr>
            </a:lstStyle>
            <a:p>
              <a:pPr marL="0" marR="0" lvl="0" indent="0" defTabSz="914400" rtl="0" eaLnBrk="1" latinLnBrk="0" hangingPunct="1">
                <a:spcBef>
                  <a:spcPts val="0"/>
                </a:spcBef>
                <a:spcAft>
                  <a:spcPts val="0"/>
                </a:spcAft>
                <a:buClrTx/>
                <a:buSzTx/>
                <a:buFontTx/>
                <a:buNone/>
                <a:defRPr/>
              </a:pPr>
              <a:r>
                <a:rPr kumimoji="0" lang="zh-CN" altLang="en-US" sz="1400" b="1" i="0" u="none" strike="noStrike" kern="1200" cap="none" spc="0" normalizeH="0" baseline="0" noProof="0" dirty="0">
                  <a:ln>
                    <a:noFill/>
                  </a:ln>
                  <a:solidFill>
                    <a:sysClr val="windowText" lastClr="000000"/>
                  </a:solidFill>
                  <a:effectLst/>
                  <a:uLnTx/>
                  <a:uFillTx/>
                  <a:latin typeface="微软雅黑" pitchFamily="34" charset="-122"/>
                  <a:ea typeface="微软雅黑" pitchFamily="34" charset="-122"/>
                  <a:cs typeface="+mn-cs"/>
                </a:rPr>
                <a:t>点击添加标题</a:t>
              </a:r>
            </a:p>
          </p:txBody>
        </p:sp>
        <p:sp>
          <p:nvSpPr>
            <p:cNvPr id="59" name="文本框 58"/>
            <p:cNvSpPr txBox="1"/>
            <p:nvPr/>
          </p:nvSpPr>
          <p:spPr>
            <a:xfrm>
              <a:off x="1146629" y="2130334"/>
              <a:ext cx="2583542" cy="738664"/>
            </a:xfrm>
            <a:prstGeom prst="rect">
              <a:avLst/>
            </a:prstGeom>
            <a:noFill/>
          </p:spPr>
          <p:txBody>
            <a:bodyPr wrap="square" rtlCol="0">
              <a:spAutoFit/>
            </a:bodyPr>
            <a:lstStyle/>
            <a:p>
              <a:r>
                <a:rPr lang="zh-CN" altLang="en-US" sz="14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 </a:t>
              </a:r>
              <a:endParaRPr lang="zh-CN" altLang="en-US" sz="1400" dirty="0">
                <a:latin typeface="微软雅黑" panose="020B0503020204020204" pitchFamily="34" charset="-122"/>
                <a:ea typeface="微软雅黑" panose="020B0503020204020204" pitchFamily="34" charset="-122"/>
              </a:endParaRPr>
            </a:p>
          </p:txBody>
        </p:sp>
      </p:grpSp>
      <p:grpSp>
        <p:nvGrpSpPr>
          <p:cNvPr id="62" name="Group 126"/>
          <p:cNvGrpSpPr/>
          <p:nvPr/>
        </p:nvGrpSpPr>
        <p:grpSpPr>
          <a:xfrm>
            <a:off x="3764041" y="2669949"/>
            <a:ext cx="2145129" cy="1702252"/>
            <a:chOff x="3787487" y="2880964"/>
            <a:chExt cx="2145129" cy="1702252"/>
          </a:xfrm>
          <a:solidFill>
            <a:schemeClr val="accent2"/>
          </a:solidFill>
        </p:grpSpPr>
        <p:sp>
          <p:nvSpPr>
            <p:cNvPr id="83" name="Freeform 114"/>
            <p:cNvSpPr/>
            <p:nvPr/>
          </p:nvSpPr>
          <p:spPr>
            <a:xfrm>
              <a:off x="4230365" y="2880964"/>
              <a:ext cx="1702251" cy="1702252"/>
            </a:xfrm>
            <a:custGeom>
              <a:avLst/>
              <a:gdLst>
                <a:gd name="connsiteX0" fmla="*/ 2939403 w 3423157"/>
                <a:gd name="connsiteY0" fmla="*/ 1384993 h 3423158"/>
                <a:gd name="connsiteX1" fmla="*/ 3423157 w 3423157"/>
                <a:gd name="connsiteY1" fmla="*/ 1384993 h 3423158"/>
                <a:gd name="connsiteX2" fmla="*/ 3423157 w 3423157"/>
                <a:gd name="connsiteY2" fmla="*/ 1936950 h 3423158"/>
                <a:gd name="connsiteX3" fmla="*/ 3423157 w 3423157"/>
                <a:gd name="connsiteY3" fmla="*/ 1937819 h 3423158"/>
                <a:gd name="connsiteX4" fmla="*/ 3423157 w 3423157"/>
                <a:gd name="connsiteY4" fmla="*/ 2284534 h 3423158"/>
                <a:gd name="connsiteX5" fmla="*/ 3423157 w 3423157"/>
                <a:gd name="connsiteY5" fmla="*/ 2420703 h 3423158"/>
                <a:gd name="connsiteX6" fmla="*/ 3423157 w 3423157"/>
                <a:gd name="connsiteY6" fmla="*/ 2421572 h 3423158"/>
                <a:gd name="connsiteX7" fmla="*/ 3423157 w 3423157"/>
                <a:gd name="connsiteY7" fmla="*/ 2475034 h 3423158"/>
                <a:gd name="connsiteX8" fmla="*/ 3423157 w 3423157"/>
                <a:gd name="connsiteY8" fmla="*/ 2852620 h 3423158"/>
                <a:gd name="connsiteX9" fmla="*/ 2852619 w 3423157"/>
                <a:gd name="connsiteY9" fmla="*/ 3423158 h 3423158"/>
                <a:gd name="connsiteX10" fmla="*/ 2549355 w 3423157"/>
                <a:gd name="connsiteY10" fmla="*/ 3423158 h 3423158"/>
                <a:gd name="connsiteX11" fmla="*/ 2549355 w 3423157"/>
                <a:gd name="connsiteY11" fmla="*/ 2937465 h 3423158"/>
                <a:gd name="connsiteX12" fmla="*/ 2612605 w 3423157"/>
                <a:gd name="connsiteY12" fmla="*/ 2931089 h 3423158"/>
                <a:gd name="connsiteX13" fmla="*/ 2939403 w 3423157"/>
                <a:gd name="connsiteY13" fmla="*/ 2530121 h 3423158"/>
                <a:gd name="connsiteX14" fmla="*/ 2939403 w 3423157"/>
                <a:gd name="connsiteY14" fmla="*/ 2475034 h 3423158"/>
                <a:gd name="connsiteX15" fmla="*/ 2937519 w 3423157"/>
                <a:gd name="connsiteY15" fmla="*/ 2475034 h 3423158"/>
                <a:gd name="connsiteX16" fmla="*/ 2937519 w 3423157"/>
                <a:gd name="connsiteY16" fmla="*/ 2284534 h 3423158"/>
                <a:gd name="connsiteX17" fmla="*/ 2939403 w 3423157"/>
                <a:gd name="connsiteY17" fmla="*/ 2284534 h 3423158"/>
                <a:gd name="connsiteX18" fmla="*/ 2939403 w 3423157"/>
                <a:gd name="connsiteY18" fmla="*/ 1937819 h 3423158"/>
                <a:gd name="connsiteX19" fmla="*/ 2939403 w 3423157"/>
                <a:gd name="connsiteY19" fmla="*/ 1936950 h 3423158"/>
                <a:gd name="connsiteX20" fmla="*/ 2160620 w 3423157"/>
                <a:gd name="connsiteY20" fmla="*/ 0 h 3423158"/>
                <a:gd name="connsiteX21" fmla="*/ 2526770 w 3423157"/>
                <a:gd name="connsiteY21" fmla="*/ 0 h 3423158"/>
                <a:gd name="connsiteX22" fmla="*/ 2526770 w 3423157"/>
                <a:gd name="connsiteY22" fmla="*/ 1 h 3423158"/>
                <a:gd name="connsiteX23" fmla="*/ 2852619 w 3423157"/>
                <a:gd name="connsiteY23" fmla="*/ 1 h 3423158"/>
                <a:gd name="connsiteX24" fmla="*/ 3423157 w 3423157"/>
                <a:gd name="connsiteY24" fmla="*/ 570539 h 3423158"/>
                <a:gd name="connsiteX25" fmla="*/ 3423157 w 3423157"/>
                <a:gd name="connsiteY25" fmla="*/ 901239 h 3423158"/>
                <a:gd name="connsiteX26" fmla="*/ 2939403 w 3423157"/>
                <a:gd name="connsiteY26" fmla="*/ 901239 h 3423158"/>
                <a:gd name="connsiteX27" fmla="*/ 2939403 w 3423157"/>
                <a:gd name="connsiteY27" fmla="*/ 893037 h 3423158"/>
                <a:gd name="connsiteX28" fmla="*/ 2530120 w 3423157"/>
                <a:gd name="connsiteY28" fmla="*/ 483754 h 3423158"/>
                <a:gd name="connsiteX29" fmla="*/ 2445571 w 3423157"/>
                <a:gd name="connsiteY29" fmla="*/ 483754 h 3423158"/>
                <a:gd name="connsiteX30" fmla="*/ 2445571 w 3423157"/>
                <a:gd name="connsiteY30" fmla="*/ 483674 h 3423158"/>
                <a:gd name="connsiteX31" fmla="*/ 2432634 w 3423157"/>
                <a:gd name="connsiteY31" fmla="*/ 483674 h 3423158"/>
                <a:gd name="connsiteX32" fmla="*/ 2432634 w 3423157"/>
                <a:gd name="connsiteY32" fmla="*/ 483754 h 3423158"/>
                <a:gd name="connsiteX33" fmla="*/ 1961818 w 3423157"/>
                <a:gd name="connsiteY33" fmla="*/ 483754 h 3423158"/>
                <a:gd name="connsiteX34" fmla="*/ 1948881 w 3423157"/>
                <a:gd name="connsiteY34" fmla="*/ 483754 h 3423158"/>
                <a:gd name="connsiteX35" fmla="*/ 893036 w 3423157"/>
                <a:gd name="connsiteY35" fmla="*/ 483754 h 3423158"/>
                <a:gd name="connsiteX36" fmla="*/ 483753 w 3423157"/>
                <a:gd name="connsiteY36" fmla="*/ 893037 h 3423158"/>
                <a:gd name="connsiteX37" fmla="*/ 483753 w 3423157"/>
                <a:gd name="connsiteY37" fmla="*/ 2530121 h 3423158"/>
                <a:gd name="connsiteX38" fmla="*/ 893036 w 3423157"/>
                <a:gd name="connsiteY38" fmla="*/ 2939404 h 3423158"/>
                <a:gd name="connsiteX39" fmla="*/ 2065602 w 3423157"/>
                <a:gd name="connsiteY39" fmla="*/ 2939404 h 3423158"/>
                <a:gd name="connsiteX40" fmla="*/ 2065602 w 3423157"/>
                <a:gd name="connsiteY40" fmla="*/ 3423158 h 3423158"/>
                <a:gd name="connsiteX41" fmla="*/ 570538 w 3423157"/>
                <a:gd name="connsiteY41" fmla="*/ 3423158 h 3423158"/>
                <a:gd name="connsiteX42" fmla="*/ 0 w 3423157"/>
                <a:gd name="connsiteY42" fmla="*/ 2852620 h 3423158"/>
                <a:gd name="connsiteX43" fmla="*/ 0 w 3423157"/>
                <a:gd name="connsiteY43" fmla="*/ 570539 h 3423158"/>
                <a:gd name="connsiteX44" fmla="*/ 570538 w 3423157"/>
                <a:gd name="connsiteY44" fmla="*/ 1 h 3423158"/>
                <a:gd name="connsiteX45" fmla="*/ 1948881 w 3423157"/>
                <a:gd name="connsiteY45" fmla="*/ 1 h 3423158"/>
                <a:gd name="connsiteX46" fmla="*/ 1961818 w 3423157"/>
                <a:gd name="connsiteY46" fmla="*/ 1 h 3423158"/>
                <a:gd name="connsiteX47" fmla="*/ 2160620 w 3423157"/>
                <a:gd name="connsiteY47" fmla="*/ 1 h 3423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423157" h="3423158">
                  <a:moveTo>
                    <a:pt x="2939403" y="1384993"/>
                  </a:moveTo>
                  <a:lnTo>
                    <a:pt x="3423157" y="1384993"/>
                  </a:lnTo>
                  <a:lnTo>
                    <a:pt x="3423157" y="1936950"/>
                  </a:lnTo>
                  <a:lnTo>
                    <a:pt x="3423157" y="1937819"/>
                  </a:lnTo>
                  <a:lnTo>
                    <a:pt x="3423157" y="2284534"/>
                  </a:lnTo>
                  <a:lnTo>
                    <a:pt x="3423157" y="2420703"/>
                  </a:lnTo>
                  <a:lnTo>
                    <a:pt x="3423157" y="2421572"/>
                  </a:lnTo>
                  <a:lnTo>
                    <a:pt x="3423157" y="2475034"/>
                  </a:lnTo>
                  <a:lnTo>
                    <a:pt x="3423157" y="2852620"/>
                  </a:lnTo>
                  <a:cubicBezTo>
                    <a:pt x="3423157" y="3167719"/>
                    <a:pt x="3167718" y="3423158"/>
                    <a:pt x="2852619" y="3423158"/>
                  </a:cubicBezTo>
                  <a:lnTo>
                    <a:pt x="2549355" y="3423158"/>
                  </a:lnTo>
                  <a:lnTo>
                    <a:pt x="2549355" y="2937465"/>
                  </a:lnTo>
                  <a:lnTo>
                    <a:pt x="2612605" y="2931089"/>
                  </a:lnTo>
                  <a:cubicBezTo>
                    <a:pt x="2799108" y="2892925"/>
                    <a:pt x="2939403" y="2727907"/>
                    <a:pt x="2939403" y="2530121"/>
                  </a:cubicBezTo>
                  <a:lnTo>
                    <a:pt x="2939403" y="2475034"/>
                  </a:lnTo>
                  <a:lnTo>
                    <a:pt x="2937519" y="2475034"/>
                  </a:lnTo>
                  <a:lnTo>
                    <a:pt x="2937519" y="2284534"/>
                  </a:lnTo>
                  <a:lnTo>
                    <a:pt x="2939403" y="2284534"/>
                  </a:lnTo>
                  <a:lnTo>
                    <a:pt x="2939403" y="1937819"/>
                  </a:lnTo>
                  <a:lnTo>
                    <a:pt x="2939403" y="1936950"/>
                  </a:lnTo>
                  <a:close/>
                  <a:moveTo>
                    <a:pt x="2160620" y="0"/>
                  </a:moveTo>
                  <a:lnTo>
                    <a:pt x="2526770" y="0"/>
                  </a:lnTo>
                  <a:lnTo>
                    <a:pt x="2526770" y="1"/>
                  </a:lnTo>
                  <a:lnTo>
                    <a:pt x="2852619" y="1"/>
                  </a:lnTo>
                  <a:cubicBezTo>
                    <a:pt x="3167718" y="1"/>
                    <a:pt x="3423157" y="255440"/>
                    <a:pt x="3423157" y="570539"/>
                  </a:cubicBezTo>
                  <a:lnTo>
                    <a:pt x="3423157" y="901239"/>
                  </a:lnTo>
                  <a:lnTo>
                    <a:pt x="2939403" y="901239"/>
                  </a:lnTo>
                  <a:lnTo>
                    <a:pt x="2939403" y="893037"/>
                  </a:lnTo>
                  <a:cubicBezTo>
                    <a:pt x="2939403" y="666996"/>
                    <a:pt x="2756161" y="483754"/>
                    <a:pt x="2530120" y="483754"/>
                  </a:cubicBezTo>
                  <a:lnTo>
                    <a:pt x="2445571" y="483754"/>
                  </a:lnTo>
                  <a:lnTo>
                    <a:pt x="2445571" y="483674"/>
                  </a:lnTo>
                  <a:lnTo>
                    <a:pt x="2432634" y="483674"/>
                  </a:lnTo>
                  <a:lnTo>
                    <a:pt x="2432634" y="483754"/>
                  </a:lnTo>
                  <a:lnTo>
                    <a:pt x="1961818" y="483754"/>
                  </a:lnTo>
                  <a:lnTo>
                    <a:pt x="1948881" y="483754"/>
                  </a:lnTo>
                  <a:lnTo>
                    <a:pt x="893036" y="483754"/>
                  </a:lnTo>
                  <a:cubicBezTo>
                    <a:pt x="666995" y="483754"/>
                    <a:pt x="483753" y="666996"/>
                    <a:pt x="483753" y="893037"/>
                  </a:cubicBezTo>
                  <a:lnTo>
                    <a:pt x="483753" y="2530121"/>
                  </a:lnTo>
                  <a:cubicBezTo>
                    <a:pt x="483753" y="2756162"/>
                    <a:pt x="666995" y="2939404"/>
                    <a:pt x="893036" y="2939404"/>
                  </a:cubicBezTo>
                  <a:lnTo>
                    <a:pt x="2065602" y="2939404"/>
                  </a:lnTo>
                  <a:lnTo>
                    <a:pt x="2065602" y="3423158"/>
                  </a:lnTo>
                  <a:lnTo>
                    <a:pt x="570538" y="3423158"/>
                  </a:lnTo>
                  <a:cubicBezTo>
                    <a:pt x="255439" y="3423158"/>
                    <a:pt x="0" y="3167719"/>
                    <a:pt x="0" y="2852620"/>
                  </a:cubicBezTo>
                  <a:lnTo>
                    <a:pt x="0" y="570539"/>
                  </a:lnTo>
                  <a:cubicBezTo>
                    <a:pt x="0" y="255440"/>
                    <a:pt x="255439" y="1"/>
                    <a:pt x="570538" y="1"/>
                  </a:cubicBezTo>
                  <a:lnTo>
                    <a:pt x="1948881" y="1"/>
                  </a:lnTo>
                  <a:lnTo>
                    <a:pt x="1961818" y="1"/>
                  </a:lnTo>
                  <a:lnTo>
                    <a:pt x="2160620" y="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4" name="Oval 121"/>
            <p:cNvSpPr/>
            <p:nvPr/>
          </p:nvSpPr>
          <p:spPr>
            <a:xfrm>
              <a:off x="3787487" y="3360615"/>
              <a:ext cx="952500" cy="74295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63" name="Group 127"/>
          <p:cNvGrpSpPr/>
          <p:nvPr/>
        </p:nvGrpSpPr>
        <p:grpSpPr>
          <a:xfrm>
            <a:off x="5216691" y="1168300"/>
            <a:ext cx="1702252" cy="2189739"/>
            <a:chOff x="5240137" y="1379315"/>
            <a:chExt cx="1702252" cy="2189739"/>
          </a:xfrm>
          <a:solidFill>
            <a:schemeClr val="accent1"/>
          </a:solidFill>
        </p:grpSpPr>
        <p:sp>
          <p:nvSpPr>
            <p:cNvPr id="81" name="Freeform 115"/>
            <p:cNvSpPr/>
            <p:nvPr/>
          </p:nvSpPr>
          <p:spPr>
            <a:xfrm rot="16200000" flipH="1" flipV="1">
              <a:off x="5240137" y="1866803"/>
              <a:ext cx="1702251" cy="1702252"/>
            </a:xfrm>
            <a:custGeom>
              <a:avLst/>
              <a:gdLst>
                <a:gd name="connsiteX0" fmla="*/ 2939403 w 3423157"/>
                <a:gd name="connsiteY0" fmla="*/ 1384993 h 3423158"/>
                <a:gd name="connsiteX1" fmla="*/ 3423157 w 3423157"/>
                <a:gd name="connsiteY1" fmla="*/ 1384993 h 3423158"/>
                <a:gd name="connsiteX2" fmla="*/ 3423157 w 3423157"/>
                <a:gd name="connsiteY2" fmla="*/ 1936950 h 3423158"/>
                <a:gd name="connsiteX3" fmla="*/ 3423157 w 3423157"/>
                <a:gd name="connsiteY3" fmla="*/ 1937819 h 3423158"/>
                <a:gd name="connsiteX4" fmla="*/ 3423157 w 3423157"/>
                <a:gd name="connsiteY4" fmla="*/ 2284534 h 3423158"/>
                <a:gd name="connsiteX5" fmla="*/ 3423157 w 3423157"/>
                <a:gd name="connsiteY5" fmla="*/ 2420703 h 3423158"/>
                <a:gd name="connsiteX6" fmla="*/ 3423157 w 3423157"/>
                <a:gd name="connsiteY6" fmla="*/ 2421572 h 3423158"/>
                <a:gd name="connsiteX7" fmla="*/ 3423157 w 3423157"/>
                <a:gd name="connsiteY7" fmla="*/ 2475034 h 3423158"/>
                <a:gd name="connsiteX8" fmla="*/ 3423157 w 3423157"/>
                <a:gd name="connsiteY8" fmla="*/ 2852620 h 3423158"/>
                <a:gd name="connsiteX9" fmla="*/ 2852619 w 3423157"/>
                <a:gd name="connsiteY9" fmla="*/ 3423158 h 3423158"/>
                <a:gd name="connsiteX10" fmla="*/ 2549355 w 3423157"/>
                <a:gd name="connsiteY10" fmla="*/ 3423158 h 3423158"/>
                <a:gd name="connsiteX11" fmla="*/ 2549355 w 3423157"/>
                <a:gd name="connsiteY11" fmla="*/ 2937465 h 3423158"/>
                <a:gd name="connsiteX12" fmla="*/ 2612605 w 3423157"/>
                <a:gd name="connsiteY12" fmla="*/ 2931089 h 3423158"/>
                <a:gd name="connsiteX13" fmla="*/ 2939403 w 3423157"/>
                <a:gd name="connsiteY13" fmla="*/ 2530121 h 3423158"/>
                <a:gd name="connsiteX14" fmla="*/ 2939403 w 3423157"/>
                <a:gd name="connsiteY14" fmla="*/ 2475034 h 3423158"/>
                <a:gd name="connsiteX15" fmla="*/ 2937519 w 3423157"/>
                <a:gd name="connsiteY15" fmla="*/ 2475034 h 3423158"/>
                <a:gd name="connsiteX16" fmla="*/ 2937519 w 3423157"/>
                <a:gd name="connsiteY16" fmla="*/ 2284534 h 3423158"/>
                <a:gd name="connsiteX17" fmla="*/ 2939403 w 3423157"/>
                <a:gd name="connsiteY17" fmla="*/ 2284534 h 3423158"/>
                <a:gd name="connsiteX18" fmla="*/ 2939403 w 3423157"/>
                <a:gd name="connsiteY18" fmla="*/ 1937819 h 3423158"/>
                <a:gd name="connsiteX19" fmla="*/ 2939403 w 3423157"/>
                <a:gd name="connsiteY19" fmla="*/ 1936950 h 3423158"/>
                <a:gd name="connsiteX20" fmla="*/ 2160620 w 3423157"/>
                <a:gd name="connsiteY20" fmla="*/ 0 h 3423158"/>
                <a:gd name="connsiteX21" fmla="*/ 2526770 w 3423157"/>
                <a:gd name="connsiteY21" fmla="*/ 0 h 3423158"/>
                <a:gd name="connsiteX22" fmla="*/ 2526770 w 3423157"/>
                <a:gd name="connsiteY22" fmla="*/ 1 h 3423158"/>
                <a:gd name="connsiteX23" fmla="*/ 2852619 w 3423157"/>
                <a:gd name="connsiteY23" fmla="*/ 1 h 3423158"/>
                <a:gd name="connsiteX24" fmla="*/ 3423157 w 3423157"/>
                <a:gd name="connsiteY24" fmla="*/ 570539 h 3423158"/>
                <a:gd name="connsiteX25" fmla="*/ 3423157 w 3423157"/>
                <a:gd name="connsiteY25" fmla="*/ 901239 h 3423158"/>
                <a:gd name="connsiteX26" fmla="*/ 2939403 w 3423157"/>
                <a:gd name="connsiteY26" fmla="*/ 901239 h 3423158"/>
                <a:gd name="connsiteX27" fmla="*/ 2939403 w 3423157"/>
                <a:gd name="connsiteY27" fmla="*/ 893037 h 3423158"/>
                <a:gd name="connsiteX28" fmla="*/ 2530120 w 3423157"/>
                <a:gd name="connsiteY28" fmla="*/ 483754 h 3423158"/>
                <a:gd name="connsiteX29" fmla="*/ 2445571 w 3423157"/>
                <a:gd name="connsiteY29" fmla="*/ 483754 h 3423158"/>
                <a:gd name="connsiteX30" fmla="*/ 2445571 w 3423157"/>
                <a:gd name="connsiteY30" fmla="*/ 483674 h 3423158"/>
                <a:gd name="connsiteX31" fmla="*/ 2432634 w 3423157"/>
                <a:gd name="connsiteY31" fmla="*/ 483674 h 3423158"/>
                <a:gd name="connsiteX32" fmla="*/ 2432634 w 3423157"/>
                <a:gd name="connsiteY32" fmla="*/ 483754 h 3423158"/>
                <a:gd name="connsiteX33" fmla="*/ 1961818 w 3423157"/>
                <a:gd name="connsiteY33" fmla="*/ 483754 h 3423158"/>
                <a:gd name="connsiteX34" fmla="*/ 1948881 w 3423157"/>
                <a:gd name="connsiteY34" fmla="*/ 483754 h 3423158"/>
                <a:gd name="connsiteX35" fmla="*/ 893036 w 3423157"/>
                <a:gd name="connsiteY35" fmla="*/ 483754 h 3423158"/>
                <a:gd name="connsiteX36" fmla="*/ 483753 w 3423157"/>
                <a:gd name="connsiteY36" fmla="*/ 893037 h 3423158"/>
                <a:gd name="connsiteX37" fmla="*/ 483753 w 3423157"/>
                <a:gd name="connsiteY37" fmla="*/ 2530121 h 3423158"/>
                <a:gd name="connsiteX38" fmla="*/ 893036 w 3423157"/>
                <a:gd name="connsiteY38" fmla="*/ 2939404 h 3423158"/>
                <a:gd name="connsiteX39" fmla="*/ 2065602 w 3423157"/>
                <a:gd name="connsiteY39" fmla="*/ 2939404 h 3423158"/>
                <a:gd name="connsiteX40" fmla="*/ 2065602 w 3423157"/>
                <a:gd name="connsiteY40" fmla="*/ 3423158 h 3423158"/>
                <a:gd name="connsiteX41" fmla="*/ 570538 w 3423157"/>
                <a:gd name="connsiteY41" fmla="*/ 3423158 h 3423158"/>
                <a:gd name="connsiteX42" fmla="*/ 0 w 3423157"/>
                <a:gd name="connsiteY42" fmla="*/ 2852620 h 3423158"/>
                <a:gd name="connsiteX43" fmla="*/ 0 w 3423157"/>
                <a:gd name="connsiteY43" fmla="*/ 570539 h 3423158"/>
                <a:gd name="connsiteX44" fmla="*/ 570538 w 3423157"/>
                <a:gd name="connsiteY44" fmla="*/ 1 h 3423158"/>
                <a:gd name="connsiteX45" fmla="*/ 1948881 w 3423157"/>
                <a:gd name="connsiteY45" fmla="*/ 1 h 3423158"/>
                <a:gd name="connsiteX46" fmla="*/ 1961818 w 3423157"/>
                <a:gd name="connsiteY46" fmla="*/ 1 h 3423158"/>
                <a:gd name="connsiteX47" fmla="*/ 2160620 w 3423157"/>
                <a:gd name="connsiteY47" fmla="*/ 1 h 3423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423157" h="3423158">
                  <a:moveTo>
                    <a:pt x="2939403" y="1384993"/>
                  </a:moveTo>
                  <a:lnTo>
                    <a:pt x="3423157" y="1384993"/>
                  </a:lnTo>
                  <a:lnTo>
                    <a:pt x="3423157" y="1936950"/>
                  </a:lnTo>
                  <a:lnTo>
                    <a:pt x="3423157" y="1937819"/>
                  </a:lnTo>
                  <a:lnTo>
                    <a:pt x="3423157" y="2284534"/>
                  </a:lnTo>
                  <a:lnTo>
                    <a:pt x="3423157" y="2420703"/>
                  </a:lnTo>
                  <a:lnTo>
                    <a:pt x="3423157" y="2421572"/>
                  </a:lnTo>
                  <a:lnTo>
                    <a:pt x="3423157" y="2475034"/>
                  </a:lnTo>
                  <a:lnTo>
                    <a:pt x="3423157" y="2852620"/>
                  </a:lnTo>
                  <a:cubicBezTo>
                    <a:pt x="3423157" y="3167719"/>
                    <a:pt x="3167718" y="3423158"/>
                    <a:pt x="2852619" y="3423158"/>
                  </a:cubicBezTo>
                  <a:lnTo>
                    <a:pt x="2549355" y="3423158"/>
                  </a:lnTo>
                  <a:lnTo>
                    <a:pt x="2549355" y="2937465"/>
                  </a:lnTo>
                  <a:lnTo>
                    <a:pt x="2612605" y="2931089"/>
                  </a:lnTo>
                  <a:cubicBezTo>
                    <a:pt x="2799108" y="2892925"/>
                    <a:pt x="2939403" y="2727907"/>
                    <a:pt x="2939403" y="2530121"/>
                  </a:cubicBezTo>
                  <a:lnTo>
                    <a:pt x="2939403" y="2475034"/>
                  </a:lnTo>
                  <a:lnTo>
                    <a:pt x="2937519" y="2475034"/>
                  </a:lnTo>
                  <a:lnTo>
                    <a:pt x="2937519" y="2284534"/>
                  </a:lnTo>
                  <a:lnTo>
                    <a:pt x="2939403" y="2284534"/>
                  </a:lnTo>
                  <a:lnTo>
                    <a:pt x="2939403" y="1937819"/>
                  </a:lnTo>
                  <a:lnTo>
                    <a:pt x="2939403" y="1936950"/>
                  </a:lnTo>
                  <a:close/>
                  <a:moveTo>
                    <a:pt x="2160620" y="0"/>
                  </a:moveTo>
                  <a:lnTo>
                    <a:pt x="2526770" y="0"/>
                  </a:lnTo>
                  <a:lnTo>
                    <a:pt x="2526770" y="1"/>
                  </a:lnTo>
                  <a:lnTo>
                    <a:pt x="2852619" y="1"/>
                  </a:lnTo>
                  <a:cubicBezTo>
                    <a:pt x="3167718" y="1"/>
                    <a:pt x="3423157" y="255440"/>
                    <a:pt x="3423157" y="570539"/>
                  </a:cubicBezTo>
                  <a:lnTo>
                    <a:pt x="3423157" y="901239"/>
                  </a:lnTo>
                  <a:lnTo>
                    <a:pt x="2939403" y="901239"/>
                  </a:lnTo>
                  <a:lnTo>
                    <a:pt x="2939403" y="893037"/>
                  </a:lnTo>
                  <a:cubicBezTo>
                    <a:pt x="2939403" y="666996"/>
                    <a:pt x="2756161" y="483754"/>
                    <a:pt x="2530120" y="483754"/>
                  </a:cubicBezTo>
                  <a:lnTo>
                    <a:pt x="2445571" y="483754"/>
                  </a:lnTo>
                  <a:lnTo>
                    <a:pt x="2445571" y="483674"/>
                  </a:lnTo>
                  <a:lnTo>
                    <a:pt x="2432634" y="483674"/>
                  </a:lnTo>
                  <a:lnTo>
                    <a:pt x="2432634" y="483754"/>
                  </a:lnTo>
                  <a:lnTo>
                    <a:pt x="1961818" y="483754"/>
                  </a:lnTo>
                  <a:lnTo>
                    <a:pt x="1948881" y="483754"/>
                  </a:lnTo>
                  <a:lnTo>
                    <a:pt x="893036" y="483754"/>
                  </a:lnTo>
                  <a:cubicBezTo>
                    <a:pt x="666995" y="483754"/>
                    <a:pt x="483753" y="666996"/>
                    <a:pt x="483753" y="893037"/>
                  </a:cubicBezTo>
                  <a:lnTo>
                    <a:pt x="483753" y="2530121"/>
                  </a:lnTo>
                  <a:cubicBezTo>
                    <a:pt x="483753" y="2756162"/>
                    <a:pt x="666995" y="2939404"/>
                    <a:pt x="893036" y="2939404"/>
                  </a:cubicBezTo>
                  <a:lnTo>
                    <a:pt x="2065602" y="2939404"/>
                  </a:lnTo>
                  <a:lnTo>
                    <a:pt x="2065602" y="3423158"/>
                  </a:lnTo>
                  <a:lnTo>
                    <a:pt x="570538" y="3423158"/>
                  </a:lnTo>
                  <a:cubicBezTo>
                    <a:pt x="255439" y="3423158"/>
                    <a:pt x="0" y="3167719"/>
                    <a:pt x="0" y="2852620"/>
                  </a:cubicBezTo>
                  <a:lnTo>
                    <a:pt x="0" y="570539"/>
                  </a:lnTo>
                  <a:cubicBezTo>
                    <a:pt x="0" y="255440"/>
                    <a:pt x="255439" y="1"/>
                    <a:pt x="570538" y="1"/>
                  </a:cubicBezTo>
                  <a:lnTo>
                    <a:pt x="1948881" y="1"/>
                  </a:lnTo>
                  <a:lnTo>
                    <a:pt x="1961818" y="1"/>
                  </a:lnTo>
                  <a:lnTo>
                    <a:pt x="2160620" y="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2" name="Oval 122"/>
            <p:cNvSpPr/>
            <p:nvPr/>
          </p:nvSpPr>
          <p:spPr>
            <a:xfrm rot="5400000">
              <a:off x="5624485" y="1484090"/>
              <a:ext cx="952500" cy="74295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73" name="Group 129"/>
          <p:cNvGrpSpPr/>
          <p:nvPr/>
        </p:nvGrpSpPr>
        <p:grpSpPr>
          <a:xfrm>
            <a:off x="5226164" y="3725533"/>
            <a:ext cx="1702252" cy="2208687"/>
            <a:chOff x="5249610" y="3936548"/>
            <a:chExt cx="1702252" cy="2208687"/>
          </a:xfrm>
          <a:solidFill>
            <a:schemeClr val="accent1"/>
          </a:solidFill>
        </p:grpSpPr>
        <p:sp>
          <p:nvSpPr>
            <p:cNvPr id="79" name="Freeform 117"/>
            <p:cNvSpPr/>
            <p:nvPr/>
          </p:nvSpPr>
          <p:spPr>
            <a:xfrm rot="16200000">
              <a:off x="5249610" y="3936548"/>
              <a:ext cx="1702251" cy="1702252"/>
            </a:xfrm>
            <a:custGeom>
              <a:avLst/>
              <a:gdLst>
                <a:gd name="connsiteX0" fmla="*/ 2939403 w 3423157"/>
                <a:gd name="connsiteY0" fmla="*/ 1384993 h 3423158"/>
                <a:gd name="connsiteX1" fmla="*/ 3423157 w 3423157"/>
                <a:gd name="connsiteY1" fmla="*/ 1384993 h 3423158"/>
                <a:gd name="connsiteX2" fmla="*/ 3423157 w 3423157"/>
                <a:gd name="connsiteY2" fmla="*/ 1936950 h 3423158"/>
                <a:gd name="connsiteX3" fmla="*/ 3423157 w 3423157"/>
                <a:gd name="connsiteY3" fmla="*/ 1937819 h 3423158"/>
                <a:gd name="connsiteX4" fmla="*/ 3423157 w 3423157"/>
                <a:gd name="connsiteY4" fmla="*/ 2284534 h 3423158"/>
                <a:gd name="connsiteX5" fmla="*/ 3423157 w 3423157"/>
                <a:gd name="connsiteY5" fmla="*/ 2420703 h 3423158"/>
                <a:gd name="connsiteX6" fmla="*/ 3423157 w 3423157"/>
                <a:gd name="connsiteY6" fmla="*/ 2421572 h 3423158"/>
                <a:gd name="connsiteX7" fmla="*/ 3423157 w 3423157"/>
                <a:gd name="connsiteY7" fmla="*/ 2475034 h 3423158"/>
                <a:gd name="connsiteX8" fmla="*/ 3423157 w 3423157"/>
                <a:gd name="connsiteY8" fmla="*/ 2852620 h 3423158"/>
                <a:gd name="connsiteX9" fmla="*/ 2852619 w 3423157"/>
                <a:gd name="connsiteY9" fmla="*/ 3423158 h 3423158"/>
                <a:gd name="connsiteX10" fmla="*/ 2549355 w 3423157"/>
                <a:gd name="connsiteY10" fmla="*/ 3423158 h 3423158"/>
                <a:gd name="connsiteX11" fmla="*/ 2549355 w 3423157"/>
                <a:gd name="connsiteY11" fmla="*/ 2937465 h 3423158"/>
                <a:gd name="connsiteX12" fmla="*/ 2612605 w 3423157"/>
                <a:gd name="connsiteY12" fmla="*/ 2931089 h 3423158"/>
                <a:gd name="connsiteX13" fmla="*/ 2939403 w 3423157"/>
                <a:gd name="connsiteY13" fmla="*/ 2530121 h 3423158"/>
                <a:gd name="connsiteX14" fmla="*/ 2939403 w 3423157"/>
                <a:gd name="connsiteY14" fmla="*/ 2475034 h 3423158"/>
                <a:gd name="connsiteX15" fmla="*/ 2937519 w 3423157"/>
                <a:gd name="connsiteY15" fmla="*/ 2475034 h 3423158"/>
                <a:gd name="connsiteX16" fmla="*/ 2937519 w 3423157"/>
                <a:gd name="connsiteY16" fmla="*/ 2284534 h 3423158"/>
                <a:gd name="connsiteX17" fmla="*/ 2939403 w 3423157"/>
                <a:gd name="connsiteY17" fmla="*/ 2284534 h 3423158"/>
                <a:gd name="connsiteX18" fmla="*/ 2939403 w 3423157"/>
                <a:gd name="connsiteY18" fmla="*/ 1937819 h 3423158"/>
                <a:gd name="connsiteX19" fmla="*/ 2939403 w 3423157"/>
                <a:gd name="connsiteY19" fmla="*/ 1936950 h 3423158"/>
                <a:gd name="connsiteX20" fmla="*/ 2160620 w 3423157"/>
                <a:gd name="connsiteY20" fmla="*/ 0 h 3423158"/>
                <a:gd name="connsiteX21" fmla="*/ 2526770 w 3423157"/>
                <a:gd name="connsiteY21" fmla="*/ 0 h 3423158"/>
                <a:gd name="connsiteX22" fmla="*/ 2526770 w 3423157"/>
                <a:gd name="connsiteY22" fmla="*/ 1 h 3423158"/>
                <a:gd name="connsiteX23" fmla="*/ 2852619 w 3423157"/>
                <a:gd name="connsiteY23" fmla="*/ 1 h 3423158"/>
                <a:gd name="connsiteX24" fmla="*/ 3423157 w 3423157"/>
                <a:gd name="connsiteY24" fmla="*/ 570539 h 3423158"/>
                <a:gd name="connsiteX25" fmla="*/ 3423157 w 3423157"/>
                <a:gd name="connsiteY25" fmla="*/ 901239 h 3423158"/>
                <a:gd name="connsiteX26" fmla="*/ 2939403 w 3423157"/>
                <a:gd name="connsiteY26" fmla="*/ 901239 h 3423158"/>
                <a:gd name="connsiteX27" fmla="*/ 2939403 w 3423157"/>
                <a:gd name="connsiteY27" fmla="*/ 893037 h 3423158"/>
                <a:gd name="connsiteX28" fmla="*/ 2530120 w 3423157"/>
                <a:gd name="connsiteY28" fmla="*/ 483754 h 3423158"/>
                <a:gd name="connsiteX29" fmla="*/ 2445571 w 3423157"/>
                <a:gd name="connsiteY29" fmla="*/ 483754 h 3423158"/>
                <a:gd name="connsiteX30" fmla="*/ 2445571 w 3423157"/>
                <a:gd name="connsiteY30" fmla="*/ 483674 h 3423158"/>
                <a:gd name="connsiteX31" fmla="*/ 2432634 w 3423157"/>
                <a:gd name="connsiteY31" fmla="*/ 483674 h 3423158"/>
                <a:gd name="connsiteX32" fmla="*/ 2432634 w 3423157"/>
                <a:gd name="connsiteY32" fmla="*/ 483754 h 3423158"/>
                <a:gd name="connsiteX33" fmla="*/ 1961818 w 3423157"/>
                <a:gd name="connsiteY33" fmla="*/ 483754 h 3423158"/>
                <a:gd name="connsiteX34" fmla="*/ 1948881 w 3423157"/>
                <a:gd name="connsiteY34" fmla="*/ 483754 h 3423158"/>
                <a:gd name="connsiteX35" fmla="*/ 893036 w 3423157"/>
                <a:gd name="connsiteY35" fmla="*/ 483754 h 3423158"/>
                <a:gd name="connsiteX36" fmla="*/ 483753 w 3423157"/>
                <a:gd name="connsiteY36" fmla="*/ 893037 h 3423158"/>
                <a:gd name="connsiteX37" fmla="*/ 483753 w 3423157"/>
                <a:gd name="connsiteY37" fmla="*/ 2530121 h 3423158"/>
                <a:gd name="connsiteX38" fmla="*/ 893036 w 3423157"/>
                <a:gd name="connsiteY38" fmla="*/ 2939404 h 3423158"/>
                <a:gd name="connsiteX39" fmla="*/ 2065602 w 3423157"/>
                <a:gd name="connsiteY39" fmla="*/ 2939404 h 3423158"/>
                <a:gd name="connsiteX40" fmla="*/ 2065602 w 3423157"/>
                <a:gd name="connsiteY40" fmla="*/ 3423158 h 3423158"/>
                <a:gd name="connsiteX41" fmla="*/ 570538 w 3423157"/>
                <a:gd name="connsiteY41" fmla="*/ 3423158 h 3423158"/>
                <a:gd name="connsiteX42" fmla="*/ 0 w 3423157"/>
                <a:gd name="connsiteY42" fmla="*/ 2852620 h 3423158"/>
                <a:gd name="connsiteX43" fmla="*/ 0 w 3423157"/>
                <a:gd name="connsiteY43" fmla="*/ 570539 h 3423158"/>
                <a:gd name="connsiteX44" fmla="*/ 570538 w 3423157"/>
                <a:gd name="connsiteY44" fmla="*/ 1 h 3423158"/>
                <a:gd name="connsiteX45" fmla="*/ 1948881 w 3423157"/>
                <a:gd name="connsiteY45" fmla="*/ 1 h 3423158"/>
                <a:gd name="connsiteX46" fmla="*/ 1961818 w 3423157"/>
                <a:gd name="connsiteY46" fmla="*/ 1 h 3423158"/>
                <a:gd name="connsiteX47" fmla="*/ 2160620 w 3423157"/>
                <a:gd name="connsiteY47" fmla="*/ 1 h 3423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423157" h="3423158">
                  <a:moveTo>
                    <a:pt x="2939403" y="1384993"/>
                  </a:moveTo>
                  <a:lnTo>
                    <a:pt x="3423157" y="1384993"/>
                  </a:lnTo>
                  <a:lnTo>
                    <a:pt x="3423157" y="1936950"/>
                  </a:lnTo>
                  <a:lnTo>
                    <a:pt x="3423157" y="1937819"/>
                  </a:lnTo>
                  <a:lnTo>
                    <a:pt x="3423157" y="2284534"/>
                  </a:lnTo>
                  <a:lnTo>
                    <a:pt x="3423157" y="2420703"/>
                  </a:lnTo>
                  <a:lnTo>
                    <a:pt x="3423157" y="2421572"/>
                  </a:lnTo>
                  <a:lnTo>
                    <a:pt x="3423157" y="2475034"/>
                  </a:lnTo>
                  <a:lnTo>
                    <a:pt x="3423157" y="2852620"/>
                  </a:lnTo>
                  <a:cubicBezTo>
                    <a:pt x="3423157" y="3167719"/>
                    <a:pt x="3167718" y="3423158"/>
                    <a:pt x="2852619" y="3423158"/>
                  </a:cubicBezTo>
                  <a:lnTo>
                    <a:pt x="2549355" y="3423158"/>
                  </a:lnTo>
                  <a:lnTo>
                    <a:pt x="2549355" y="2937465"/>
                  </a:lnTo>
                  <a:lnTo>
                    <a:pt x="2612605" y="2931089"/>
                  </a:lnTo>
                  <a:cubicBezTo>
                    <a:pt x="2799108" y="2892925"/>
                    <a:pt x="2939403" y="2727907"/>
                    <a:pt x="2939403" y="2530121"/>
                  </a:cubicBezTo>
                  <a:lnTo>
                    <a:pt x="2939403" y="2475034"/>
                  </a:lnTo>
                  <a:lnTo>
                    <a:pt x="2937519" y="2475034"/>
                  </a:lnTo>
                  <a:lnTo>
                    <a:pt x="2937519" y="2284534"/>
                  </a:lnTo>
                  <a:lnTo>
                    <a:pt x="2939403" y="2284534"/>
                  </a:lnTo>
                  <a:lnTo>
                    <a:pt x="2939403" y="1937819"/>
                  </a:lnTo>
                  <a:lnTo>
                    <a:pt x="2939403" y="1936950"/>
                  </a:lnTo>
                  <a:close/>
                  <a:moveTo>
                    <a:pt x="2160620" y="0"/>
                  </a:moveTo>
                  <a:lnTo>
                    <a:pt x="2526770" y="0"/>
                  </a:lnTo>
                  <a:lnTo>
                    <a:pt x="2526770" y="1"/>
                  </a:lnTo>
                  <a:lnTo>
                    <a:pt x="2852619" y="1"/>
                  </a:lnTo>
                  <a:cubicBezTo>
                    <a:pt x="3167718" y="1"/>
                    <a:pt x="3423157" y="255440"/>
                    <a:pt x="3423157" y="570539"/>
                  </a:cubicBezTo>
                  <a:lnTo>
                    <a:pt x="3423157" y="901239"/>
                  </a:lnTo>
                  <a:lnTo>
                    <a:pt x="2939403" y="901239"/>
                  </a:lnTo>
                  <a:lnTo>
                    <a:pt x="2939403" y="893037"/>
                  </a:lnTo>
                  <a:cubicBezTo>
                    <a:pt x="2939403" y="666996"/>
                    <a:pt x="2756161" y="483754"/>
                    <a:pt x="2530120" y="483754"/>
                  </a:cubicBezTo>
                  <a:lnTo>
                    <a:pt x="2445571" y="483754"/>
                  </a:lnTo>
                  <a:lnTo>
                    <a:pt x="2445571" y="483674"/>
                  </a:lnTo>
                  <a:lnTo>
                    <a:pt x="2432634" y="483674"/>
                  </a:lnTo>
                  <a:lnTo>
                    <a:pt x="2432634" y="483754"/>
                  </a:lnTo>
                  <a:lnTo>
                    <a:pt x="1961818" y="483754"/>
                  </a:lnTo>
                  <a:lnTo>
                    <a:pt x="1948881" y="483754"/>
                  </a:lnTo>
                  <a:lnTo>
                    <a:pt x="893036" y="483754"/>
                  </a:lnTo>
                  <a:cubicBezTo>
                    <a:pt x="666995" y="483754"/>
                    <a:pt x="483753" y="666996"/>
                    <a:pt x="483753" y="893037"/>
                  </a:cubicBezTo>
                  <a:lnTo>
                    <a:pt x="483753" y="2530121"/>
                  </a:lnTo>
                  <a:cubicBezTo>
                    <a:pt x="483753" y="2756162"/>
                    <a:pt x="666995" y="2939404"/>
                    <a:pt x="893036" y="2939404"/>
                  </a:cubicBezTo>
                  <a:lnTo>
                    <a:pt x="2065602" y="2939404"/>
                  </a:lnTo>
                  <a:lnTo>
                    <a:pt x="2065602" y="3423158"/>
                  </a:lnTo>
                  <a:lnTo>
                    <a:pt x="570538" y="3423158"/>
                  </a:lnTo>
                  <a:cubicBezTo>
                    <a:pt x="255439" y="3423158"/>
                    <a:pt x="0" y="3167719"/>
                    <a:pt x="0" y="2852620"/>
                  </a:cubicBezTo>
                  <a:lnTo>
                    <a:pt x="0" y="570539"/>
                  </a:lnTo>
                  <a:cubicBezTo>
                    <a:pt x="0" y="255440"/>
                    <a:pt x="255439" y="1"/>
                    <a:pt x="570538" y="1"/>
                  </a:cubicBezTo>
                  <a:lnTo>
                    <a:pt x="1948881" y="1"/>
                  </a:lnTo>
                  <a:lnTo>
                    <a:pt x="1961818" y="1"/>
                  </a:lnTo>
                  <a:lnTo>
                    <a:pt x="2160620" y="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0" name="Oval 123"/>
            <p:cNvSpPr/>
            <p:nvPr/>
          </p:nvSpPr>
          <p:spPr>
            <a:xfrm rot="5400000">
              <a:off x="5657847" y="5297510"/>
              <a:ext cx="952500" cy="74295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74" name="Group 128"/>
          <p:cNvGrpSpPr/>
          <p:nvPr/>
        </p:nvGrpSpPr>
        <p:grpSpPr>
          <a:xfrm>
            <a:off x="6235937" y="2700134"/>
            <a:ext cx="2169027" cy="1702252"/>
            <a:chOff x="6259383" y="2911149"/>
            <a:chExt cx="2169027" cy="1702252"/>
          </a:xfrm>
          <a:solidFill>
            <a:schemeClr val="accent2"/>
          </a:solidFill>
        </p:grpSpPr>
        <p:sp>
          <p:nvSpPr>
            <p:cNvPr id="75" name="Freeform 116"/>
            <p:cNvSpPr/>
            <p:nvPr/>
          </p:nvSpPr>
          <p:spPr>
            <a:xfrm flipH="1" flipV="1">
              <a:off x="6259383" y="2911149"/>
              <a:ext cx="1702251" cy="1702252"/>
            </a:xfrm>
            <a:custGeom>
              <a:avLst/>
              <a:gdLst>
                <a:gd name="connsiteX0" fmla="*/ 2939403 w 3423157"/>
                <a:gd name="connsiteY0" fmla="*/ 1384993 h 3423158"/>
                <a:gd name="connsiteX1" fmla="*/ 3423157 w 3423157"/>
                <a:gd name="connsiteY1" fmla="*/ 1384993 h 3423158"/>
                <a:gd name="connsiteX2" fmla="*/ 3423157 w 3423157"/>
                <a:gd name="connsiteY2" fmla="*/ 1936950 h 3423158"/>
                <a:gd name="connsiteX3" fmla="*/ 3423157 w 3423157"/>
                <a:gd name="connsiteY3" fmla="*/ 1937819 h 3423158"/>
                <a:gd name="connsiteX4" fmla="*/ 3423157 w 3423157"/>
                <a:gd name="connsiteY4" fmla="*/ 2284534 h 3423158"/>
                <a:gd name="connsiteX5" fmla="*/ 3423157 w 3423157"/>
                <a:gd name="connsiteY5" fmla="*/ 2420703 h 3423158"/>
                <a:gd name="connsiteX6" fmla="*/ 3423157 w 3423157"/>
                <a:gd name="connsiteY6" fmla="*/ 2421572 h 3423158"/>
                <a:gd name="connsiteX7" fmla="*/ 3423157 w 3423157"/>
                <a:gd name="connsiteY7" fmla="*/ 2475034 h 3423158"/>
                <a:gd name="connsiteX8" fmla="*/ 3423157 w 3423157"/>
                <a:gd name="connsiteY8" fmla="*/ 2852620 h 3423158"/>
                <a:gd name="connsiteX9" fmla="*/ 2852619 w 3423157"/>
                <a:gd name="connsiteY9" fmla="*/ 3423158 h 3423158"/>
                <a:gd name="connsiteX10" fmla="*/ 2549355 w 3423157"/>
                <a:gd name="connsiteY10" fmla="*/ 3423158 h 3423158"/>
                <a:gd name="connsiteX11" fmla="*/ 2549355 w 3423157"/>
                <a:gd name="connsiteY11" fmla="*/ 2937465 h 3423158"/>
                <a:gd name="connsiteX12" fmla="*/ 2612605 w 3423157"/>
                <a:gd name="connsiteY12" fmla="*/ 2931089 h 3423158"/>
                <a:gd name="connsiteX13" fmla="*/ 2939403 w 3423157"/>
                <a:gd name="connsiteY13" fmla="*/ 2530121 h 3423158"/>
                <a:gd name="connsiteX14" fmla="*/ 2939403 w 3423157"/>
                <a:gd name="connsiteY14" fmla="*/ 2475034 h 3423158"/>
                <a:gd name="connsiteX15" fmla="*/ 2937519 w 3423157"/>
                <a:gd name="connsiteY15" fmla="*/ 2475034 h 3423158"/>
                <a:gd name="connsiteX16" fmla="*/ 2937519 w 3423157"/>
                <a:gd name="connsiteY16" fmla="*/ 2284534 h 3423158"/>
                <a:gd name="connsiteX17" fmla="*/ 2939403 w 3423157"/>
                <a:gd name="connsiteY17" fmla="*/ 2284534 h 3423158"/>
                <a:gd name="connsiteX18" fmla="*/ 2939403 w 3423157"/>
                <a:gd name="connsiteY18" fmla="*/ 1937819 h 3423158"/>
                <a:gd name="connsiteX19" fmla="*/ 2939403 w 3423157"/>
                <a:gd name="connsiteY19" fmla="*/ 1936950 h 3423158"/>
                <a:gd name="connsiteX20" fmla="*/ 2160620 w 3423157"/>
                <a:gd name="connsiteY20" fmla="*/ 0 h 3423158"/>
                <a:gd name="connsiteX21" fmla="*/ 2526770 w 3423157"/>
                <a:gd name="connsiteY21" fmla="*/ 0 h 3423158"/>
                <a:gd name="connsiteX22" fmla="*/ 2526770 w 3423157"/>
                <a:gd name="connsiteY22" fmla="*/ 1 h 3423158"/>
                <a:gd name="connsiteX23" fmla="*/ 2852619 w 3423157"/>
                <a:gd name="connsiteY23" fmla="*/ 1 h 3423158"/>
                <a:gd name="connsiteX24" fmla="*/ 3423157 w 3423157"/>
                <a:gd name="connsiteY24" fmla="*/ 570539 h 3423158"/>
                <a:gd name="connsiteX25" fmla="*/ 3423157 w 3423157"/>
                <a:gd name="connsiteY25" fmla="*/ 901239 h 3423158"/>
                <a:gd name="connsiteX26" fmla="*/ 2939403 w 3423157"/>
                <a:gd name="connsiteY26" fmla="*/ 901239 h 3423158"/>
                <a:gd name="connsiteX27" fmla="*/ 2939403 w 3423157"/>
                <a:gd name="connsiteY27" fmla="*/ 893037 h 3423158"/>
                <a:gd name="connsiteX28" fmla="*/ 2530120 w 3423157"/>
                <a:gd name="connsiteY28" fmla="*/ 483754 h 3423158"/>
                <a:gd name="connsiteX29" fmla="*/ 2445571 w 3423157"/>
                <a:gd name="connsiteY29" fmla="*/ 483754 h 3423158"/>
                <a:gd name="connsiteX30" fmla="*/ 2445571 w 3423157"/>
                <a:gd name="connsiteY30" fmla="*/ 483674 h 3423158"/>
                <a:gd name="connsiteX31" fmla="*/ 2432634 w 3423157"/>
                <a:gd name="connsiteY31" fmla="*/ 483674 h 3423158"/>
                <a:gd name="connsiteX32" fmla="*/ 2432634 w 3423157"/>
                <a:gd name="connsiteY32" fmla="*/ 483754 h 3423158"/>
                <a:gd name="connsiteX33" fmla="*/ 1961818 w 3423157"/>
                <a:gd name="connsiteY33" fmla="*/ 483754 h 3423158"/>
                <a:gd name="connsiteX34" fmla="*/ 1948881 w 3423157"/>
                <a:gd name="connsiteY34" fmla="*/ 483754 h 3423158"/>
                <a:gd name="connsiteX35" fmla="*/ 893036 w 3423157"/>
                <a:gd name="connsiteY35" fmla="*/ 483754 h 3423158"/>
                <a:gd name="connsiteX36" fmla="*/ 483753 w 3423157"/>
                <a:gd name="connsiteY36" fmla="*/ 893037 h 3423158"/>
                <a:gd name="connsiteX37" fmla="*/ 483753 w 3423157"/>
                <a:gd name="connsiteY37" fmla="*/ 2530121 h 3423158"/>
                <a:gd name="connsiteX38" fmla="*/ 893036 w 3423157"/>
                <a:gd name="connsiteY38" fmla="*/ 2939404 h 3423158"/>
                <a:gd name="connsiteX39" fmla="*/ 2065602 w 3423157"/>
                <a:gd name="connsiteY39" fmla="*/ 2939404 h 3423158"/>
                <a:gd name="connsiteX40" fmla="*/ 2065602 w 3423157"/>
                <a:gd name="connsiteY40" fmla="*/ 3423158 h 3423158"/>
                <a:gd name="connsiteX41" fmla="*/ 570538 w 3423157"/>
                <a:gd name="connsiteY41" fmla="*/ 3423158 h 3423158"/>
                <a:gd name="connsiteX42" fmla="*/ 0 w 3423157"/>
                <a:gd name="connsiteY42" fmla="*/ 2852620 h 3423158"/>
                <a:gd name="connsiteX43" fmla="*/ 0 w 3423157"/>
                <a:gd name="connsiteY43" fmla="*/ 570539 h 3423158"/>
                <a:gd name="connsiteX44" fmla="*/ 570538 w 3423157"/>
                <a:gd name="connsiteY44" fmla="*/ 1 h 3423158"/>
                <a:gd name="connsiteX45" fmla="*/ 1948881 w 3423157"/>
                <a:gd name="connsiteY45" fmla="*/ 1 h 3423158"/>
                <a:gd name="connsiteX46" fmla="*/ 1961818 w 3423157"/>
                <a:gd name="connsiteY46" fmla="*/ 1 h 3423158"/>
                <a:gd name="connsiteX47" fmla="*/ 2160620 w 3423157"/>
                <a:gd name="connsiteY47" fmla="*/ 1 h 3423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423157" h="3423158">
                  <a:moveTo>
                    <a:pt x="2939403" y="1384993"/>
                  </a:moveTo>
                  <a:lnTo>
                    <a:pt x="3423157" y="1384993"/>
                  </a:lnTo>
                  <a:lnTo>
                    <a:pt x="3423157" y="1936950"/>
                  </a:lnTo>
                  <a:lnTo>
                    <a:pt x="3423157" y="1937819"/>
                  </a:lnTo>
                  <a:lnTo>
                    <a:pt x="3423157" y="2284534"/>
                  </a:lnTo>
                  <a:lnTo>
                    <a:pt x="3423157" y="2420703"/>
                  </a:lnTo>
                  <a:lnTo>
                    <a:pt x="3423157" y="2421572"/>
                  </a:lnTo>
                  <a:lnTo>
                    <a:pt x="3423157" y="2475034"/>
                  </a:lnTo>
                  <a:lnTo>
                    <a:pt x="3423157" y="2852620"/>
                  </a:lnTo>
                  <a:cubicBezTo>
                    <a:pt x="3423157" y="3167719"/>
                    <a:pt x="3167718" y="3423158"/>
                    <a:pt x="2852619" y="3423158"/>
                  </a:cubicBezTo>
                  <a:lnTo>
                    <a:pt x="2549355" y="3423158"/>
                  </a:lnTo>
                  <a:lnTo>
                    <a:pt x="2549355" y="2937465"/>
                  </a:lnTo>
                  <a:lnTo>
                    <a:pt x="2612605" y="2931089"/>
                  </a:lnTo>
                  <a:cubicBezTo>
                    <a:pt x="2799108" y="2892925"/>
                    <a:pt x="2939403" y="2727907"/>
                    <a:pt x="2939403" y="2530121"/>
                  </a:cubicBezTo>
                  <a:lnTo>
                    <a:pt x="2939403" y="2475034"/>
                  </a:lnTo>
                  <a:lnTo>
                    <a:pt x="2937519" y="2475034"/>
                  </a:lnTo>
                  <a:lnTo>
                    <a:pt x="2937519" y="2284534"/>
                  </a:lnTo>
                  <a:lnTo>
                    <a:pt x="2939403" y="2284534"/>
                  </a:lnTo>
                  <a:lnTo>
                    <a:pt x="2939403" y="1937819"/>
                  </a:lnTo>
                  <a:lnTo>
                    <a:pt x="2939403" y="1936950"/>
                  </a:lnTo>
                  <a:close/>
                  <a:moveTo>
                    <a:pt x="2160620" y="0"/>
                  </a:moveTo>
                  <a:lnTo>
                    <a:pt x="2526770" y="0"/>
                  </a:lnTo>
                  <a:lnTo>
                    <a:pt x="2526770" y="1"/>
                  </a:lnTo>
                  <a:lnTo>
                    <a:pt x="2852619" y="1"/>
                  </a:lnTo>
                  <a:cubicBezTo>
                    <a:pt x="3167718" y="1"/>
                    <a:pt x="3423157" y="255440"/>
                    <a:pt x="3423157" y="570539"/>
                  </a:cubicBezTo>
                  <a:lnTo>
                    <a:pt x="3423157" y="901239"/>
                  </a:lnTo>
                  <a:lnTo>
                    <a:pt x="2939403" y="901239"/>
                  </a:lnTo>
                  <a:lnTo>
                    <a:pt x="2939403" y="893037"/>
                  </a:lnTo>
                  <a:cubicBezTo>
                    <a:pt x="2939403" y="666996"/>
                    <a:pt x="2756161" y="483754"/>
                    <a:pt x="2530120" y="483754"/>
                  </a:cubicBezTo>
                  <a:lnTo>
                    <a:pt x="2445571" y="483754"/>
                  </a:lnTo>
                  <a:lnTo>
                    <a:pt x="2445571" y="483674"/>
                  </a:lnTo>
                  <a:lnTo>
                    <a:pt x="2432634" y="483674"/>
                  </a:lnTo>
                  <a:lnTo>
                    <a:pt x="2432634" y="483754"/>
                  </a:lnTo>
                  <a:lnTo>
                    <a:pt x="1961818" y="483754"/>
                  </a:lnTo>
                  <a:lnTo>
                    <a:pt x="1948881" y="483754"/>
                  </a:lnTo>
                  <a:lnTo>
                    <a:pt x="893036" y="483754"/>
                  </a:lnTo>
                  <a:cubicBezTo>
                    <a:pt x="666995" y="483754"/>
                    <a:pt x="483753" y="666996"/>
                    <a:pt x="483753" y="893037"/>
                  </a:cubicBezTo>
                  <a:lnTo>
                    <a:pt x="483753" y="2530121"/>
                  </a:lnTo>
                  <a:cubicBezTo>
                    <a:pt x="483753" y="2756162"/>
                    <a:pt x="666995" y="2939404"/>
                    <a:pt x="893036" y="2939404"/>
                  </a:cubicBezTo>
                  <a:lnTo>
                    <a:pt x="2065602" y="2939404"/>
                  </a:lnTo>
                  <a:lnTo>
                    <a:pt x="2065602" y="3423158"/>
                  </a:lnTo>
                  <a:lnTo>
                    <a:pt x="570538" y="3423158"/>
                  </a:lnTo>
                  <a:cubicBezTo>
                    <a:pt x="255439" y="3423158"/>
                    <a:pt x="0" y="3167719"/>
                    <a:pt x="0" y="2852620"/>
                  </a:cubicBezTo>
                  <a:lnTo>
                    <a:pt x="0" y="570539"/>
                  </a:lnTo>
                  <a:cubicBezTo>
                    <a:pt x="0" y="255440"/>
                    <a:pt x="255439" y="1"/>
                    <a:pt x="570538" y="1"/>
                  </a:cubicBezTo>
                  <a:lnTo>
                    <a:pt x="1948881" y="1"/>
                  </a:lnTo>
                  <a:lnTo>
                    <a:pt x="1961818" y="1"/>
                  </a:lnTo>
                  <a:lnTo>
                    <a:pt x="2160620" y="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6" name="Oval 124"/>
            <p:cNvSpPr/>
            <p:nvPr/>
          </p:nvSpPr>
          <p:spPr>
            <a:xfrm>
              <a:off x="7475910" y="3358905"/>
              <a:ext cx="952500" cy="74295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grpSp>
        <p:nvGrpSpPr>
          <p:cNvPr id="26" name="组合 25"/>
          <p:cNvGrpSpPr/>
          <p:nvPr/>
        </p:nvGrpSpPr>
        <p:grpSpPr>
          <a:xfrm>
            <a:off x="0" y="251594"/>
            <a:ext cx="3671249" cy="555608"/>
            <a:chOff x="0" y="3007494"/>
            <a:chExt cx="3671249" cy="555608"/>
          </a:xfrm>
        </p:grpSpPr>
        <p:sp>
          <p:nvSpPr>
            <p:cNvPr id="27" name="矩形 26"/>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8" name="矩形 27"/>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9"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3451990358"/>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椭圆 11"/>
          <p:cNvSpPr/>
          <p:nvPr/>
        </p:nvSpPr>
        <p:spPr>
          <a:xfrm>
            <a:off x="1465414" y="2502085"/>
            <a:ext cx="1224136" cy="1224136"/>
          </a:xfrm>
          <a:prstGeom prst="ellipse">
            <a:avLst/>
          </a:prstGeom>
          <a:solidFill>
            <a:schemeClr val="accent1"/>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文本框 12"/>
          <p:cNvSpPr txBox="1"/>
          <p:nvPr/>
        </p:nvSpPr>
        <p:spPr>
          <a:xfrm rot="20331793">
            <a:off x="1429531" y="2851564"/>
            <a:ext cx="1257910" cy="523220"/>
          </a:xfrm>
          <a:prstGeom prst="rect">
            <a:avLst/>
          </a:prstGeom>
          <a:noFill/>
        </p:spPr>
        <p:txBody>
          <a:bodyPr wrap="square" rtlCol="0">
            <a:spAutoFit/>
          </a:bodyPr>
          <a:lstStyle/>
          <a:p>
            <a:pPr algn="ctr"/>
            <a:r>
              <a:rPr lang="zh-CN" altLang="en-US" sz="2800" dirty="0" smtClean="0">
                <a:solidFill>
                  <a:schemeClr val="bg1"/>
                </a:solidFill>
                <a:latin typeface="华康俪金黑W8(P)" panose="020B0800000000000000" pitchFamily="34" charset="-122"/>
                <a:ea typeface="华康俪金黑W8(P)" panose="020B0800000000000000" pitchFamily="34" charset="-122"/>
              </a:rPr>
              <a:t>标题</a:t>
            </a:r>
            <a:endParaRPr lang="zh-CN" altLang="en-US" sz="2800" dirty="0">
              <a:solidFill>
                <a:schemeClr val="bg1"/>
              </a:solidFill>
              <a:latin typeface="华康俪金黑W8(P)" panose="020B0800000000000000" pitchFamily="34" charset="-122"/>
              <a:ea typeface="华康俪金黑W8(P)" panose="020B0800000000000000" pitchFamily="34" charset="-122"/>
            </a:endParaRPr>
          </a:p>
        </p:txBody>
      </p:sp>
      <p:cxnSp>
        <p:nvCxnSpPr>
          <p:cNvPr id="14" name="直接连接符 13"/>
          <p:cNvCxnSpPr/>
          <p:nvPr/>
        </p:nvCxnSpPr>
        <p:spPr>
          <a:xfrm>
            <a:off x="1085540" y="3917902"/>
            <a:ext cx="2143942" cy="0"/>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16" name="矩形 15"/>
          <p:cNvSpPr/>
          <p:nvPr/>
        </p:nvSpPr>
        <p:spPr>
          <a:xfrm>
            <a:off x="1085540" y="4089462"/>
            <a:ext cx="2304000" cy="1692771"/>
          </a:xfrm>
          <a:prstGeom prst="rect">
            <a:avLst/>
          </a:prstGeom>
        </p:spPr>
        <p:txBody>
          <a:bodyPr wrap="square">
            <a:spAutoFit/>
          </a:bodyPr>
          <a:lstStyle/>
          <a:p>
            <a:pPr marL="285750" indent="-285750">
              <a:lnSpc>
                <a:spcPct val="130000"/>
              </a:lnSpc>
              <a:buFont typeface="Arial" panose="020B0604020202020204" pitchFamily="34" charset="0"/>
              <a:buChar char="•"/>
            </a:pPr>
            <a:r>
              <a:rPr lang="zh-CN" altLang="en-US" sz="1600" dirty="0" smtClean="0">
                <a:latin typeface="微软雅黑" panose="020B0503020204020204" pitchFamily="34" charset="-122"/>
                <a:ea typeface="微软雅黑" panose="020B0503020204020204" pitchFamily="34" charset="-122"/>
              </a:rPr>
              <a:t>点击输入您的内容</a:t>
            </a:r>
            <a:endParaRPr lang="en-US" altLang="zh-CN" sz="1600" dirty="0" smtClean="0">
              <a:latin typeface="微软雅黑" panose="020B0503020204020204" pitchFamily="34" charset="-122"/>
              <a:ea typeface="微软雅黑" panose="020B0503020204020204" pitchFamily="34" charset="-122"/>
            </a:endParaRPr>
          </a:p>
          <a:p>
            <a:pPr marL="285750" indent="-285750">
              <a:lnSpc>
                <a:spcPct val="13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点击输入您的内容</a:t>
            </a:r>
            <a:endParaRPr lang="en-US" altLang="zh-CN" sz="1600" dirty="0">
              <a:latin typeface="微软雅黑" panose="020B0503020204020204" pitchFamily="34" charset="-122"/>
              <a:ea typeface="微软雅黑" panose="020B0503020204020204" pitchFamily="34" charset="-122"/>
            </a:endParaRPr>
          </a:p>
          <a:p>
            <a:pPr marL="285750" indent="-285750">
              <a:lnSpc>
                <a:spcPct val="13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点击输入您的内容</a:t>
            </a:r>
            <a:endParaRPr lang="en-US" altLang="zh-CN" sz="1600" dirty="0">
              <a:latin typeface="微软雅黑" panose="020B0503020204020204" pitchFamily="34" charset="-122"/>
              <a:ea typeface="微软雅黑" panose="020B0503020204020204" pitchFamily="34" charset="-122"/>
            </a:endParaRPr>
          </a:p>
          <a:p>
            <a:pPr marL="285750" indent="-285750">
              <a:lnSpc>
                <a:spcPct val="13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点击输入您的内容</a:t>
            </a:r>
            <a:endParaRPr lang="en-US" altLang="zh-CN" sz="1600" dirty="0">
              <a:latin typeface="微软雅黑" panose="020B0503020204020204" pitchFamily="34" charset="-122"/>
              <a:ea typeface="微软雅黑" panose="020B0503020204020204" pitchFamily="34" charset="-122"/>
            </a:endParaRPr>
          </a:p>
          <a:p>
            <a:pPr marL="285750" indent="-285750">
              <a:lnSpc>
                <a:spcPct val="13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点击输入您的</a:t>
            </a:r>
            <a:r>
              <a:rPr lang="zh-CN" altLang="en-US" sz="1600" dirty="0" smtClean="0">
                <a:latin typeface="微软雅黑" panose="020B0503020204020204" pitchFamily="34" charset="-122"/>
                <a:ea typeface="微软雅黑" panose="020B0503020204020204" pitchFamily="34" charset="-122"/>
              </a:rPr>
              <a:t>内容</a:t>
            </a:r>
            <a:endParaRPr lang="en-US" altLang="zh-CN" sz="1600" dirty="0">
              <a:latin typeface="微软雅黑" panose="020B0503020204020204" pitchFamily="34" charset="-122"/>
              <a:ea typeface="微软雅黑" panose="020B0503020204020204" pitchFamily="34" charset="-122"/>
            </a:endParaRPr>
          </a:p>
        </p:txBody>
      </p:sp>
      <p:sp>
        <p:nvSpPr>
          <p:cNvPr id="37" name="椭圆 36"/>
          <p:cNvSpPr/>
          <p:nvPr/>
        </p:nvSpPr>
        <p:spPr>
          <a:xfrm>
            <a:off x="4131398" y="2502085"/>
            <a:ext cx="1224136" cy="1224136"/>
          </a:xfrm>
          <a:prstGeom prst="ellipse">
            <a:avLst/>
          </a:prstGeom>
          <a:solidFill>
            <a:schemeClr val="accent2"/>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文本框 37"/>
          <p:cNvSpPr txBox="1"/>
          <p:nvPr/>
        </p:nvSpPr>
        <p:spPr>
          <a:xfrm rot="20331793">
            <a:off x="4095515" y="2851564"/>
            <a:ext cx="1257910" cy="523220"/>
          </a:xfrm>
          <a:prstGeom prst="rect">
            <a:avLst/>
          </a:prstGeom>
          <a:noFill/>
        </p:spPr>
        <p:txBody>
          <a:bodyPr wrap="square" rtlCol="0">
            <a:spAutoFit/>
          </a:bodyPr>
          <a:lstStyle/>
          <a:p>
            <a:pPr algn="ctr"/>
            <a:r>
              <a:rPr lang="zh-CN" altLang="en-US" sz="2800" dirty="0" smtClean="0">
                <a:solidFill>
                  <a:schemeClr val="bg1"/>
                </a:solidFill>
                <a:latin typeface="华康俪金黑W8(P)" panose="020B0800000000000000" pitchFamily="34" charset="-122"/>
                <a:ea typeface="华康俪金黑W8(P)" panose="020B0800000000000000" pitchFamily="34" charset="-122"/>
              </a:rPr>
              <a:t>标题</a:t>
            </a:r>
            <a:endParaRPr lang="zh-CN" altLang="en-US" sz="2800" dirty="0">
              <a:solidFill>
                <a:schemeClr val="bg1"/>
              </a:solidFill>
              <a:latin typeface="华康俪金黑W8(P)" panose="020B0800000000000000" pitchFamily="34" charset="-122"/>
              <a:ea typeface="华康俪金黑W8(P)" panose="020B0800000000000000" pitchFamily="34" charset="-122"/>
            </a:endParaRPr>
          </a:p>
        </p:txBody>
      </p:sp>
      <p:cxnSp>
        <p:nvCxnSpPr>
          <p:cNvPr id="35" name="直接连接符 34"/>
          <p:cNvCxnSpPr/>
          <p:nvPr/>
        </p:nvCxnSpPr>
        <p:spPr>
          <a:xfrm>
            <a:off x="3751524" y="3917902"/>
            <a:ext cx="2143942" cy="0"/>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36" name="矩形 35"/>
          <p:cNvSpPr/>
          <p:nvPr/>
        </p:nvSpPr>
        <p:spPr>
          <a:xfrm>
            <a:off x="3751524" y="4089462"/>
            <a:ext cx="2304000" cy="1692771"/>
          </a:xfrm>
          <a:prstGeom prst="rect">
            <a:avLst/>
          </a:prstGeom>
        </p:spPr>
        <p:txBody>
          <a:bodyPr wrap="square">
            <a:spAutoFit/>
          </a:bodyPr>
          <a:lstStyle/>
          <a:p>
            <a:pPr marL="285750" indent="-285750">
              <a:lnSpc>
                <a:spcPct val="130000"/>
              </a:lnSpc>
              <a:buFont typeface="Arial" panose="020B0604020202020204" pitchFamily="34" charset="0"/>
              <a:buChar char="•"/>
            </a:pPr>
            <a:r>
              <a:rPr lang="zh-CN" altLang="en-US" sz="1600" dirty="0" smtClean="0">
                <a:latin typeface="微软雅黑" panose="020B0503020204020204" pitchFamily="34" charset="-122"/>
                <a:ea typeface="微软雅黑" panose="020B0503020204020204" pitchFamily="34" charset="-122"/>
              </a:rPr>
              <a:t>点击输入您的内容</a:t>
            </a:r>
            <a:endParaRPr lang="en-US" altLang="zh-CN" sz="1600" dirty="0" smtClean="0">
              <a:latin typeface="微软雅黑" panose="020B0503020204020204" pitchFamily="34" charset="-122"/>
              <a:ea typeface="微软雅黑" panose="020B0503020204020204" pitchFamily="34" charset="-122"/>
            </a:endParaRPr>
          </a:p>
          <a:p>
            <a:pPr marL="285750" indent="-285750">
              <a:lnSpc>
                <a:spcPct val="13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点击输入您的内容</a:t>
            </a:r>
            <a:endParaRPr lang="en-US" altLang="zh-CN" sz="1600" dirty="0">
              <a:latin typeface="微软雅黑" panose="020B0503020204020204" pitchFamily="34" charset="-122"/>
              <a:ea typeface="微软雅黑" panose="020B0503020204020204" pitchFamily="34" charset="-122"/>
            </a:endParaRPr>
          </a:p>
          <a:p>
            <a:pPr marL="285750" indent="-285750">
              <a:lnSpc>
                <a:spcPct val="13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点击输入您的内容</a:t>
            </a:r>
            <a:endParaRPr lang="en-US" altLang="zh-CN" sz="1600" dirty="0">
              <a:latin typeface="微软雅黑" panose="020B0503020204020204" pitchFamily="34" charset="-122"/>
              <a:ea typeface="微软雅黑" panose="020B0503020204020204" pitchFamily="34" charset="-122"/>
            </a:endParaRPr>
          </a:p>
          <a:p>
            <a:pPr marL="285750" indent="-285750">
              <a:lnSpc>
                <a:spcPct val="13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点击输入您的内容</a:t>
            </a:r>
            <a:endParaRPr lang="en-US" altLang="zh-CN" sz="1600" dirty="0">
              <a:latin typeface="微软雅黑" panose="020B0503020204020204" pitchFamily="34" charset="-122"/>
              <a:ea typeface="微软雅黑" panose="020B0503020204020204" pitchFamily="34" charset="-122"/>
            </a:endParaRPr>
          </a:p>
          <a:p>
            <a:pPr marL="285750" indent="-285750">
              <a:lnSpc>
                <a:spcPct val="13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点击输入您的</a:t>
            </a:r>
            <a:r>
              <a:rPr lang="zh-CN" altLang="en-US" sz="1600" dirty="0" smtClean="0">
                <a:latin typeface="微软雅黑" panose="020B0503020204020204" pitchFamily="34" charset="-122"/>
                <a:ea typeface="微软雅黑" panose="020B0503020204020204" pitchFamily="34" charset="-122"/>
              </a:rPr>
              <a:t>内容</a:t>
            </a:r>
            <a:endParaRPr lang="en-US" altLang="zh-CN" sz="1600" dirty="0">
              <a:latin typeface="微软雅黑" panose="020B0503020204020204" pitchFamily="34" charset="-122"/>
              <a:ea typeface="微软雅黑" panose="020B0503020204020204" pitchFamily="34" charset="-122"/>
            </a:endParaRPr>
          </a:p>
        </p:txBody>
      </p:sp>
      <p:sp>
        <p:nvSpPr>
          <p:cNvPr id="43" name="椭圆 42"/>
          <p:cNvSpPr/>
          <p:nvPr/>
        </p:nvSpPr>
        <p:spPr>
          <a:xfrm>
            <a:off x="6797382" y="2502085"/>
            <a:ext cx="1224136" cy="1224136"/>
          </a:xfrm>
          <a:prstGeom prst="ellipse">
            <a:avLst/>
          </a:prstGeom>
          <a:solidFill>
            <a:schemeClr val="accent1"/>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文本框 43"/>
          <p:cNvSpPr txBox="1"/>
          <p:nvPr/>
        </p:nvSpPr>
        <p:spPr>
          <a:xfrm rot="20331793">
            <a:off x="6761499" y="2851564"/>
            <a:ext cx="1257910" cy="523220"/>
          </a:xfrm>
          <a:prstGeom prst="rect">
            <a:avLst/>
          </a:prstGeom>
          <a:noFill/>
        </p:spPr>
        <p:txBody>
          <a:bodyPr wrap="square" rtlCol="0">
            <a:spAutoFit/>
          </a:bodyPr>
          <a:lstStyle/>
          <a:p>
            <a:pPr algn="ctr"/>
            <a:r>
              <a:rPr lang="zh-CN" altLang="en-US" sz="2800" dirty="0" smtClean="0">
                <a:solidFill>
                  <a:schemeClr val="bg1"/>
                </a:solidFill>
                <a:latin typeface="华康俪金黑W8(P)" panose="020B0800000000000000" pitchFamily="34" charset="-122"/>
                <a:ea typeface="华康俪金黑W8(P)" panose="020B0800000000000000" pitchFamily="34" charset="-122"/>
              </a:rPr>
              <a:t>标题</a:t>
            </a:r>
            <a:endParaRPr lang="zh-CN" altLang="en-US" sz="2800" dirty="0">
              <a:solidFill>
                <a:schemeClr val="bg1"/>
              </a:solidFill>
              <a:latin typeface="华康俪金黑W8(P)" panose="020B0800000000000000" pitchFamily="34" charset="-122"/>
              <a:ea typeface="华康俪金黑W8(P)" panose="020B0800000000000000" pitchFamily="34" charset="-122"/>
            </a:endParaRPr>
          </a:p>
        </p:txBody>
      </p:sp>
      <p:cxnSp>
        <p:nvCxnSpPr>
          <p:cNvPr id="41" name="直接连接符 40"/>
          <p:cNvCxnSpPr/>
          <p:nvPr/>
        </p:nvCxnSpPr>
        <p:spPr>
          <a:xfrm>
            <a:off x="6417508" y="3917902"/>
            <a:ext cx="2143942" cy="0"/>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42" name="矩形 41"/>
          <p:cNvSpPr/>
          <p:nvPr/>
        </p:nvSpPr>
        <p:spPr>
          <a:xfrm>
            <a:off x="6417508" y="4089462"/>
            <a:ext cx="2304000" cy="1692771"/>
          </a:xfrm>
          <a:prstGeom prst="rect">
            <a:avLst/>
          </a:prstGeom>
        </p:spPr>
        <p:txBody>
          <a:bodyPr wrap="square">
            <a:spAutoFit/>
          </a:bodyPr>
          <a:lstStyle/>
          <a:p>
            <a:pPr marL="285750" indent="-285750">
              <a:lnSpc>
                <a:spcPct val="130000"/>
              </a:lnSpc>
              <a:buFont typeface="Arial" panose="020B0604020202020204" pitchFamily="34" charset="0"/>
              <a:buChar char="•"/>
            </a:pPr>
            <a:r>
              <a:rPr lang="zh-CN" altLang="en-US" sz="1600" dirty="0" smtClean="0">
                <a:latin typeface="微软雅黑" panose="020B0503020204020204" pitchFamily="34" charset="-122"/>
                <a:ea typeface="微软雅黑" panose="020B0503020204020204" pitchFamily="34" charset="-122"/>
              </a:rPr>
              <a:t>点击输入您的内容</a:t>
            </a:r>
            <a:endParaRPr lang="en-US" altLang="zh-CN" sz="1600" dirty="0" smtClean="0">
              <a:latin typeface="微软雅黑" panose="020B0503020204020204" pitchFamily="34" charset="-122"/>
              <a:ea typeface="微软雅黑" panose="020B0503020204020204" pitchFamily="34" charset="-122"/>
            </a:endParaRPr>
          </a:p>
          <a:p>
            <a:pPr marL="285750" indent="-285750">
              <a:lnSpc>
                <a:spcPct val="13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点击输入您的内容</a:t>
            </a:r>
            <a:endParaRPr lang="en-US" altLang="zh-CN" sz="1600" dirty="0">
              <a:latin typeface="微软雅黑" panose="020B0503020204020204" pitchFamily="34" charset="-122"/>
              <a:ea typeface="微软雅黑" panose="020B0503020204020204" pitchFamily="34" charset="-122"/>
            </a:endParaRPr>
          </a:p>
          <a:p>
            <a:pPr marL="285750" indent="-285750">
              <a:lnSpc>
                <a:spcPct val="13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点击输入您的内容</a:t>
            </a:r>
            <a:endParaRPr lang="en-US" altLang="zh-CN" sz="1600" dirty="0">
              <a:latin typeface="微软雅黑" panose="020B0503020204020204" pitchFamily="34" charset="-122"/>
              <a:ea typeface="微软雅黑" panose="020B0503020204020204" pitchFamily="34" charset="-122"/>
            </a:endParaRPr>
          </a:p>
          <a:p>
            <a:pPr marL="285750" indent="-285750">
              <a:lnSpc>
                <a:spcPct val="13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点击输入您的内容</a:t>
            </a:r>
            <a:endParaRPr lang="en-US" altLang="zh-CN" sz="1600" dirty="0">
              <a:latin typeface="微软雅黑" panose="020B0503020204020204" pitchFamily="34" charset="-122"/>
              <a:ea typeface="微软雅黑" panose="020B0503020204020204" pitchFamily="34" charset="-122"/>
            </a:endParaRPr>
          </a:p>
          <a:p>
            <a:pPr marL="285750" indent="-285750">
              <a:lnSpc>
                <a:spcPct val="13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点击输入您的</a:t>
            </a:r>
            <a:r>
              <a:rPr lang="zh-CN" altLang="en-US" sz="1600" dirty="0" smtClean="0">
                <a:latin typeface="微软雅黑" panose="020B0503020204020204" pitchFamily="34" charset="-122"/>
                <a:ea typeface="微软雅黑" panose="020B0503020204020204" pitchFamily="34" charset="-122"/>
              </a:rPr>
              <a:t>内容</a:t>
            </a:r>
            <a:endParaRPr lang="en-US" altLang="zh-CN" sz="1600" dirty="0">
              <a:latin typeface="微软雅黑" panose="020B0503020204020204" pitchFamily="34" charset="-122"/>
              <a:ea typeface="微软雅黑" panose="020B0503020204020204" pitchFamily="34" charset="-122"/>
            </a:endParaRPr>
          </a:p>
        </p:txBody>
      </p:sp>
      <p:sp>
        <p:nvSpPr>
          <p:cNvPr id="49" name="椭圆 48"/>
          <p:cNvSpPr/>
          <p:nvPr/>
        </p:nvSpPr>
        <p:spPr>
          <a:xfrm>
            <a:off x="9463366" y="2502085"/>
            <a:ext cx="1224136" cy="1224136"/>
          </a:xfrm>
          <a:prstGeom prst="ellipse">
            <a:avLst/>
          </a:prstGeom>
          <a:solidFill>
            <a:schemeClr val="accent2"/>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文本框 49"/>
          <p:cNvSpPr txBox="1"/>
          <p:nvPr/>
        </p:nvSpPr>
        <p:spPr>
          <a:xfrm rot="20331793">
            <a:off x="9427483" y="2851564"/>
            <a:ext cx="1257910" cy="523220"/>
          </a:xfrm>
          <a:prstGeom prst="rect">
            <a:avLst/>
          </a:prstGeom>
          <a:noFill/>
        </p:spPr>
        <p:txBody>
          <a:bodyPr wrap="square" rtlCol="0">
            <a:spAutoFit/>
          </a:bodyPr>
          <a:lstStyle/>
          <a:p>
            <a:pPr algn="ctr"/>
            <a:r>
              <a:rPr lang="zh-CN" altLang="en-US" sz="2800" dirty="0" smtClean="0">
                <a:solidFill>
                  <a:schemeClr val="bg1"/>
                </a:solidFill>
                <a:latin typeface="华康俪金黑W8(P)" panose="020B0800000000000000" pitchFamily="34" charset="-122"/>
                <a:ea typeface="华康俪金黑W8(P)" panose="020B0800000000000000" pitchFamily="34" charset="-122"/>
              </a:rPr>
              <a:t>标题</a:t>
            </a:r>
            <a:endParaRPr lang="zh-CN" altLang="en-US" sz="2800" dirty="0">
              <a:solidFill>
                <a:schemeClr val="bg1"/>
              </a:solidFill>
              <a:latin typeface="华康俪金黑W8(P)" panose="020B0800000000000000" pitchFamily="34" charset="-122"/>
              <a:ea typeface="华康俪金黑W8(P)" panose="020B0800000000000000" pitchFamily="34" charset="-122"/>
            </a:endParaRPr>
          </a:p>
        </p:txBody>
      </p:sp>
      <p:cxnSp>
        <p:nvCxnSpPr>
          <p:cNvPr id="47" name="直接连接符 46"/>
          <p:cNvCxnSpPr/>
          <p:nvPr/>
        </p:nvCxnSpPr>
        <p:spPr>
          <a:xfrm>
            <a:off x="9083492" y="3917902"/>
            <a:ext cx="2143942" cy="0"/>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48" name="矩形 47"/>
          <p:cNvSpPr/>
          <p:nvPr/>
        </p:nvSpPr>
        <p:spPr>
          <a:xfrm>
            <a:off x="9083492" y="4089462"/>
            <a:ext cx="2304000" cy="1692771"/>
          </a:xfrm>
          <a:prstGeom prst="rect">
            <a:avLst/>
          </a:prstGeom>
        </p:spPr>
        <p:txBody>
          <a:bodyPr wrap="square">
            <a:spAutoFit/>
          </a:bodyPr>
          <a:lstStyle/>
          <a:p>
            <a:pPr marL="285750" indent="-285750">
              <a:lnSpc>
                <a:spcPct val="130000"/>
              </a:lnSpc>
              <a:buFont typeface="Arial" panose="020B0604020202020204" pitchFamily="34" charset="0"/>
              <a:buChar char="•"/>
            </a:pPr>
            <a:r>
              <a:rPr lang="zh-CN" altLang="en-US" sz="1600" dirty="0" smtClean="0">
                <a:latin typeface="微软雅黑" panose="020B0503020204020204" pitchFamily="34" charset="-122"/>
                <a:ea typeface="微软雅黑" panose="020B0503020204020204" pitchFamily="34" charset="-122"/>
              </a:rPr>
              <a:t>点击输入您的内容</a:t>
            </a:r>
            <a:endParaRPr lang="en-US" altLang="zh-CN" sz="1600" dirty="0" smtClean="0">
              <a:latin typeface="微软雅黑" panose="020B0503020204020204" pitchFamily="34" charset="-122"/>
              <a:ea typeface="微软雅黑" panose="020B0503020204020204" pitchFamily="34" charset="-122"/>
            </a:endParaRPr>
          </a:p>
          <a:p>
            <a:pPr marL="285750" indent="-285750">
              <a:lnSpc>
                <a:spcPct val="13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点击输入您的内容</a:t>
            </a:r>
            <a:endParaRPr lang="en-US" altLang="zh-CN" sz="1600" dirty="0">
              <a:latin typeface="微软雅黑" panose="020B0503020204020204" pitchFamily="34" charset="-122"/>
              <a:ea typeface="微软雅黑" panose="020B0503020204020204" pitchFamily="34" charset="-122"/>
            </a:endParaRPr>
          </a:p>
          <a:p>
            <a:pPr marL="285750" indent="-285750">
              <a:lnSpc>
                <a:spcPct val="13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点击输入您的内容</a:t>
            </a:r>
            <a:endParaRPr lang="en-US" altLang="zh-CN" sz="1600" dirty="0">
              <a:latin typeface="微软雅黑" panose="020B0503020204020204" pitchFamily="34" charset="-122"/>
              <a:ea typeface="微软雅黑" panose="020B0503020204020204" pitchFamily="34" charset="-122"/>
            </a:endParaRPr>
          </a:p>
          <a:p>
            <a:pPr marL="285750" indent="-285750">
              <a:lnSpc>
                <a:spcPct val="13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点击输入您的内容</a:t>
            </a:r>
            <a:endParaRPr lang="en-US" altLang="zh-CN" sz="1600" dirty="0">
              <a:latin typeface="微软雅黑" panose="020B0503020204020204" pitchFamily="34" charset="-122"/>
              <a:ea typeface="微软雅黑" panose="020B0503020204020204" pitchFamily="34" charset="-122"/>
            </a:endParaRPr>
          </a:p>
          <a:p>
            <a:pPr marL="285750" indent="-285750">
              <a:lnSpc>
                <a:spcPct val="13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点击输入您的</a:t>
            </a:r>
            <a:r>
              <a:rPr lang="zh-CN" altLang="en-US" sz="1600" dirty="0" smtClean="0">
                <a:latin typeface="微软雅黑" panose="020B0503020204020204" pitchFamily="34" charset="-122"/>
                <a:ea typeface="微软雅黑" panose="020B0503020204020204" pitchFamily="34" charset="-122"/>
              </a:rPr>
              <a:t>内容</a:t>
            </a:r>
            <a:endParaRPr lang="en-US" altLang="zh-CN" sz="1600" dirty="0">
              <a:latin typeface="微软雅黑" panose="020B0503020204020204" pitchFamily="34" charset="-122"/>
              <a:ea typeface="微软雅黑" panose="020B0503020204020204" pitchFamily="34" charset="-122"/>
            </a:endParaRPr>
          </a:p>
        </p:txBody>
      </p:sp>
      <p:grpSp>
        <p:nvGrpSpPr>
          <p:cNvPr id="18" name="组合 17"/>
          <p:cNvGrpSpPr/>
          <p:nvPr/>
        </p:nvGrpSpPr>
        <p:grpSpPr>
          <a:xfrm>
            <a:off x="0" y="251594"/>
            <a:ext cx="3671249" cy="555608"/>
            <a:chOff x="0" y="3007494"/>
            <a:chExt cx="3671249" cy="555608"/>
          </a:xfrm>
        </p:grpSpPr>
        <p:sp>
          <p:nvSpPr>
            <p:cNvPr id="19" name="矩形 18"/>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0" name="矩形 19"/>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1"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28847093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0"/>
            <a:ext cx="3985846" cy="6858000"/>
          </a:xfrm>
          <a:prstGeom prst="rect">
            <a:avLst/>
          </a:prstGeom>
          <a:solidFill>
            <a:srgbClr val="1C39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Freeform 6"/>
          <p:cNvSpPr>
            <a:spLocks noEditPoints="1"/>
          </p:cNvSpPr>
          <p:nvPr/>
        </p:nvSpPr>
        <p:spPr bwMode="auto">
          <a:xfrm>
            <a:off x="1260415" y="1257300"/>
            <a:ext cx="1388146" cy="1689100"/>
          </a:xfrm>
          <a:custGeom>
            <a:avLst/>
            <a:gdLst>
              <a:gd name="T0" fmla="*/ 191 w 3547"/>
              <a:gd name="T1" fmla="*/ 4316 h 4316"/>
              <a:gd name="T2" fmla="*/ 117 w 3547"/>
              <a:gd name="T3" fmla="*/ 4300 h 4316"/>
              <a:gd name="T4" fmla="*/ 56 w 3547"/>
              <a:gd name="T5" fmla="*/ 4260 h 4316"/>
              <a:gd name="T6" fmla="*/ 14 w 3547"/>
              <a:gd name="T7" fmla="*/ 4198 h 4316"/>
              <a:gd name="T8" fmla="*/ 0 w 3547"/>
              <a:gd name="T9" fmla="*/ 4124 h 4316"/>
              <a:gd name="T10" fmla="*/ 4 w 3547"/>
              <a:gd name="T11" fmla="*/ 541 h 4316"/>
              <a:gd name="T12" fmla="*/ 33 w 3547"/>
              <a:gd name="T13" fmla="*/ 473 h 4316"/>
              <a:gd name="T14" fmla="*/ 84 w 3547"/>
              <a:gd name="T15" fmla="*/ 420 h 4316"/>
              <a:gd name="T16" fmla="*/ 153 w 3547"/>
              <a:gd name="T17" fmla="*/ 391 h 4316"/>
              <a:gd name="T18" fmla="*/ 862 w 3547"/>
              <a:gd name="T19" fmla="*/ 387 h 4316"/>
              <a:gd name="T20" fmla="*/ 1056 w 3547"/>
              <a:gd name="T21" fmla="*/ 0 h 4316"/>
              <a:gd name="T22" fmla="*/ 2495 w 3547"/>
              <a:gd name="T23" fmla="*/ 387 h 4316"/>
              <a:gd name="T24" fmla="*/ 2689 w 3547"/>
              <a:gd name="T25" fmla="*/ 0 h 4316"/>
              <a:gd name="T26" fmla="*/ 3355 w 3547"/>
              <a:gd name="T27" fmla="*/ 387 h 4316"/>
              <a:gd name="T28" fmla="*/ 3429 w 3547"/>
              <a:gd name="T29" fmla="*/ 403 h 4316"/>
              <a:gd name="T30" fmla="*/ 3491 w 3547"/>
              <a:gd name="T31" fmla="*/ 444 h 4316"/>
              <a:gd name="T32" fmla="*/ 3532 w 3547"/>
              <a:gd name="T33" fmla="*/ 505 h 4316"/>
              <a:gd name="T34" fmla="*/ 3547 w 3547"/>
              <a:gd name="T35" fmla="*/ 580 h 4316"/>
              <a:gd name="T36" fmla="*/ 3543 w 3547"/>
              <a:gd name="T37" fmla="*/ 4163 h 4316"/>
              <a:gd name="T38" fmla="*/ 3514 w 3547"/>
              <a:gd name="T39" fmla="*/ 4231 h 4316"/>
              <a:gd name="T40" fmla="*/ 3462 w 3547"/>
              <a:gd name="T41" fmla="*/ 4283 h 4316"/>
              <a:gd name="T42" fmla="*/ 3394 w 3547"/>
              <a:gd name="T43" fmla="*/ 4312 h 4316"/>
              <a:gd name="T44" fmla="*/ 3361 w 3547"/>
              <a:gd name="T45" fmla="*/ 669 h 4316"/>
              <a:gd name="T46" fmla="*/ 3348 w 3547"/>
              <a:gd name="T47" fmla="*/ 620 h 4316"/>
              <a:gd name="T48" fmla="*/ 3313 w 3547"/>
              <a:gd name="T49" fmla="*/ 586 h 4316"/>
              <a:gd name="T50" fmla="*/ 3264 w 3547"/>
              <a:gd name="T51" fmla="*/ 573 h 4316"/>
              <a:gd name="T52" fmla="*/ 2688 w 3547"/>
              <a:gd name="T53" fmla="*/ 963 h 4316"/>
              <a:gd name="T54" fmla="*/ 2495 w 3547"/>
              <a:gd name="T55" fmla="*/ 573 h 4316"/>
              <a:gd name="T56" fmla="*/ 1056 w 3547"/>
              <a:gd name="T57" fmla="*/ 963 h 4316"/>
              <a:gd name="T58" fmla="*/ 862 w 3547"/>
              <a:gd name="T59" fmla="*/ 573 h 4316"/>
              <a:gd name="T60" fmla="*/ 257 w 3547"/>
              <a:gd name="T61" fmla="*/ 577 h 4316"/>
              <a:gd name="T62" fmla="*/ 214 w 3547"/>
              <a:gd name="T63" fmla="*/ 602 h 4316"/>
              <a:gd name="T64" fmla="*/ 189 w 3547"/>
              <a:gd name="T65" fmla="*/ 644 h 4316"/>
              <a:gd name="T66" fmla="*/ 186 w 3547"/>
              <a:gd name="T67" fmla="*/ 4035 h 4316"/>
              <a:gd name="T68" fmla="*/ 199 w 3547"/>
              <a:gd name="T69" fmla="*/ 4083 h 4316"/>
              <a:gd name="T70" fmla="*/ 233 w 3547"/>
              <a:gd name="T71" fmla="*/ 4117 h 4316"/>
              <a:gd name="T72" fmla="*/ 282 w 3547"/>
              <a:gd name="T73" fmla="*/ 4130 h 4316"/>
              <a:gd name="T74" fmla="*/ 3290 w 3547"/>
              <a:gd name="T75" fmla="*/ 4126 h 4316"/>
              <a:gd name="T76" fmla="*/ 3332 w 3547"/>
              <a:gd name="T77" fmla="*/ 4103 h 4316"/>
              <a:gd name="T78" fmla="*/ 3357 w 3547"/>
              <a:gd name="T79" fmla="*/ 4059 h 4316"/>
              <a:gd name="T80" fmla="*/ 3361 w 3547"/>
              <a:gd name="T81" fmla="*/ 669 h 4316"/>
              <a:gd name="T82" fmla="*/ 2976 w 3547"/>
              <a:gd name="T83" fmla="*/ 2979 h 4316"/>
              <a:gd name="T84" fmla="*/ 1153 w 3547"/>
              <a:gd name="T85" fmla="*/ 3171 h 4316"/>
              <a:gd name="T86" fmla="*/ 1151 w 3547"/>
              <a:gd name="T87" fmla="*/ 2212 h 4316"/>
              <a:gd name="T88" fmla="*/ 2977 w 3547"/>
              <a:gd name="T89" fmla="*/ 2402 h 4316"/>
              <a:gd name="T90" fmla="*/ 1151 w 3547"/>
              <a:gd name="T91" fmla="*/ 2212 h 4316"/>
              <a:gd name="T92" fmla="*/ 2976 w 3547"/>
              <a:gd name="T93" fmla="*/ 1444 h 4316"/>
              <a:gd name="T94" fmla="*/ 1153 w 3547"/>
              <a:gd name="T95" fmla="*/ 1635 h 4316"/>
              <a:gd name="T96" fmla="*/ 575 w 3547"/>
              <a:gd name="T97" fmla="*/ 2979 h 4316"/>
              <a:gd name="T98" fmla="*/ 865 w 3547"/>
              <a:gd name="T99" fmla="*/ 3171 h 4316"/>
              <a:gd name="T100" fmla="*/ 575 w 3547"/>
              <a:gd name="T101" fmla="*/ 2979 h 4316"/>
              <a:gd name="T102" fmla="*/ 862 w 3547"/>
              <a:gd name="T103" fmla="*/ 2212 h 4316"/>
              <a:gd name="T104" fmla="*/ 576 w 3547"/>
              <a:gd name="T105" fmla="*/ 2402 h 4316"/>
              <a:gd name="T106" fmla="*/ 575 w 3547"/>
              <a:gd name="T107" fmla="*/ 1444 h 4316"/>
              <a:gd name="T108" fmla="*/ 865 w 3547"/>
              <a:gd name="T109" fmla="*/ 1635 h 4316"/>
              <a:gd name="T110" fmla="*/ 575 w 3547"/>
              <a:gd name="T111" fmla="*/ 144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547" h="4316">
                <a:moveTo>
                  <a:pt x="3355" y="4316"/>
                </a:moveTo>
                <a:lnTo>
                  <a:pt x="191" y="4316"/>
                </a:lnTo>
                <a:lnTo>
                  <a:pt x="153" y="4312"/>
                </a:lnTo>
                <a:lnTo>
                  <a:pt x="117" y="4300"/>
                </a:lnTo>
                <a:lnTo>
                  <a:pt x="84" y="4283"/>
                </a:lnTo>
                <a:lnTo>
                  <a:pt x="56" y="4260"/>
                </a:lnTo>
                <a:lnTo>
                  <a:pt x="33" y="4231"/>
                </a:lnTo>
                <a:lnTo>
                  <a:pt x="14" y="4198"/>
                </a:lnTo>
                <a:lnTo>
                  <a:pt x="4" y="4163"/>
                </a:lnTo>
                <a:lnTo>
                  <a:pt x="0" y="4124"/>
                </a:lnTo>
                <a:lnTo>
                  <a:pt x="0" y="580"/>
                </a:lnTo>
                <a:lnTo>
                  <a:pt x="4" y="541"/>
                </a:lnTo>
                <a:lnTo>
                  <a:pt x="14" y="505"/>
                </a:lnTo>
                <a:lnTo>
                  <a:pt x="33" y="473"/>
                </a:lnTo>
                <a:lnTo>
                  <a:pt x="56" y="444"/>
                </a:lnTo>
                <a:lnTo>
                  <a:pt x="84" y="420"/>
                </a:lnTo>
                <a:lnTo>
                  <a:pt x="117" y="403"/>
                </a:lnTo>
                <a:lnTo>
                  <a:pt x="153" y="391"/>
                </a:lnTo>
                <a:lnTo>
                  <a:pt x="191" y="387"/>
                </a:lnTo>
                <a:lnTo>
                  <a:pt x="862" y="387"/>
                </a:lnTo>
                <a:lnTo>
                  <a:pt x="862" y="0"/>
                </a:lnTo>
                <a:lnTo>
                  <a:pt x="1056" y="0"/>
                </a:lnTo>
                <a:lnTo>
                  <a:pt x="1056" y="387"/>
                </a:lnTo>
                <a:lnTo>
                  <a:pt x="2495" y="387"/>
                </a:lnTo>
                <a:lnTo>
                  <a:pt x="2495" y="0"/>
                </a:lnTo>
                <a:lnTo>
                  <a:pt x="2689" y="0"/>
                </a:lnTo>
                <a:lnTo>
                  <a:pt x="2689" y="387"/>
                </a:lnTo>
                <a:lnTo>
                  <a:pt x="3355" y="387"/>
                </a:lnTo>
                <a:lnTo>
                  <a:pt x="3394" y="391"/>
                </a:lnTo>
                <a:lnTo>
                  <a:pt x="3429" y="403"/>
                </a:lnTo>
                <a:lnTo>
                  <a:pt x="3462" y="420"/>
                </a:lnTo>
                <a:lnTo>
                  <a:pt x="3491" y="444"/>
                </a:lnTo>
                <a:lnTo>
                  <a:pt x="3514" y="473"/>
                </a:lnTo>
                <a:lnTo>
                  <a:pt x="3532" y="505"/>
                </a:lnTo>
                <a:lnTo>
                  <a:pt x="3543" y="541"/>
                </a:lnTo>
                <a:lnTo>
                  <a:pt x="3547" y="580"/>
                </a:lnTo>
                <a:lnTo>
                  <a:pt x="3547" y="4124"/>
                </a:lnTo>
                <a:lnTo>
                  <a:pt x="3543" y="4163"/>
                </a:lnTo>
                <a:lnTo>
                  <a:pt x="3532" y="4198"/>
                </a:lnTo>
                <a:lnTo>
                  <a:pt x="3514" y="4231"/>
                </a:lnTo>
                <a:lnTo>
                  <a:pt x="3491" y="4260"/>
                </a:lnTo>
                <a:lnTo>
                  <a:pt x="3462" y="4283"/>
                </a:lnTo>
                <a:lnTo>
                  <a:pt x="3429" y="4300"/>
                </a:lnTo>
                <a:lnTo>
                  <a:pt x="3394" y="4312"/>
                </a:lnTo>
                <a:lnTo>
                  <a:pt x="3355" y="4316"/>
                </a:lnTo>
                <a:close/>
                <a:moveTo>
                  <a:pt x="3361" y="669"/>
                </a:moveTo>
                <a:lnTo>
                  <a:pt x="3357" y="644"/>
                </a:lnTo>
                <a:lnTo>
                  <a:pt x="3348" y="620"/>
                </a:lnTo>
                <a:lnTo>
                  <a:pt x="3332" y="601"/>
                </a:lnTo>
                <a:lnTo>
                  <a:pt x="3313" y="586"/>
                </a:lnTo>
                <a:lnTo>
                  <a:pt x="3290" y="577"/>
                </a:lnTo>
                <a:lnTo>
                  <a:pt x="3264" y="573"/>
                </a:lnTo>
                <a:lnTo>
                  <a:pt x="2688" y="573"/>
                </a:lnTo>
                <a:lnTo>
                  <a:pt x="2688" y="963"/>
                </a:lnTo>
                <a:lnTo>
                  <a:pt x="2495" y="961"/>
                </a:lnTo>
                <a:lnTo>
                  <a:pt x="2495" y="573"/>
                </a:lnTo>
                <a:lnTo>
                  <a:pt x="1056" y="573"/>
                </a:lnTo>
                <a:lnTo>
                  <a:pt x="1056" y="963"/>
                </a:lnTo>
                <a:lnTo>
                  <a:pt x="862" y="961"/>
                </a:lnTo>
                <a:lnTo>
                  <a:pt x="862" y="573"/>
                </a:lnTo>
                <a:lnTo>
                  <a:pt x="282" y="573"/>
                </a:lnTo>
                <a:lnTo>
                  <a:pt x="257" y="577"/>
                </a:lnTo>
                <a:lnTo>
                  <a:pt x="233" y="586"/>
                </a:lnTo>
                <a:lnTo>
                  <a:pt x="214" y="602"/>
                </a:lnTo>
                <a:lnTo>
                  <a:pt x="199" y="620"/>
                </a:lnTo>
                <a:lnTo>
                  <a:pt x="189" y="644"/>
                </a:lnTo>
                <a:lnTo>
                  <a:pt x="186" y="669"/>
                </a:lnTo>
                <a:lnTo>
                  <a:pt x="186" y="4035"/>
                </a:lnTo>
                <a:lnTo>
                  <a:pt x="189" y="4059"/>
                </a:lnTo>
                <a:lnTo>
                  <a:pt x="199" y="4083"/>
                </a:lnTo>
                <a:lnTo>
                  <a:pt x="214" y="4103"/>
                </a:lnTo>
                <a:lnTo>
                  <a:pt x="233" y="4117"/>
                </a:lnTo>
                <a:lnTo>
                  <a:pt x="257" y="4126"/>
                </a:lnTo>
                <a:lnTo>
                  <a:pt x="282" y="4130"/>
                </a:lnTo>
                <a:lnTo>
                  <a:pt x="3264" y="4130"/>
                </a:lnTo>
                <a:lnTo>
                  <a:pt x="3290" y="4126"/>
                </a:lnTo>
                <a:lnTo>
                  <a:pt x="3313" y="4117"/>
                </a:lnTo>
                <a:lnTo>
                  <a:pt x="3332" y="4103"/>
                </a:lnTo>
                <a:lnTo>
                  <a:pt x="3348" y="4083"/>
                </a:lnTo>
                <a:lnTo>
                  <a:pt x="3357" y="4059"/>
                </a:lnTo>
                <a:lnTo>
                  <a:pt x="3361" y="4035"/>
                </a:lnTo>
                <a:lnTo>
                  <a:pt x="3361" y="669"/>
                </a:lnTo>
                <a:close/>
                <a:moveTo>
                  <a:pt x="1151" y="2979"/>
                </a:moveTo>
                <a:lnTo>
                  <a:pt x="2976" y="2979"/>
                </a:lnTo>
                <a:lnTo>
                  <a:pt x="2977" y="3171"/>
                </a:lnTo>
                <a:lnTo>
                  <a:pt x="1153" y="3171"/>
                </a:lnTo>
                <a:lnTo>
                  <a:pt x="1151" y="2979"/>
                </a:lnTo>
                <a:close/>
                <a:moveTo>
                  <a:pt x="1151" y="2212"/>
                </a:moveTo>
                <a:lnTo>
                  <a:pt x="2976" y="2212"/>
                </a:lnTo>
                <a:lnTo>
                  <a:pt x="2977" y="2402"/>
                </a:lnTo>
                <a:lnTo>
                  <a:pt x="1153" y="2402"/>
                </a:lnTo>
                <a:lnTo>
                  <a:pt x="1151" y="2212"/>
                </a:lnTo>
                <a:close/>
                <a:moveTo>
                  <a:pt x="1151" y="1444"/>
                </a:moveTo>
                <a:lnTo>
                  <a:pt x="2976" y="1444"/>
                </a:lnTo>
                <a:lnTo>
                  <a:pt x="2977" y="1635"/>
                </a:lnTo>
                <a:lnTo>
                  <a:pt x="1153" y="1635"/>
                </a:lnTo>
                <a:lnTo>
                  <a:pt x="1151" y="1444"/>
                </a:lnTo>
                <a:close/>
                <a:moveTo>
                  <a:pt x="575" y="2979"/>
                </a:moveTo>
                <a:lnTo>
                  <a:pt x="862" y="2979"/>
                </a:lnTo>
                <a:lnTo>
                  <a:pt x="865" y="3171"/>
                </a:lnTo>
                <a:lnTo>
                  <a:pt x="576" y="3171"/>
                </a:lnTo>
                <a:lnTo>
                  <a:pt x="575" y="2979"/>
                </a:lnTo>
                <a:close/>
                <a:moveTo>
                  <a:pt x="575" y="2212"/>
                </a:moveTo>
                <a:lnTo>
                  <a:pt x="862" y="2212"/>
                </a:lnTo>
                <a:lnTo>
                  <a:pt x="865" y="2402"/>
                </a:lnTo>
                <a:lnTo>
                  <a:pt x="576" y="2402"/>
                </a:lnTo>
                <a:lnTo>
                  <a:pt x="575" y="2212"/>
                </a:lnTo>
                <a:close/>
                <a:moveTo>
                  <a:pt x="575" y="1444"/>
                </a:moveTo>
                <a:lnTo>
                  <a:pt x="862" y="1444"/>
                </a:lnTo>
                <a:lnTo>
                  <a:pt x="865" y="1635"/>
                </a:lnTo>
                <a:lnTo>
                  <a:pt x="576" y="1635"/>
                </a:lnTo>
                <a:lnTo>
                  <a:pt x="575" y="1444"/>
                </a:lnTo>
                <a:close/>
              </a:path>
            </a:pathLst>
          </a:custGeom>
          <a:solidFill>
            <a:srgbClr val="FEFEF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9" name="文本框 8"/>
          <p:cNvSpPr txBox="1"/>
          <p:nvPr/>
        </p:nvSpPr>
        <p:spPr>
          <a:xfrm>
            <a:off x="970905" y="3174965"/>
            <a:ext cx="1967166" cy="1107996"/>
          </a:xfrm>
          <a:prstGeom prst="rect">
            <a:avLst/>
          </a:prstGeom>
          <a:noFill/>
        </p:spPr>
        <p:txBody>
          <a:bodyPr wrap="square" rtlCol="0">
            <a:spAutoFit/>
          </a:bodyPr>
          <a:lstStyle/>
          <a:p>
            <a:pPr algn="ctr"/>
            <a:r>
              <a:rPr lang="zh-CN" altLang="en-US" sz="6600" b="1" dirty="0" smtClean="0">
                <a:solidFill>
                  <a:srgbClr val="FEFEFE"/>
                </a:solidFill>
                <a:latin typeface="微软雅黑" panose="020B0503020204020204" pitchFamily="34" charset="-122"/>
                <a:ea typeface="微软雅黑" panose="020B0503020204020204" pitchFamily="34" charset="-122"/>
              </a:rPr>
              <a:t>目录</a:t>
            </a:r>
            <a:endParaRPr lang="zh-CN" altLang="en-US" sz="6600" b="1" dirty="0">
              <a:solidFill>
                <a:srgbClr val="FEFEFE"/>
              </a:solidFill>
              <a:latin typeface="微软雅黑" panose="020B0503020204020204" pitchFamily="34" charset="-122"/>
              <a:ea typeface="微软雅黑" panose="020B0503020204020204" pitchFamily="34" charset="-122"/>
            </a:endParaRPr>
          </a:p>
        </p:txBody>
      </p:sp>
      <p:sp>
        <p:nvSpPr>
          <p:cNvPr id="10" name="文本框 9"/>
          <p:cNvSpPr txBox="1"/>
          <p:nvPr/>
        </p:nvSpPr>
        <p:spPr>
          <a:xfrm>
            <a:off x="278590" y="4511526"/>
            <a:ext cx="3351796" cy="707886"/>
          </a:xfrm>
          <a:prstGeom prst="rect">
            <a:avLst/>
          </a:prstGeom>
          <a:noFill/>
        </p:spPr>
        <p:txBody>
          <a:bodyPr wrap="square" rtlCol="0">
            <a:spAutoFit/>
          </a:bodyPr>
          <a:lstStyle/>
          <a:p>
            <a:pPr algn="ctr"/>
            <a:r>
              <a:rPr lang="en-US" altLang="zh-CN" sz="4000" dirty="0" smtClean="0">
                <a:solidFill>
                  <a:srgbClr val="FEFEFE"/>
                </a:solidFill>
                <a:latin typeface="微软雅黑" panose="020B0503020204020204" pitchFamily="34" charset="-122"/>
                <a:ea typeface="微软雅黑" panose="020B0503020204020204" pitchFamily="34" charset="-122"/>
              </a:rPr>
              <a:t>CONTENTS</a:t>
            </a:r>
            <a:endParaRPr lang="zh-CN" altLang="en-US" sz="4000" dirty="0">
              <a:solidFill>
                <a:srgbClr val="FEFEFE"/>
              </a:solidFill>
              <a:latin typeface="微软雅黑" panose="020B0503020204020204" pitchFamily="34" charset="-122"/>
              <a:ea typeface="微软雅黑" panose="020B0503020204020204" pitchFamily="34" charset="-122"/>
            </a:endParaRPr>
          </a:p>
        </p:txBody>
      </p:sp>
      <p:grpSp>
        <p:nvGrpSpPr>
          <p:cNvPr id="7" name="组合 6"/>
          <p:cNvGrpSpPr/>
          <p:nvPr/>
        </p:nvGrpSpPr>
        <p:grpSpPr>
          <a:xfrm>
            <a:off x="6500062" y="1573107"/>
            <a:ext cx="3095719" cy="3468870"/>
            <a:chOff x="5516897" y="2248671"/>
            <a:chExt cx="1985890" cy="3468870"/>
          </a:xfrm>
        </p:grpSpPr>
        <p:sp>
          <p:nvSpPr>
            <p:cNvPr id="11" name="文本框 10"/>
            <p:cNvSpPr txBox="1">
              <a:spLocks noChangeArrowheads="1"/>
            </p:cNvSpPr>
            <p:nvPr/>
          </p:nvSpPr>
          <p:spPr bwMode="auto">
            <a:xfrm>
              <a:off x="5516897" y="2248671"/>
              <a:ext cx="198589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pPr>
              <a:r>
                <a:rPr lang="en-US" altLang="zh-CN" sz="3600" b="1" dirty="0" smtClean="0">
                  <a:solidFill>
                    <a:srgbClr val="1C396F"/>
                  </a:solidFill>
                  <a:latin typeface="微软雅黑" panose="020B0503020204020204" pitchFamily="34" charset="-122"/>
                  <a:ea typeface="微软雅黑" panose="020B0503020204020204" pitchFamily="34" charset="-122"/>
                </a:rPr>
                <a:t>01 / </a:t>
              </a:r>
              <a:r>
                <a:rPr lang="zh-CN" altLang="en-US" sz="3600" b="1" dirty="0">
                  <a:solidFill>
                    <a:srgbClr val="1C396F"/>
                  </a:solidFill>
                  <a:latin typeface="微软雅黑" panose="020B0503020204020204" pitchFamily="34" charset="-122"/>
                  <a:ea typeface="微软雅黑" panose="020B0503020204020204" pitchFamily="34" charset="-122"/>
                </a:rPr>
                <a:t>选题背景</a:t>
              </a:r>
              <a:endParaRPr lang="zh-CN" altLang="en-US" sz="3600" b="1" dirty="0" smtClean="0">
                <a:solidFill>
                  <a:srgbClr val="1C396F"/>
                </a:solidFill>
                <a:latin typeface="微软雅黑" panose="020B0503020204020204" pitchFamily="34" charset="-122"/>
                <a:ea typeface="微软雅黑" panose="020B0503020204020204" pitchFamily="34" charset="-122"/>
              </a:endParaRPr>
            </a:p>
          </p:txBody>
        </p:sp>
        <p:sp>
          <p:nvSpPr>
            <p:cNvPr id="12" name="文本框 28"/>
            <p:cNvSpPr txBox="1">
              <a:spLocks noChangeArrowheads="1"/>
            </p:cNvSpPr>
            <p:nvPr/>
          </p:nvSpPr>
          <p:spPr bwMode="auto">
            <a:xfrm>
              <a:off x="5516897" y="4130363"/>
              <a:ext cx="198589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pPr>
              <a:r>
                <a:rPr lang="en-US" altLang="zh-CN" sz="3600" b="1" dirty="0" smtClean="0">
                  <a:solidFill>
                    <a:srgbClr val="1C396F"/>
                  </a:solidFill>
                  <a:latin typeface="微软雅黑" panose="020B0503020204020204" pitchFamily="34" charset="-122"/>
                  <a:ea typeface="微软雅黑" panose="020B0503020204020204" pitchFamily="34" charset="-122"/>
                </a:rPr>
                <a:t>03 / </a:t>
              </a:r>
              <a:r>
                <a:rPr lang="zh-CN" altLang="en-US" sz="3600" b="1" dirty="0" smtClean="0">
                  <a:solidFill>
                    <a:srgbClr val="1C396F"/>
                  </a:solidFill>
                  <a:latin typeface="微软雅黑" panose="020B0503020204020204" pitchFamily="34" charset="-122"/>
                  <a:ea typeface="微软雅黑" panose="020B0503020204020204" pitchFamily="34" charset="-122"/>
                </a:rPr>
                <a:t>研究方法</a:t>
              </a:r>
              <a:endParaRPr lang="zh-CN" altLang="en-US" sz="3600" b="1" dirty="0" smtClean="0">
                <a:solidFill>
                  <a:srgbClr val="1C396F"/>
                </a:solidFill>
                <a:latin typeface="微软雅黑" panose="020B0503020204020204" pitchFamily="34" charset="-122"/>
                <a:ea typeface="微软雅黑" panose="020B0503020204020204" pitchFamily="34" charset="-122"/>
              </a:endParaRPr>
            </a:p>
          </p:txBody>
        </p:sp>
        <p:sp>
          <p:nvSpPr>
            <p:cNvPr id="13" name="文本框 23"/>
            <p:cNvSpPr txBox="1">
              <a:spLocks noChangeArrowheads="1"/>
            </p:cNvSpPr>
            <p:nvPr/>
          </p:nvSpPr>
          <p:spPr bwMode="auto">
            <a:xfrm>
              <a:off x="5516897" y="5071210"/>
              <a:ext cx="198589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pPr>
              <a:r>
                <a:rPr lang="en-US" altLang="zh-CN" sz="3600" b="1" dirty="0" smtClean="0">
                  <a:solidFill>
                    <a:srgbClr val="1C396F"/>
                  </a:solidFill>
                  <a:latin typeface="微软雅黑" panose="020B0503020204020204" pitchFamily="34" charset="-122"/>
                  <a:ea typeface="微软雅黑" panose="020B0503020204020204" pitchFamily="34" charset="-122"/>
                </a:rPr>
                <a:t>04 / </a:t>
              </a:r>
              <a:r>
                <a:rPr lang="zh-CN" altLang="en-US" sz="3600" b="1" dirty="0" smtClean="0">
                  <a:solidFill>
                    <a:srgbClr val="1C396F"/>
                  </a:solidFill>
                  <a:latin typeface="微软雅黑" panose="020B0503020204020204" pitchFamily="34" charset="-122"/>
                  <a:ea typeface="微软雅黑" panose="020B0503020204020204" pitchFamily="34" charset="-122"/>
                </a:rPr>
                <a:t>论文总结</a:t>
              </a:r>
              <a:endParaRPr lang="zh-CN" altLang="en-US" sz="3600" b="1" dirty="0" smtClean="0">
                <a:solidFill>
                  <a:srgbClr val="1C396F"/>
                </a:solidFill>
                <a:latin typeface="微软雅黑" panose="020B0503020204020204" pitchFamily="34" charset="-122"/>
                <a:ea typeface="微软雅黑" panose="020B0503020204020204" pitchFamily="34" charset="-122"/>
              </a:endParaRPr>
            </a:p>
          </p:txBody>
        </p:sp>
        <p:sp>
          <p:nvSpPr>
            <p:cNvPr id="14" name="文本框 13"/>
            <p:cNvSpPr txBox="1">
              <a:spLocks noChangeArrowheads="1"/>
            </p:cNvSpPr>
            <p:nvPr/>
          </p:nvSpPr>
          <p:spPr bwMode="auto">
            <a:xfrm>
              <a:off x="5516897" y="3189517"/>
              <a:ext cx="198589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pPr>
              <a:r>
                <a:rPr lang="en-US" altLang="zh-CN" sz="3600" b="1" dirty="0" smtClean="0">
                  <a:solidFill>
                    <a:srgbClr val="1C396F"/>
                  </a:solidFill>
                  <a:latin typeface="微软雅黑" panose="020B0503020204020204" pitchFamily="34" charset="-122"/>
                  <a:ea typeface="微软雅黑" panose="020B0503020204020204" pitchFamily="34" charset="-122"/>
                </a:rPr>
                <a:t>02 / </a:t>
              </a:r>
              <a:r>
                <a:rPr lang="zh-CN" altLang="en-US" sz="3600" b="1" dirty="0" smtClean="0">
                  <a:solidFill>
                    <a:srgbClr val="1C396F"/>
                  </a:solidFill>
                  <a:latin typeface="微软雅黑" panose="020B0503020204020204" pitchFamily="34" charset="-122"/>
                  <a:ea typeface="微软雅黑" panose="020B0503020204020204" pitchFamily="34" charset="-122"/>
                </a:rPr>
                <a:t>论文总结</a:t>
              </a:r>
              <a:endParaRPr lang="zh-CN" altLang="en-US" sz="3600" b="1" dirty="0" smtClean="0">
                <a:solidFill>
                  <a:srgbClr val="1C396F"/>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8422286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5"/>
          <p:cNvSpPr/>
          <p:nvPr/>
        </p:nvSpPr>
        <p:spPr bwMode="auto">
          <a:xfrm>
            <a:off x="6126163" y="1720851"/>
            <a:ext cx="1027112" cy="1655763"/>
          </a:xfrm>
          <a:custGeom>
            <a:avLst/>
            <a:gdLst>
              <a:gd name="T0" fmla="*/ 647 w 647"/>
              <a:gd name="T1" fmla="*/ 0 h 1043"/>
              <a:gd name="T2" fmla="*/ 0 w 647"/>
              <a:gd name="T3" fmla="*/ 290 h 1043"/>
              <a:gd name="T4" fmla="*/ 0 w 647"/>
              <a:gd name="T5" fmla="*/ 1043 h 1043"/>
              <a:gd name="T6" fmla="*/ 647 w 647"/>
              <a:gd name="T7" fmla="*/ 396 h 1043"/>
              <a:gd name="T8" fmla="*/ 647 w 647"/>
              <a:gd name="T9" fmla="*/ 0 h 1043"/>
            </a:gdLst>
            <a:ahLst/>
            <a:cxnLst>
              <a:cxn ang="0">
                <a:pos x="T0" y="T1"/>
              </a:cxn>
              <a:cxn ang="0">
                <a:pos x="T2" y="T3"/>
              </a:cxn>
              <a:cxn ang="0">
                <a:pos x="T4" y="T5"/>
              </a:cxn>
              <a:cxn ang="0">
                <a:pos x="T6" y="T7"/>
              </a:cxn>
              <a:cxn ang="0">
                <a:pos x="T8" y="T9"/>
              </a:cxn>
            </a:cxnLst>
            <a:rect l="0" t="0" r="r" b="b"/>
            <a:pathLst>
              <a:path w="647" h="1043">
                <a:moveTo>
                  <a:pt x="647" y="0"/>
                </a:moveTo>
                <a:lnTo>
                  <a:pt x="0" y="290"/>
                </a:lnTo>
                <a:lnTo>
                  <a:pt x="0" y="1043"/>
                </a:lnTo>
                <a:lnTo>
                  <a:pt x="647" y="396"/>
                </a:lnTo>
                <a:lnTo>
                  <a:pt x="647" y="0"/>
                </a:lnTo>
                <a:close/>
              </a:path>
            </a:pathLst>
          </a:custGeom>
          <a:solidFill>
            <a:schemeClr val="accent2"/>
          </a:solidFill>
          <a:ln>
            <a:noFill/>
          </a:ln>
        </p:spPr>
        <p:txBody>
          <a:bodyPr vert="horz" wrap="square" lIns="91440" tIns="45720" rIns="91440" bIns="45720" numCol="1" anchor="t" anchorCtr="0" compatLnSpc="1"/>
          <a:lstStyle/>
          <a:p>
            <a:endParaRPr lang="zh-CN" altLang="en-US"/>
          </a:p>
        </p:txBody>
      </p:sp>
      <p:sp>
        <p:nvSpPr>
          <p:cNvPr id="6" name="Freeform 6"/>
          <p:cNvSpPr/>
          <p:nvPr/>
        </p:nvSpPr>
        <p:spPr bwMode="auto">
          <a:xfrm>
            <a:off x="6126163" y="1720851"/>
            <a:ext cx="1027112" cy="1655763"/>
          </a:xfrm>
          <a:custGeom>
            <a:avLst/>
            <a:gdLst>
              <a:gd name="T0" fmla="*/ 647 w 647"/>
              <a:gd name="T1" fmla="*/ 0 h 1043"/>
              <a:gd name="T2" fmla="*/ 0 w 647"/>
              <a:gd name="T3" fmla="*/ 290 h 1043"/>
              <a:gd name="T4" fmla="*/ 0 w 647"/>
              <a:gd name="T5" fmla="*/ 1043 h 1043"/>
              <a:gd name="T6" fmla="*/ 647 w 647"/>
              <a:gd name="T7" fmla="*/ 396 h 1043"/>
              <a:gd name="T8" fmla="*/ 647 w 647"/>
              <a:gd name="T9" fmla="*/ 0 h 1043"/>
            </a:gdLst>
            <a:ahLst/>
            <a:cxnLst>
              <a:cxn ang="0">
                <a:pos x="T0" y="T1"/>
              </a:cxn>
              <a:cxn ang="0">
                <a:pos x="T2" y="T3"/>
              </a:cxn>
              <a:cxn ang="0">
                <a:pos x="T4" y="T5"/>
              </a:cxn>
              <a:cxn ang="0">
                <a:pos x="T6" y="T7"/>
              </a:cxn>
              <a:cxn ang="0">
                <a:pos x="T8" y="T9"/>
              </a:cxn>
            </a:cxnLst>
            <a:rect l="0" t="0" r="r" b="b"/>
            <a:pathLst>
              <a:path w="647" h="1043">
                <a:moveTo>
                  <a:pt x="647" y="0"/>
                </a:moveTo>
                <a:lnTo>
                  <a:pt x="0" y="290"/>
                </a:lnTo>
                <a:lnTo>
                  <a:pt x="0" y="1043"/>
                </a:lnTo>
                <a:lnTo>
                  <a:pt x="647" y="396"/>
                </a:lnTo>
                <a:lnTo>
                  <a:pt x="647" y="0"/>
                </a:lnTo>
              </a:path>
            </a:pathLst>
          </a:custGeom>
          <a:solidFill>
            <a:schemeClr val="accent2"/>
          </a:solidFill>
          <a:ln>
            <a:noFill/>
          </a:ln>
          <a:extLst/>
        </p:spPr>
        <p:txBody>
          <a:bodyPr vert="horz" wrap="square" lIns="91440" tIns="45720" rIns="91440" bIns="45720" numCol="1" anchor="t" anchorCtr="0" compatLnSpc="1"/>
          <a:lstStyle/>
          <a:p>
            <a:endParaRPr lang="zh-CN" altLang="en-US"/>
          </a:p>
        </p:txBody>
      </p:sp>
      <p:sp>
        <p:nvSpPr>
          <p:cNvPr id="7" name="Freeform 7"/>
          <p:cNvSpPr/>
          <p:nvPr/>
        </p:nvSpPr>
        <p:spPr bwMode="auto">
          <a:xfrm>
            <a:off x="5099050" y="1720851"/>
            <a:ext cx="1027112" cy="1655763"/>
          </a:xfrm>
          <a:custGeom>
            <a:avLst/>
            <a:gdLst>
              <a:gd name="T0" fmla="*/ 0 w 647"/>
              <a:gd name="T1" fmla="*/ 0 h 1043"/>
              <a:gd name="T2" fmla="*/ 647 w 647"/>
              <a:gd name="T3" fmla="*/ 290 h 1043"/>
              <a:gd name="T4" fmla="*/ 647 w 647"/>
              <a:gd name="T5" fmla="*/ 1043 h 1043"/>
              <a:gd name="T6" fmla="*/ 0 w 647"/>
              <a:gd name="T7" fmla="*/ 396 h 1043"/>
              <a:gd name="T8" fmla="*/ 0 w 647"/>
              <a:gd name="T9" fmla="*/ 0 h 1043"/>
            </a:gdLst>
            <a:ahLst/>
            <a:cxnLst>
              <a:cxn ang="0">
                <a:pos x="T0" y="T1"/>
              </a:cxn>
              <a:cxn ang="0">
                <a:pos x="T2" y="T3"/>
              </a:cxn>
              <a:cxn ang="0">
                <a:pos x="T4" y="T5"/>
              </a:cxn>
              <a:cxn ang="0">
                <a:pos x="T6" y="T7"/>
              </a:cxn>
              <a:cxn ang="0">
                <a:pos x="T8" y="T9"/>
              </a:cxn>
            </a:cxnLst>
            <a:rect l="0" t="0" r="r" b="b"/>
            <a:pathLst>
              <a:path w="647" h="1043">
                <a:moveTo>
                  <a:pt x="0" y="0"/>
                </a:moveTo>
                <a:lnTo>
                  <a:pt x="647" y="290"/>
                </a:lnTo>
                <a:lnTo>
                  <a:pt x="647" y="1043"/>
                </a:lnTo>
                <a:lnTo>
                  <a:pt x="0" y="396"/>
                </a:lnTo>
                <a:lnTo>
                  <a:pt x="0" y="0"/>
                </a:lnTo>
                <a:close/>
              </a:path>
            </a:pathLst>
          </a:custGeom>
          <a:solidFill>
            <a:schemeClr val="accent2"/>
          </a:solidFill>
          <a:ln>
            <a:noFill/>
          </a:ln>
        </p:spPr>
        <p:txBody>
          <a:bodyPr vert="horz" wrap="square" lIns="91440" tIns="45720" rIns="91440" bIns="45720" numCol="1" anchor="t" anchorCtr="0" compatLnSpc="1"/>
          <a:lstStyle/>
          <a:p>
            <a:endParaRPr lang="zh-CN" altLang="en-US"/>
          </a:p>
        </p:txBody>
      </p:sp>
      <p:sp>
        <p:nvSpPr>
          <p:cNvPr id="8" name="Freeform 8"/>
          <p:cNvSpPr/>
          <p:nvPr/>
        </p:nvSpPr>
        <p:spPr bwMode="auto">
          <a:xfrm>
            <a:off x="5099050" y="1720851"/>
            <a:ext cx="1027112" cy="1655763"/>
          </a:xfrm>
          <a:custGeom>
            <a:avLst/>
            <a:gdLst>
              <a:gd name="T0" fmla="*/ 0 w 647"/>
              <a:gd name="T1" fmla="*/ 0 h 1043"/>
              <a:gd name="T2" fmla="*/ 647 w 647"/>
              <a:gd name="T3" fmla="*/ 290 h 1043"/>
              <a:gd name="T4" fmla="*/ 647 w 647"/>
              <a:gd name="T5" fmla="*/ 1043 h 1043"/>
              <a:gd name="T6" fmla="*/ 0 w 647"/>
              <a:gd name="T7" fmla="*/ 396 h 1043"/>
              <a:gd name="T8" fmla="*/ 0 w 647"/>
              <a:gd name="T9" fmla="*/ 0 h 1043"/>
            </a:gdLst>
            <a:ahLst/>
            <a:cxnLst>
              <a:cxn ang="0">
                <a:pos x="T0" y="T1"/>
              </a:cxn>
              <a:cxn ang="0">
                <a:pos x="T2" y="T3"/>
              </a:cxn>
              <a:cxn ang="0">
                <a:pos x="T4" y="T5"/>
              </a:cxn>
              <a:cxn ang="0">
                <a:pos x="T6" y="T7"/>
              </a:cxn>
              <a:cxn ang="0">
                <a:pos x="T8" y="T9"/>
              </a:cxn>
            </a:cxnLst>
            <a:rect l="0" t="0" r="r" b="b"/>
            <a:pathLst>
              <a:path w="647" h="1043">
                <a:moveTo>
                  <a:pt x="0" y="0"/>
                </a:moveTo>
                <a:lnTo>
                  <a:pt x="647" y="290"/>
                </a:lnTo>
                <a:lnTo>
                  <a:pt x="647" y="1043"/>
                </a:lnTo>
                <a:lnTo>
                  <a:pt x="0" y="396"/>
                </a:lnTo>
                <a:lnTo>
                  <a:pt x="0" y="0"/>
                </a:lnTo>
              </a:path>
            </a:pathLst>
          </a:custGeom>
          <a:solidFill>
            <a:schemeClr val="accent2"/>
          </a:solidFill>
          <a:ln>
            <a:noFill/>
          </a:ln>
          <a:extLst/>
        </p:spPr>
        <p:txBody>
          <a:bodyPr vert="horz" wrap="square" lIns="91440" tIns="45720" rIns="91440" bIns="45720" numCol="1" anchor="t" anchorCtr="0" compatLnSpc="1"/>
          <a:lstStyle/>
          <a:p>
            <a:endParaRPr lang="zh-CN" altLang="en-US"/>
          </a:p>
        </p:txBody>
      </p:sp>
      <p:sp>
        <p:nvSpPr>
          <p:cNvPr id="9" name="Freeform 9"/>
          <p:cNvSpPr/>
          <p:nvPr/>
        </p:nvSpPr>
        <p:spPr bwMode="auto">
          <a:xfrm>
            <a:off x="6284913" y="3535363"/>
            <a:ext cx="1651000" cy="1027113"/>
          </a:xfrm>
          <a:custGeom>
            <a:avLst/>
            <a:gdLst>
              <a:gd name="T0" fmla="*/ 1040 w 1040"/>
              <a:gd name="T1" fmla="*/ 647 h 647"/>
              <a:gd name="T2" fmla="*/ 753 w 1040"/>
              <a:gd name="T3" fmla="*/ 0 h 647"/>
              <a:gd name="T4" fmla="*/ 0 w 1040"/>
              <a:gd name="T5" fmla="*/ 0 h 647"/>
              <a:gd name="T6" fmla="*/ 647 w 1040"/>
              <a:gd name="T7" fmla="*/ 647 h 647"/>
              <a:gd name="T8" fmla="*/ 1040 w 1040"/>
              <a:gd name="T9" fmla="*/ 647 h 647"/>
            </a:gdLst>
            <a:ahLst/>
            <a:cxnLst>
              <a:cxn ang="0">
                <a:pos x="T0" y="T1"/>
              </a:cxn>
              <a:cxn ang="0">
                <a:pos x="T2" y="T3"/>
              </a:cxn>
              <a:cxn ang="0">
                <a:pos x="T4" y="T5"/>
              </a:cxn>
              <a:cxn ang="0">
                <a:pos x="T6" y="T7"/>
              </a:cxn>
              <a:cxn ang="0">
                <a:pos x="T8" y="T9"/>
              </a:cxn>
            </a:cxnLst>
            <a:rect l="0" t="0" r="r" b="b"/>
            <a:pathLst>
              <a:path w="1040" h="647">
                <a:moveTo>
                  <a:pt x="1040" y="647"/>
                </a:moveTo>
                <a:lnTo>
                  <a:pt x="753" y="0"/>
                </a:lnTo>
                <a:lnTo>
                  <a:pt x="0" y="0"/>
                </a:lnTo>
                <a:lnTo>
                  <a:pt x="647" y="647"/>
                </a:lnTo>
                <a:lnTo>
                  <a:pt x="1040" y="647"/>
                </a:lnTo>
                <a:close/>
              </a:path>
            </a:pathLst>
          </a:custGeom>
          <a:solidFill>
            <a:schemeClr val="accent1"/>
          </a:solidFill>
          <a:ln>
            <a:noFill/>
          </a:ln>
        </p:spPr>
        <p:txBody>
          <a:bodyPr vert="horz" wrap="square" lIns="91440" tIns="45720" rIns="91440" bIns="45720" numCol="1" anchor="t" anchorCtr="0" compatLnSpc="1"/>
          <a:lstStyle/>
          <a:p>
            <a:endParaRPr lang="zh-CN" altLang="en-US"/>
          </a:p>
        </p:txBody>
      </p:sp>
      <p:sp>
        <p:nvSpPr>
          <p:cNvPr id="10" name="Freeform 10"/>
          <p:cNvSpPr/>
          <p:nvPr/>
        </p:nvSpPr>
        <p:spPr bwMode="auto">
          <a:xfrm>
            <a:off x="6284913" y="3535363"/>
            <a:ext cx="1651000" cy="1027113"/>
          </a:xfrm>
          <a:custGeom>
            <a:avLst/>
            <a:gdLst>
              <a:gd name="T0" fmla="*/ 1040 w 1040"/>
              <a:gd name="T1" fmla="*/ 647 h 647"/>
              <a:gd name="T2" fmla="*/ 753 w 1040"/>
              <a:gd name="T3" fmla="*/ 0 h 647"/>
              <a:gd name="T4" fmla="*/ 0 w 1040"/>
              <a:gd name="T5" fmla="*/ 0 h 647"/>
              <a:gd name="T6" fmla="*/ 647 w 1040"/>
              <a:gd name="T7" fmla="*/ 647 h 647"/>
              <a:gd name="T8" fmla="*/ 1040 w 1040"/>
              <a:gd name="T9" fmla="*/ 647 h 647"/>
            </a:gdLst>
            <a:ahLst/>
            <a:cxnLst>
              <a:cxn ang="0">
                <a:pos x="T0" y="T1"/>
              </a:cxn>
              <a:cxn ang="0">
                <a:pos x="T2" y="T3"/>
              </a:cxn>
              <a:cxn ang="0">
                <a:pos x="T4" y="T5"/>
              </a:cxn>
              <a:cxn ang="0">
                <a:pos x="T6" y="T7"/>
              </a:cxn>
              <a:cxn ang="0">
                <a:pos x="T8" y="T9"/>
              </a:cxn>
            </a:cxnLst>
            <a:rect l="0" t="0" r="r" b="b"/>
            <a:pathLst>
              <a:path w="1040" h="647">
                <a:moveTo>
                  <a:pt x="1040" y="647"/>
                </a:moveTo>
                <a:lnTo>
                  <a:pt x="753" y="0"/>
                </a:lnTo>
                <a:lnTo>
                  <a:pt x="0" y="0"/>
                </a:lnTo>
                <a:lnTo>
                  <a:pt x="647" y="647"/>
                </a:lnTo>
                <a:lnTo>
                  <a:pt x="1040" y="64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 name="Freeform 11"/>
          <p:cNvSpPr/>
          <p:nvPr/>
        </p:nvSpPr>
        <p:spPr bwMode="auto">
          <a:xfrm>
            <a:off x="6284913" y="2503488"/>
            <a:ext cx="1651000" cy="1031875"/>
          </a:xfrm>
          <a:custGeom>
            <a:avLst/>
            <a:gdLst>
              <a:gd name="T0" fmla="*/ 1040 w 1040"/>
              <a:gd name="T1" fmla="*/ 0 h 650"/>
              <a:gd name="T2" fmla="*/ 753 w 1040"/>
              <a:gd name="T3" fmla="*/ 650 h 650"/>
              <a:gd name="T4" fmla="*/ 0 w 1040"/>
              <a:gd name="T5" fmla="*/ 650 h 650"/>
              <a:gd name="T6" fmla="*/ 647 w 1040"/>
              <a:gd name="T7" fmla="*/ 0 h 650"/>
              <a:gd name="T8" fmla="*/ 1040 w 1040"/>
              <a:gd name="T9" fmla="*/ 0 h 650"/>
            </a:gdLst>
            <a:ahLst/>
            <a:cxnLst>
              <a:cxn ang="0">
                <a:pos x="T0" y="T1"/>
              </a:cxn>
              <a:cxn ang="0">
                <a:pos x="T2" y="T3"/>
              </a:cxn>
              <a:cxn ang="0">
                <a:pos x="T4" y="T5"/>
              </a:cxn>
              <a:cxn ang="0">
                <a:pos x="T6" y="T7"/>
              </a:cxn>
              <a:cxn ang="0">
                <a:pos x="T8" y="T9"/>
              </a:cxn>
            </a:cxnLst>
            <a:rect l="0" t="0" r="r" b="b"/>
            <a:pathLst>
              <a:path w="1040" h="650">
                <a:moveTo>
                  <a:pt x="1040" y="0"/>
                </a:moveTo>
                <a:lnTo>
                  <a:pt x="753" y="650"/>
                </a:lnTo>
                <a:lnTo>
                  <a:pt x="0" y="650"/>
                </a:lnTo>
                <a:lnTo>
                  <a:pt x="647" y="0"/>
                </a:lnTo>
                <a:lnTo>
                  <a:pt x="1040" y="0"/>
                </a:lnTo>
                <a:close/>
              </a:path>
            </a:pathLst>
          </a:custGeom>
          <a:solidFill>
            <a:schemeClr val="accent1"/>
          </a:solidFill>
          <a:ln>
            <a:noFill/>
          </a:ln>
        </p:spPr>
        <p:txBody>
          <a:bodyPr vert="horz" wrap="square" lIns="91440" tIns="45720" rIns="91440" bIns="45720" numCol="1" anchor="t" anchorCtr="0" compatLnSpc="1"/>
          <a:lstStyle/>
          <a:p>
            <a:endParaRPr lang="zh-CN" altLang="en-US"/>
          </a:p>
        </p:txBody>
      </p:sp>
      <p:sp>
        <p:nvSpPr>
          <p:cNvPr id="12" name="Freeform 12"/>
          <p:cNvSpPr/>
          <p:nvPr/>
        </p:nvSpPr>
        <p:spPr bwMode="auto">
          <a:xfrm>
            <a:off x="6284913" y="2503488"/>
            <a:ext cx="1651000" cy="1031875"/>
          </a:xfrm>
          <a:custGeom>
            <a:avLst/>
            <a:gdLst>
              <a:gd name="T0" fmla="*/ 1040 w 1040"/>
              <a:gd name="T1" fmla="*/ 0 h 650"/>
              <a:gd name="T2" fmla="*/ 753 w 1040"/>
              <a:gd name="T3" fmla="*/ 650 h 650"/>
              <a:gd name="T4" fmla="*/ 0 w 1040"/>
              <a:gd name="T5" fmla="*/ 650 h 650"/>
              <a:gd name="T6" fmla="*/ 647 w 1040"/>
              <a:gd name="T7" fmla="*/ 0 h 650"/>
              <a:gd name="T8" fmla="*/ 1040 w 1040"/>
              <a:gd name="T9" fmla="*/ 0 h 650"/>
            </a:gdLst>
            <a:ahLst/>
            <a:cxnLst>
              <a:cxn ang="0">
                <a:pos x="T0" y="T1"/>
              </a:cxn>
              <a:cxn ang="0">
                <a:pos x="T2" y="T3"/>
              </a:cxn>
              <a:cxn ang="0">
                <a:pos x="T4" y="T5"/>
              </a:cxn>
              <a:cxn ang="0">
                <a:pos x="T6" y="T7"/>
              </a:cxn>
              <a:cxn ang="0">
                <a:pos x="T8" y="T9"/>
              </a:cxn>
            </a:cxnLst>
            <a:rect l="0" t="0" r="r" b="b"/>
            <a:pathLst>
              <a:path w="1040" h="650">
                <a:moveTo>
                  <a:pt x="1040" y="0"/>
                </a:moveTo>
                <a:lnTo>
                  <a:pt x="753" y="650"/>
                </a:lnTo>
                <a:lnTo>
                  <a:pt x="0" y="650"/>
                </a:lnTo>
                <a:lnTo>
                  <a:pt x="647" y="0"/>
                </a:lnTo>
                <a:lnTo>
                  <a:pt x="104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 name="Freeform 13"/>
          <p:cNvSpPr/>
          <p:nvPr/>
        </p:nvSpPr>
        <p:spPr bwMode="auto">
          <a:xfrm>
            <a:off x="5099050" y="3690938"/>
            <a:ext cx="1027112" cy="1654175"/>
          </a:xfrm>
          <a:custGeom>
            <a:avLst/>
            <a:gdLst>
              <a:gd name="T0" fmla="*/ 0 w 647"/>
              <a:gd name="T1" fmla="*/ 1042 h 1042"/>
              <a:gd name="T2" fmla="*/ 647 w 647"/>
              <a:gd name="T3" fmla="*/ 752 h 1042"/>
              <a:gd name="T4" fmla="*/ 647 w 647"/>
              <a:gd name="T5" fmla="*/ 0 h 1042"/>
              <a:gd name="T6" fmla="*/ 0 w 647"/>
              <a:gd name="T7" fmla="*/ 649 h 1042"/>
              <a:gd name="T8" fmla="*/ 0 w 647"/>
              <a:gd name="T9" fmla="*/ 1042 h 1042"/>
            </a:gdLst>
            <a:ahLst/>
            <a:cxnLst>
              <a:cxn ang="0">
                <a:pos x="T0" y="T1"/>
              </a:cxn>
              <a:cxn ang="0">
                <a:pos x="T2" y="T3"/>
              </a:cxn>
              <a:cxn ang="0">
                <a:pos x="T4" y="T5"/>
              </a:cxn>
              <a:cxn ang="0">
                <a:pos x="T6" y="T7"/>
              </a:cxn>
              <a:cxn ang="0">
                <a:pos x="T8" y="T9"/>
              </a:cxn>
            </a:cxnLst>
            <a:rect l="0" t="0" r="r" b="b"/>
            <a:pathLst>
              <a:path w="647" h="1042">
                <a:moveTo>
                  <a:pt x="0" y="1042"/>
                </a:moveTo>
                <a:lnTo>
                  <a:pt x="647" y="752"/>
                </a:lnTo>
                <a:lnTo>
                  <a:pt x="647" y="0"/>
                </a:lnTo>
                <a:lnTo>
                  <a:pt x="0" y="649"/>
                </a:lnTo>
                <a:lnTo>
                  <a:pt x="0" y="1042"/>
                </a:lnTo>
                <a:close/>
              </a:path>
            </a:pathLst>
          </a:custGeom>
          <a:solidFill>
            <a:schemeClr val="accent2"/>
          </a:solidFill>
          <a:ln>
            <a:noFill/>
          </a:ln>
          <a:extLst/>
        </p:spPr>
        <p:txBody>
          <a:bodyPr vert="horz" wrap="square" lIns="91440" tIns="45720" rIns="91440" bIns="45720" numCol="1" anchor="t" anchorCtr="0" compatLnSpc="1"/>
          <a:lstStyle/>
          <a:p>
            <a:endParaRPr lang="zh-CN" altLang="en-US"/>
          </a:p>
        </p:txBody>
      </p:sp>
      <p:sp>
        <p:nvSpPr>
          <p:cNvPr id="14" name="Freeform 14"/>
          <p:cNvSpPr/>
          <p:nvPr/>
        </p:nvSpPr>
        <p:spPr bwMode="auto">
          <a:xfrm>
            <a:off x="5099050" y="3690938"/>
            <a:ext cx="1027112" cy="1654175"/>
          </a:xfrm>
          <a:custGeom>
            <a:avLst/>
            <a:gdLst>
              <a:gd name="T0" fmla="*/ 0 w 647"/>
              <a:gd name="T1" fmla="*/ 1042 h 1042"/>
              <a:gd name="T2" fmla="*/ 647 w 647"/>
              <a:gd name="T3" fmla="*/ 752 h 1042"/>
              <a:gd name="T4" fmla="*/ 647 w 647"/>
              <a:gd name="T5" fmla="*/ 0 h 1042"/>
              <a:gd name="T6" fmla="*/ 0 w 647"/>
              <a:gd name="T7" fmla="*/ 649 h 1042"/>
              <a:gd name="T8" fmla="*/ 0 w 647"/>
              <a:gd name="T9" fmla="*/ 1042 h 1042"/>
            </a:gdLst>
            <a:ahLst/>
            <a:cxnLst>
              <a:cxn ang="0">
                <a:pos x="T0" y="T1"/>
              </a:cxn>
              <a:cxn ang="0">
                <a:pos x="T2" y="T3"/>
              </a:cxn>
              <a:cxn ang="0">
                <a:pos x="T4" y="T5"/>
              </a:cxn>
              <a:cxn ang="0">
                <a:pos x="T6" y="T7"/>
              </a:cxn>
              <a:cxn ang="0">
                <a:pos x="T8" y="T9"/>
              </a:cxn>
            </a:cxnLst>
            <a:rect l="0" t="0" r="r" b="b"/>
            <a:pathLst>
              <a:path w="647" h="1042">
                <a:moveTo>
                  <a:pt x="0" y="1042"/>
                </a:moveTo>
                <a:lnTo>
                  <a:pt x="647" y="752"/>
                </a:lnTo>
                <a:lnTo>
                  <a:pt x="647" y="0"/>
                </a:lnTo>
                <a:lnTo>
                  <a:pt x="0" y="649"/>
                </a:lnTo>
                <a:lnTo>
                  <a:pt x="0" y="1042"/>
                </a:lnTo>
              </a:path>
            </a:pathLst>
          </a:custGeom>
          <a:solidFill>
            <a:schemeClr val="accent2"/>
          </a:solidFill>
          <a:ln>
            <a:noFill/>
          </a:ln>
          <a:extLst/>
        </p:spPr>
        <p:txBody>
          <a:bodyPr vert="horz" wrap="square" lIns="91440" tIns="45720" rIns="91440" bIns="45720" numCol="1" anchor="t" anchorCtr="0" compatLnSpc="1"/>
          <a:lstStyle/>
          <a:p>
            <a:endParaRPr lang="zh-CN" altLang="en-US"/>
          </a:p>
        </p:txBody>
      </p:sp>
      <p:sp>
        <p:nvSpPr>
          <p:cNvPr id="15" name="Freeform 15"/>
          <p:cNvSpPr/>
          <p:nvPr/>
        </p:nvSpPr>
        <p:spPr bwMode="auto">
          <a:xfrm>
            <a:off x="6126163" y="3690938"/>
            <a:ext cx="1027112" cy="1654175"/>
          </a:xfrm>
          <a:custGeom>
            <a:avLst/>
            <a:gdLst>
              <a:gd name="T0" fmla="*/ 647 w 647"/>
              <a:gd name="T1" fmla="*/ 1042 h 1042"/>
              <a:gd name="T2" fmla="*/ 0 w 647"/>
              <a:gd name="T3" fmla="*/ 752 h 1042"/>
              <a:gd name="T4" fmla="*/ 0 w 647"/>
              <a:gd name="T5" fmla="*/ 0 h 1042"/>
              <a:gd name="T6" fmla="*/ 647 w 647"/>
              <a:gd name="T7" fmla="*/ 649 h 1042"/>
              <a:gd name="T8" fmla="*/ 647 w 647"/>
              <a:gd name="T9" fmla="*/ 1042 h 1042"/>
            </a:gdLst>
            <a:ahLst/>
            <a:cxnLst>
              <a:cxn ang="0">
                <a:pos x="T0" y="T1"/>
              </a:cxn>
              <a:cxn ang="0">
                <a:pos x="T2" y="T3"/>
              </a:cxn>
              <a:cxn ang="0">
                <a:pos x="T4" y="T5"/>
              </a:cxn>
              <a:cxn ang="0">
                <a:pos x="T6" y="T7"/>
              </a:cxn>
              <a:cxn ang="0">
                <a:pos x="T8" y="T9"/>
              </a:cxn>
            </a:cxnLst>
            <a:rect l="0" t="0" r="r" b="b"/>
            <a:pathLst>
              <a:path w="647" h="1042">
                <a:moveTo>
                  <a:pt x="647" y="1042"/>
                </a:moveTo>
                <a:lnTo>
                  <a:pt x="0" y="752"/>
                </a:lnTo>
                <a:lnTo>
                  <a:pt x="0" y="0"/>
                </a:lnTo>
                <a:lnTo>
                  <a:pt x="647" y="649"/>
                </a:lnTo>
                <a:lnTo>
                  <a:pt x="647" y="1042"/>
                </a:lnTo>
                <a:close/>
              </a:path>
            </a:pathLst>
          </a:custGeom>
          <a:solidFill>
            <a:schemeClr val="accent2"/>
          </a:solidFill>
          <a:ln>
            <a:noFill/>
          </a:ln>
          <a:extLst/>
        </p:spPr>
        <p:txBody>
          <a:bodyPr vert="horz" wrap="square" lIns="91440" tIns="45720" rIns="91440" bIns="45720" numCol="1" anchor="t" anchorCtr="0" compatLnSpc="1"/>
          <a:lstStyle/>
          <a:p>
            <a:endParaRPr lang="zh-CN" altLang="en-US"/>
          </a:p>
        </p:txBody>
      </p:sp>
      <p:sp>
        <p:nvSpPr>
          <p:cNvPr id="16" name="Freeform 16"/>
          <p:cNvSpPr/>
          <p:nvPr/>
        </p:nvSpPr>
        <p:spPr bwMode="auto">
          <a:xfrm>
            <a:off x="6126163" y="3690938"/>
            <a:ext cx="1027112" cy="1654175"/>
          </a:xfrm>
          <a:custGeom>
            <a:avLst/>
            <a:gdLst>
              <a:gd name="T0" fmla="*/ 647 w 647"/>
              <a:gd name="T1" fmla="*/ 1042 h 1042"/>
              <a:gd name="T2" fmla="*/ 0 w 647"/>
              <a:gd name="T3" fmla="*/ 752 h 1042"/>
              <a:gd name="T4" fmla="*/ 0 w 647"/>
              <a:gd name="T5" fmla="*/ 0 h 1042"/>
              <a:gd name="T6" fmla="*/ 647 w 647"/>
              <a:gd name="T7" fmla="*/ 649 h 1042"/>
              <a:gd name="T8" fmla="*/ 647 w 647"/>
              <a:gd name="T9" fmla="*/ 1042 h 1042"/>
            </a:gdLst>
            <a:ahLst/>
            <a:cxnLst>
              <a:cxn ang="0">
                <a:pos x="T0" y="T1"/>
              </a:cxn>
              <a:cxn ang="0">
                <a:pos x="T2" y="T3"/>
              </a:cxn>
              <a:cxn ang="0">
                <a:pos x="T4" y="T5"/>
              </a:cxn>
              <a:cxn ang="0">
                <a:pos x="T6" y="T7"/>
              </a:cxn>
              <a:cxn ang="0">
                <a:pos x="T8" y="T9"/>
              </a:cxn>
            </a:cxnLst>
            <a:rect l="0" t="0" r="r" b="b"/>
            <a:pathLst>
              <a:path w="647" h="1042">
                <a:moveTo>
                  <a:pt x="647" y="1042"/>
                </a:moveTo>
                <a:lnTo>
                  <a:pt x="0" y="752"/>
                </a:lnTo>
                <a:lnTo>
                  <a:pt x="0" y="0"/>
                </a:lnTo>
                <a:lnTo>
                  <a:pt x="647" y="649"/>
                </a:lnTo>
                <a:lnTo>
                  <a:pt x="647" y="1042"/>
                </a:lnTo>
              </a:path>
            </a:pathLst>
          </a:custGeom>
          <a:solidFill>
            <a:schemeClr val="accent2"/>
          </a:solidFill>
          <a:ln>
            <a:noFill/>
          </a:ln>
          <a:extLst/>
        </p:spPr>
        <p:txBody>
          <a:bodyPr vert="horz" wrap="square" lIns="91440" tIns="45720" rIns="91440" bIns="45720" numCol="1" anchor="t" anchorCtr="0" compatLnSpc="1"/>
          <a:lstStyle/>
          <a:p>
            <a:endParaRPr lang="zh-CN" altLang="en-US"/>
          </a:p>
        </p:txBody>
      </p:sp>
      <p:sp>
        <p:nvSpPr>
          <p:cNvPr id="17" name="Freeform 17"/>
          <p:cNvSpPr/>
          <p:nvPr/>
        </p:nvSpPr>
        <p:spPr bwMode="auto">
          <a:xfrm>
            <a:off x="4316413" y="2503488"/>
            <a:ext cx="1651000" cy="1031875"/>
          </a:xfrm>
          <a:custGeom>
            <a:avLst/>
            <a:gdLst>
              <a:gd name="T0" fmla="*/ 0 w 1040"/>
              <a:gd name="T1" fmla="*/ 0 h 650"/>
              <a:gd name="T2" fmla="*/ 287 w 1040"/>
              <a:gd name="T3" fmla="*/ 650 h 650"/>
              <a:gd name="T4" fmla="*/ 1040 w 1040"/>
              <a:gd name="T5" fmla="*/ 650 h 650"/>
              <a:gd name="T6" fmla="*/ 393 w 1040"/>
              <a:gd name="T7" fmla="*/ 0 h 650"/>
              <a:gd name="T8" fmla="*/ 0 w 1040"/>
              <a:gd name="T9" fmla="*/ 0 h 650"/>
            </a:gdLst>
            <a:ahLst/>
            <a:cxnLst>
              <a:cxn ang="0">
                <a:pos x="T0" y="T1"/>
              </a:cxn>
              <a:cxn ang="0">
                <a:pos x="T2" y="T3"/>
              </a:cxn>
              <a:cxn ang="0">
                <a:pos x="T4" y="T5"/>
              </a:cxn>
              <a:cxn ang="0">
                <a:pos x="T6" y="T7"/>
              </a:cxn>
              <a:cxn ang="0">
                <a:pos x="T8" y="T9"/>
              </a:cxn>
            </a:cxnLst>
            <a:rect l="0" t="0" r="r" b="b"/>
            <a:pathLst>
              <a:path w="1040" h="650">
                <a:moveTo>
                  <a:pt x="0" y="0"/>
                </a:moveTo>
                <a:lnTo>
                  <a:pt x="287" y="650"/>
                </a:lnTo>
                <a:lnTo>
                  <a:pt x="1040" y="650"/>
                </a:lnTo>
                <a:lnTo>
                  <a:pt x="393" y="0"/>
                </a:lnTo>
                <a:lnTo>
                  <a:pt x="0" y="0"/>
                </a:lnTo>
                <a:close/>
              </a:path>
            </a:pathLst>
          </a:custGeom>
          <a:solidFill>
            <a:schemeClr val="accent1"/>
          </a:solidFill>
          <a:ln>
            <a:noFill/>
          </a:ln>
        </p:spPr>
        <p:txBody>
          <a:bodyPr vert="horz" wrap="square" lIns="91440" tIns="45720" rIns="91440" bIns="45720" numCol="1" anchor="t" anchorCtr="0" compatLnSpc="1"/>
          <a:lstStyle/>
          <a:p>
            <a:endParaRPr lang="zh-CN" altLang="en-US"/>
          </a:p>
        </p:txBody>
      </p:sp>
      <p:sp>
        <p:nvSpPr>
          <p:cNvPr id="18" name="Freeform 18"/>
          <p:cNvSpPr/>
          <p:nvPr/>
        </p:nvSpPr>
        <p:spPr bwMode="auto">
          <a:xfrm>
            <a:off x="4316413" y="2503488"/>
            <a:ext cx="1651000" cy="1031875"/>
          </a:xfrm>
          <a:custGeom>
            <a:avLst/>
            <a:gdLst>
              <a:gd name="T0" fmla="*/ 0 w 1040"/>
              <a:gd name="T1" fmla="*/ 0 h 650"/>
              <a:gd name="T2" fmla="*/ 287 w 1040"/>
              <a:gd name="T3" fmla="*/ 650 h 650"/>
              <a:gd name="T4" fmla="*/ 1040 w 1040"/>
              <a:gd name="T5" fmla="*/ 650 h 650"/>
              <a:gd name="T6" fmla="*/ 393 w 1040"/>
              <a:gd name="T7" fmla="*/ 0 h 650"/>
              <a:gd name="T8" fmla="*/ 0 w 1040"/>
              <a:gd name="T9" fmla="*/ 0 h 650"/>
            </a:gdLst>
            <a:ahLst/>
            <a:cxnLst>
              <a:cxn ang="0">
                <a:pos x="T0" y="T1"/>
              </a:cxn>
              <a:cxn ang="0">
                <a:pos x="T2" y="T3"/>
              </a:cxn>
              <a:cxn ang="0">
                <a:pos x="T4" y="T5"/>
              </a:cxn>
              <a:cxn ang="0">
                <a:pos x="T6" y="T7"/>
              </a:cxn>
              <a:cxn ang="0">
                <a:pos x="T8" y="T9"/>
              </a:cxn>
            </a:cxnLst>
            <a:rect l="0" t="0" r="r" b="b"/>
            <a:pathLst>
              <a:path w="1040" h="650">
                <a:moveTo>
                  <a:pt x="0" y="0"/>
                </a:moveTo>
                <a:lnTo>
                  <a:pt x="287" y="650"/>
                </a:lnTo>
                <a:lnTo>
                  <a:pt x="1040" y="650"/>
                </a:lnTo>
                <a:lnTo>
                  <a:pt x="393"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 name="Freeform 19"/>
          <p:cNvSpPr/>
          <p:nvPr/>
        </p:nvSpPr>
        <p:spPr bwMode="auto">
          <a:xfrm>
            <a:off x="4316413" y="3535363"/>
            <a:ext cx="1651000" cy="1027113"/>
          </a:xfrm>
          <a:custGeom>
            <a:avLst/>
            <a:gdLst>
              <a:gd name="T0" fmla="*/ 0 w 1040"/>
              <a:gd name="T1" fmla="*/ 647 h 647"/>
              <a:gd name="T2" fmla="*/ 287 w 1040"/>
              <a:gd name="T3" fmla="*/ 0 h 647"/>
              <a:gd name="T4" fmla="*/ 1040 w 1040"/>
              <a:gd name="T5" fmla="*/ 0 h 647"/>
              <a:gd name="T6" fmla="*/ 393 w 1040"/>
              <a:gd name="T7" fmla="*/ 647 h 647"/>
              <a:gd name="T8" fmla="*/ 0 w 1040"/>
              <a:gd name="T9" fmla="*/ 647 h 647"/>
            </a:gdLst>
            <a:ahLst/>
            <a:cxnLst>
              <a:cxn ang="0">
                <a:pos x="T0" y="T1"/>
              </a:cxn>
              <a:cxn ang="0">
                <a:pos x="T2" y="T3"/>
              </a:cxn>
              <a:cxn ang="0">
                <a:pos x="T4" y="T5"/>
              </a:cxn>
              <a:cxn ang="0">
                <a:pos x="T6" y="T7"/>
              </a:cxn>
              <a:cxn ang="0">
                <a:pos x="T8" y="T9"/>
              </a:cxn>
            </a:cxnLst>
            <a:rect l="0" t="0" r="r" b="b"/>
            <a:pathLst>
              <a:path w="1040" h="647">
                <a:moveTo>
                  <a:pt x="0" y="647"/>
                </a:moveTo>
                <a:lnTo>
                  <a:pt x="287" y="0"/>
                </a:lnTo>
                <a:lnTo>
                  <a:pt x="1040" y="0"/>
                </a:lnTo>
                <a:lnTo>
                  <a:pt x="393" y="647"/>
                </a:lnTo>
                <a:lnTo>
                  <a:pt x="0" y="647"/>
                </a:lnTo>
                <a:close/>
              </a:path>
            </a:pathLst>
          </a:custGeom>
          <a:solidFill>
            <a:schemeClr val="accent1"/>
          </a:solidFill>
          <a:ln>
            <a:noFill/>
          </a:ln>
        </p:spPr>
        <p:txBody>
          <a:bodyPr vert="horz" wrap="square" lIns="91440" tIns="45720" rIns="91440" bIns="45720" numCol="1" anchor="t" anchorCtr="0" compatLnSpc="1"/>
          <a:lstStyle/>
          <a:p>
            <a:endParaRPr lang="zh-CN" altLang="en-US"/>
          </a:p>
        </p:txBody>
      </p:sp>
      <p:sp>
        <p:nvSpPr>
          <p:cNvPr id="20" name="Freeform 20"/>
          <p:cNvSpPr/>
          <p:nvPr/>
        </p:nvSpPr>
        <p:spPr bwMode="auto">
          <a:xfrm>
            <a:off x="4316413" y="3535363"/>
            <a:ext cx="1651000" cy="1027113"/>
          </a:xfrm>
          <a:custGeom>
            <a:avLst/>
            <a:gdLst>
              <a:gd name="T0" fmla="*/ 0 w 1040"/>
              <a:gd name="T1" fmla="*/ 647 h 647"/>
              <a:gd name="T2" fmla="*/ 287 w 1040"/>
              <a:gd name="T3" fmla="*/ 0 h 647"/>
              <a:gd name="T4" fmla="*/ 1040 w 1040"/>
              <a:gd name="T5" fmla="*/ 0 h 647"/>
              <a:gd name="T6" fmla="*/ 393 w 1040"/>
              <a:gd name="T7" fmla="*/ 647 h 647"/>
              <a:gd name="T8" fmla="*/ 0 w 1040"/>
              <a:gd name="T9" fmla="*/ 647 h 647"/>
            </a:gdLst>
            <a:ahLst/>
            <a:cxnLst>
              <a:cxn ang="0">
                <a:pos x="T0" y="T1"/>
              </a:cxn>
              <a:cxn ang="0">
                <a:pos x="T2" y="T3"/>
              </a:cxn>
              <a:cxn ang="0">
                <a:pos x="T4" y="T5"/>
              </a:cxn>
              <a:cxn ang="0">
                <a:pos x="T6" y="T7"/>
              </a:cxn>
              <a:cxn ang="0">
                <a:pos x="T8" y="T9"/>
              </a:cxn>
            </a:cxnLst>
            <a:rect l="0" t="0" r="r" b="b"/>
            <a:pathLst>
              <a:path w="1040" h="647">
                <a:moveTo>
                  <a:pt x="0" y="647"/>
                </a:moveTo>
                <a:lnTo>
                  <a:pt x="287" y="0"/>
                </a:lnTo>
                <a:lnTo>
                  <a:pt x="1040" y="0"/>
                </a:lnTo>
                <a:lnTo>
                  <a:pt x="393" y="647"/>
                </a:lnTo>
                <a:lnTo>
                  <a:pt x="0" y="64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1" name="Freeform 21"/>
          <p:cNvSpPr/>
          <p:nvPr/>
        </p:nvSpPr>
        <p:spPr bwMode="auto">
          <a:xfrm>
            <a:off x="5160963" y="1862138"/>
            <a:ext cx="2054225" cy="1655763"/>
          </a:xfrm>
          <a:custGeom>
            <a:avLst/>
            <a:gdLst>
              <a:gd name="T0" fmla="*/ 1294 w 1294"/>
              <a:gd name="T1" fmla="*/ 0 h 1043"/>
              <a:gd name="T2" fmla="*/ 1255 w 1294"/>
              <a:gd name="T3" fmla="*/ 20 h 1043"/>
              <a:gd name="T4" fmla="*/ 1255 w 1294"/>
              <a:gd name="T5" fmla="*/ 307 h 1043"/>
              <a:gd name="T6" fmla="*/ 608 w 1294"/>
              <a:gd name="T7" fmla="*/ 954 h 1043"/>
              <a:gd name="T8" fmla="*/ 0 w 1294"/>
              <a:gd name="T9" fmla="*/ 346 h 1043"/>
              <a:gd name="T10" fmla="*/ 0 w 1294"/>
              <a:gd name="T11" fmla="*/ 396 h 1043"/>
              <a:gd name="T12" fmla="*/ 647 w 1294"/>
              <a:gd name="T13" fmla="*/ 1043 h 1043"/>
              <a:gd name="T14" fmla="*/ 1294 w 1294"/>
              <a:gd name="T15" fmla="*/ 396 h 1043"/>
              <a:gd name="T16" fmla="*/ 1294 w 1294"/>
              <a:gd name="T17" fmla="*/ 0 h 10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4" h="1043">
                <a:moveTo>
                  <a:pt x="1294" y="0"/>
                </a:moveTo>
                <a:lnTo>
                  <a:pt x="1255" y="20"/>
                </a:lnTo>
                <a:lnTo>
                  <a:pt x="1255" y="307"/>
                </a:lnTo>
                <a:lnTo>
                  <a:pt x="608" y="954"/>
                </a:lnTo>
                <a:lnTo>
                  <a:pt x="0" y="346"/>
                </a:lnTo>
                <a:lnTo>
                  <a:pt x="0" y="396"/>
                </a:lnTo>
                <a:lnTo>
                  <a:pt x="647" y="1043"/>
                </a:lnTo>
                <a:lnTo>
                  <a:pt x="1294" y="396"/>
                </a:lnTo>
                <a:lnTo>
                  <a:pt x="1294" y="0"/>
                </a:lnTo>
                <a:close/>
              </a:path>
            </a:pathLst>
          </a:custGeom>
          <a:solidFill>
            <a:srgbClr val="C5CDC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2" name="Freeform 22"/>
          <p:cNvSpPr/>
          <p:nvPr/>
        </p:nvSpPr>
        <p:spPr bwMode="auto">
          <a:xfrm>
            <a:off x="5160963" y="1862138"/>
            <a:ext cx="2054225" cy="1655763"/>
          </a:xfrm>
          <a:custGeom>
            <a:avLst/>
            <a:gdLst>
              <a:gd name="T0" fmla="*/ 1294 w 1294"/>
              <a:gd name="T1" fmla="*/ 0 h 1043"/>
              <a:gd name="T2" fmla="*/ 1255 w 1294"/>
              <a:gd name="T3" fmla="*/ 20 h 1043"/>
              <a:gd name="T4" fmla="*/ 1255 w 1294"/>
              <a:gd name="T5" fmla="*/ 307 h 1043"/>
              <a:gd name="T6" fmla="*/ 608 w 1294"/>
              <a:gd name="T7" fmla="*/ 954 h 1043"/>
              <a:gd name="T8" fmla="*/ 0 w 1294"/>
              <a:gd name="T9" fmla="*/ 346 h 1043"/>
              <a:gd name="T10" fmla="*/ 0 w 1294"/>
              <a:gd name="T11" fmla="*/ 396 h 1043"/>
              <a:gd name="T12" fmla="*/ 647 w 1294"/>
              <a:gd name="T13" fmla="*/ 1043 h 1043"/>
              <a:gd name="T14" fmla="*/ 1294 w 1294"/>
              <a:gd name="T15" fmla="*/ 396 h 1043"/>
              <a:gd name="T16" fmla="*/ 1294 w 1294"/>
              <a:gd name="T17" fmla="*/ 0 h 10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4" h="1043">
                <a:moveTo>
                  <a:pt x="1294" y="0"/>
                </a:moveTo>
                <a:lnTo>
                  <a:pt x="1255" y="20"/>
                </a:lnTo>
                <a:lnTo>
                  <a:pt x="1255" y="307"/>
                </a:lnTo>
                <a:lnTo>
                  <a:pt x="608" y="954"/>
                </a:lnTo>
                <a:lnTo>
                  <a:pt x="0" y="346"/>
                </a:lnTo>
                <a:lnTo>
                  <a:pt x="0" y="396"/>
                </a:lnTo>
                <a:lnTo>
                  <a:pt x="647" y="1043"/>
                </a:lnTo>
                <a:lnTo>
                  <a:pt x="1294" y="396"/>
                </a:lnTo>
                <a:lnTo>
                  <a:pt x="129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3" name="Freeform 23"/>
          <p:cNvSpPr/>
          <p:nvPr/>
        </p:nvSpPr>
        <p:spPr bwMode="auto">
          <a:xfrm>
            <a:off x="7480300" y="2646363"/>
            <a:ext cx="517525" cy="1027113"/>
          </a:xfrm>
          <a:custGeom>
            <a:avLst/>
            <a:gdLst>
              <a:gd name="T0" fmla="*/ 326 w 326"/>
              <a:gd name="T1" fmla="*/ 0 h 647"/>
              <a:gd name="T2" fmla="*/ 248 w 326"/>
              <a:gd name="T3" fmla="*/ 0 h 647"/>
              <a:gd name="T4" fmla="*/ 0 w 326"/>
              <a:gd name="T5" fmla="*/ 560 h 647"/>
              <a:gd name="T6" fmla="*/ 39 w 326"/>
              <a:gd name="T7" fmla="*/ 647 h 647"/>
              <a:gd name="T8" fmla="*/ 326 w 326"/>
              <a:gd name="T9" fmla="*/ 0 h 647"/>
            </a:gdLst>
            <a:ahLst/>
            <a:cxnLst>
              <a:cxn ang="0">
                <a:pos x="T0" y="T1"/>
              </a:cxn>
              <a:cxn ang="0">
                <a:pos x="T2" y="T3"/>
              </a:cxn>
              <a:cxn ang="0">
                <a:pos x="T4" y="T5"/>
              </a:cxn>
              <a:cxn ang="0">
                <a:pos x="T6" y="T7"/>
              </a:cxn>
              <a:cxn ang="0">
                <a:pos x="T8" y="T9"/>
              </a:cxn>
            </a:cxnLst>
            <a:rect l="0" t="0" r="r" b="b"/>
            <a:pathLst>
              <a:path w="326" h="647">
                <a:moveTo>
                  <a:pt x="326" y="0"/>
                </a:moveTo>
                <a:lnTo>
                  <a:pt x="248" y="0"/>
                </a:lnTo>
                <a:lnTo>
                  <a:pt x="0" y="560"/>
                </a:lnTo>
                <a:lnTo>
                  <a:pt x="39" y="647"/>
                </a:lnTo>
                <a:lnTo>
                  <a:pt x="326" y="0"/>
                </a:lnTo>
                <a:close/>
              </a:path>
            </a:pathLst>
          </a:custGeom>
          <a:solidFill>
            <a:srgbClr val="C5CDC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4" name="Freeform 24"/>
          <p:cNvSpPr/>
          <p:nvPr/>
        </p:nvSpPr>
        <p:spPr bwMode="auto">
          <a:xfrm>
            <a:off x="7480300" y="2646363"/>
            <a:ext cx="517525" cy="1027113"/>
          </a:xfrm>
          <a:custGeom>
            <a:avLst/>
            <a:gdLst>
              <a:gd name="T0" fmla="*/ 326 w 326"/>
              <a:gd name="T1" fmla="*/ 0 h 647"/>
              <a:gd name="T2" fmla="*/ 248 w 326"/>
              <a:gd name="T3" fmla="*/ 0 h 647"/>
              <a:gd name="T4" fmla="*/ 0 w 326"/>
              <a:gd name="T5" fmla="*/ 560 h 647"/>
              <a:gd name="T6" fmla="*/ 39 w 326"/>
              <a:gd name="T7" fmla="*/ 647 h 647"/>
              <a:gd name="T8" fmla="*/ 326 w 326"/>
              <a:gd name="T9" fmla="*/ 0 h 647"/>
            </a:gdLst>
            <a:ahLst/>
            <a:cxnLst>
              <a:cxn ang="0">
                <a:pos x="T0" y="T1"/>
              </a:cxn>
              <a:cxn ang="0">
                <a:pos x="T2" y="T3"/>
              </a:cxn>
              <a:cxn ang="0">
                <a:pos x="T4" y="T5"/>
              </a:cxn>
              <a:cxn ang="0">
                <a:pos x="T6" y="T7"/>
              </a:cxn>
              <a:cxn ang="0">
                <a:pos x="T8" y="T9"/>
              </a:cxn>
            </a:cxnLst>
            <a:rect l="0" t="0" r="r" b="b"/>
            <a:pathLst>
              <a:path w="326" h="647">
                <a:moveTo>
                  <a:pt x="326" y="0"/>
                </a:moveTo>
                <a:lnTo>
                  <a:pt x="248" y="0"/>
                </a:lnTo>
                <a:lnTo>
                  <a:pt x="0" y="560"/>
                </a:lnTo>
                <a:lnTo>
                  <a:pt x="39" y="647"/>
                </a:lnTo>
                <a:lnTo>
                  <a:pt x="3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5" name="Freeform 25"/>
          <p:cNvSpPr>
            <a:spLocks noEditPoints="1"/>
          </p:cNvSpPr>
          <p:nvPr/>
        </p:nvSpPr>
        <p:spPr bwMode="auto">
          <a:xfrm>
            <a:off x="4378325" y="2646363"/>
            <a:ext cx="3619500" cy="2057400"/>
          </a:xfrm>
          <a:custGeom>
            <a:avLst/>
            <a:gdLst>
              <a:gd name="T0" fmla="*/ 1265 w 2280"/>
              <a:gd name="T1" fmla="*/ 624 h 1296"/>
              <a:gd name="T2" fmla="*/ 1240 w 2280"/>
              <a:gd name="T3" fmla="*/ 649 h 1296"/>
              <a:gd name="T4" fmla="*/ 1887 w 2280"/>
              <a:gd name="T5" fmla="*/ 1296 h 1296"/>
              <a:gd name="T6" fmla="*/ 2280 w 2280"/>
              <a:gd name="T7" fmla="*/ 1296 h 1296"/>
              <a:gd name="T8" fmla="*/ 2241 w 2280"/>
              <a:gd name="T9" fmla="*/ 1207 h 1296"/>
              <a:gd name="T10" fmla="*/ 1848 w 2280"/>
              <a:gd name="T11" fmla="*/ 1207 h 1296"/>
              <a:gd name="T12" fmla="*/ 1265 w 2280"/>
              <a:gd name="T13" fmla="*/ 624 h 1296"/>
              <a:gd name="T14" fmla="*/ 975 w 2280"/>
              <a:gd name="T15" fmla="*/ 585 h 1296"/>
              <a:gd name="T16" fmla="*/ 354 w 2280"/>
              <a:gd name="T17" fmla="*/ 1207 h 1296"/>
              <a:gd name="T18" fmla="*/ 39 w 2280"/>
              <a:gd name="T19" fmla="*/ 1207 h 1296"/>
              <a:gd name="T20" fmla="*/ 0 w 2280"/>
              <a:gd name="T21" fmla="*/ 1296 h 1296"/>
              <a:gd name="T22" fmla="*/ 393 w 2280"/>
              <a:gd name="T23" fmla="*/ 1296 h 1296"/>
              <a:gd name="T24" fmla="*/ 1040 w 2280"/>
              <a:gd name="T25" fmla="*/ 649 h 1296"/>
              <a:gd name="T26" fmla="*/ 975 w 2280"/>
              <a:gd name="T27" fmla="*/ 585 h 1296"/>
              <a:gd name="T28" fmla="*/ 0 w 2280"/>
              <a:gd name="T29" fmla="*/ 0 h 1296"/>
              <a:gd name="T30" fmla="*/ 0 w 2280"/>
              <a:gd name="T31" fmla="*/ 0 h 1296"/>
              <a:gd name="T32" fmla="*/ 248 w 2280"/>
              <a:gd name="T33" fmla="*/ 560 h 1296"/>
              <a:gd name="T34" fmla="*/ 248 w 2280"/>
              <a:gd name="T35" fmla="*/ 560 h 1296"/>
              <a:gd name="T36" fmla="*/ 0 w 2280"/>
              <a:gd name="T37" fmla="*/ 0 h 1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80" h="1296">
                <a:moveTo>
                  <a:pt x="1265" y="624"/>
                </a:moveTo>
                <a:lnTo>
                  <a:pt x="1240" y="649"/>
                </a:lnTo>
                <a:lnTo>
                  <a:pt x="1887" y="1296"/>
                </a:lnTo>
                <a:lnTo>
                  <a:pt x="2280" y="1296"/>
                </a:lnTo>
                <a:lnTo>
                  <a:pt x="2241" y="1207"/>
                </a:lnTo>
                <a:lnTo>
                  <a:pt x="1848" y="1207"/>
                </a:lnTo>
                <a:lnTo>
                  <a:pt x="1265" y="624"/>
                </a:lnTo>
                <a:close/>
                <a:moveTo>
                  <a:pt x="975" y="585"/>
                </a:moveTo>
                <a:lnTo>
                  <a:pt x="354" y="1207"/>
                </a:lnTo>
                <a:lnTo>
                  <a:pt x="39" y="1207"/>
                </a:lnTo>
                <a:lnTo>
                  <a:pt x="0" y="1296"/>
                </a:lnTo>
                <a:lnTo>
                  <a:pt x="393" y="1296"/>
                </a:lnTo>
                <a:lnTo>
                  <a:pt x="1040" y="649"/>
                </a:lnTo>
                <a:lnTo>
                  <a:pt x="975" y="585"/>
                </a:lnTo>
                <a:close/>
                <a:moveTo>
                  <a:pt x="0" y="0"/>
                </a:moveTo>
                <a:lnTo>
                  <a:pt x="0" y="0"/>
                </a:lnTo>
                <a:lnTo>
                  <a:pt x="248" y="560"/>
                </a:lnTo>
                <a:lnTo>
                  <a:pt x="248" y="560"/>
                </a:lnTo>
                <a:lnTo>
                  <a:pt x="0" y="0"/>
                </a:lnTo>
                <a:close/>
              </a:path>
            </a:pathLst>
          </a:custGeom>
          <a:solidFill>
            <a:srgbClr val="C5CDC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6" name="Freeform 26"/>
          <p:cNvSpPr>
            <a:spLocks noEditPoints="1"/>
          </p:cNvSpPr>
          <p:nvPr/>
        </p:nvSpPr>
        <p:spPr bwMode="auto">
          <a:xfrm>
            <a:off x="4378325" y="2646363"/>
            <a:ext cx="3619500" cy="2057400"/>
          </a:xfrm>
          <a:custGeom>
            <a:avLst/>
            <a:gdLst>
              <a:gd name="T0" fmla="*/ 1265 w 2280"/>
              <a:gd name="T1" fmla="*/ 624 h 1296"/>
              <a:gd name="T2" fmla="*/ 1240 w 2280"/>
              <a:gd name="T3" fmla="*/ 649 h 1296"/>
              <a:gd name="T4" fmla="*/ 1887 w 2280"/>
              <a:gd name="T5" fmla="*/ 1296 h 1296"/>
              <a:gd name="T6" fmla="*/ 2280 w 2280"/>
              <a:gd name="T7" fmla="*/ 1296 h 1296"/>
              <a:gd name="T8" fmla="*/ 2241 w 2280"/>
              <a:gd name="T9" fmla="*/ 1207 h 1296"/>
              <a:gd name="T10" fmla="*/ 1848 w 2280"/>
              <a:gd name="T11" fmla="*/ 1207 h 1296"/>
              <a:gd name="T12" fmla="*/ 1265 w 2280"/>
              <a:gd name="T13" fmla="*/ 624 h 1296"/>
              <a:gd name="T14" fmla="*/ 975 w 2280"/>
              <a:gd name="T15" fmla="*/ 585 h 1296"/>
              <a:gd name="T16" fmla="*/ 354 w 2280"/>
              <a:gd name="T17" fmla="*/ 1207 h 1296"/>
              <a:gd name="T18" fmla="*/ 39 w 2280"/>
              <a:gd name="T19" fmla="*/ 1207 h 1296"/>
              <a:gd name="T20" fmla="*/ 0 w 2280"/>
              <a:gd name="T21" fmla="*/ 1296 h 1296"/>
              <a:gd name="T22" fmla="*/ 393 w 2280"/>
              <a:gd name="T23" fmla="*/ 1296 h 1296"/>
              <a:gd name="T24" fmla="*/ 1040 w 2280"/>
              <a:gd name="T25" fmla="*/ 649 h 1296"/>
              <a:gd name="T26" fmla="*/ 975 w 2280"/>
              <a:gd name="T27" fmla="*/ 585 h 1296"/>
              <a:gd name="T28" fmla="*/ 0 w 2280"/>
              <a:gd name="T29" fmla="*/ 0 h 1296"/>
              <a:gd name="T30" fmla="*/ 0 w 2280"/>
              <a:gd name="T31" fmla="*/ 0 h 1296"/>
              <a:gd name="T32" fmla="*/ 248 w 2280"/>
              <a:gd name="T33" fmla="*/ 560 h 1296"/>
              <a:gd name="T34" fmla="*/ 248 w 2280"/>
              <a:gd name="T35" fmla="*/ 560 h 1296"/>
              <a:gd name="T36" fmla="*/ 0 w 2280"/>
              <a:gd name="T37" fmla="*/ 0 h 1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80" h="1296">
                <a:moveTo>
                  <a:pt x="1265" y="624"/>
                </a:moveTo>
                <a:lnTo>
                  <a:pt x="1240" y="649"/>
                </a:lnTo>
                <a:lnTo>
                  <a:pt x="1887" y="1296"/>
                </a:lnTo>
                <a:lnTo>
                  <a:pt x="2280" y="1296"/>
                </a:lnTo>
                <a:lnTo>
                  <a:pt x="2241" y="1207"/>
                </a:lnTo>
                <a:lnTo>
                  <a:pt x="1848" y="1207"/>
                </a:lnTo>
                <a:lnTo>
                  <a:pt x="1265" y="624"/>
                </a:lnTo>
                <a:moveTo>
                  <a:pt x="975" y="585"/>
                </a:moveTo>
                <a:lnTo>
                  <a:pt x="354" y="1207"/>
                </a:lnTo>
                <a:lnTo>
                  <a:pt x="39" y="1207"/>
                </a:lnTo>
                <a:lnTo>
                  <a:pt x="0" y="1296"/>
                </a:lnTo>
                <a:lnTo>
                  <a:pt x="393" y="1296"/>
                </a:lnTo>
                <a:lnTo>
                  <a:pt x="1040" y="649"/>
                </a:lnTo>
                <a:lnTo>
                  <a:pt x="975" y="585"/>
                </a:lnTo>
                <a:moveTo>
                  <a:pt x="0" y="0"/>
                </a:moveTo>
                <a:lnTo>
                  <a:pt x="0" y="0"/>
                </a:lnTo>
                <a:lnTo>
                  <a:pt x="248" y="560"/>
                </a:lnTo>
                <a:lnTo>
                  <a:pt x="248" y="56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 name="Freeform 27"/>
          <p:cNvSpPr/>
          <p:nvPr/>
        </p:nvSpPr>
        <p:spPr bwMode="auto">
          <a:xfrm>
            <a:off x="6386513" y="3636963"/>
            <a:ext cx="1549400" cy="925513"/>
          </a:xfrm>
          <a:custGeom>
            <a:avLst/>
            <a:gdLst>
              <a:gd name="T0" fmla="*/ 0 w 976"/>
              <a:gd name="T1" fmla="*/ 0 h 583"/>
              <a:gd name="T2" fmla="*/ 0 w 976"/>
              <a:gd name="T3" fmla="*/ 0 h 583"/>
              <a:gd name="T4" fmla="*/ 583 w 976"/>
              <a:gd name="T5" fmla="*/ 583 h 583"/>
              <a:gd name="T6" fmla="*/ 976 w 976"/>
              <a:gd name="T7" fmla="*/ 583 h 583"/>
              <a:gd name="T8" fmla="*/ 583 w 976"/>
              <a:gd name="T9" fmla="*/ 583 h 583"/>
              <a:gd name="T10" fmla="*/ 0 w 976"/>
              <a:gd name="T11" fmla="*/ 0 h 583"/>
            </a:gdLst>
            <a:ahLst/>
            <a:cxnLst>
              <a:cxn ang="0">
                <a:pos x="T0" y="T1"/>
              </a:cxn>
              <a:cxn ang="0">
                <a:pos x="T2" y="T3"/>
              </a:cxn>
              <a:cxn ang="0">
                <a:pos x="T4" y="T5"/>
              </a:cxn>
              <a:cxn ang="0">
                <a:pos x="T6" y="T7"/>
              </a:cxn>
              <a:cxn ang="0">
                <a:pos x="T8" y="T9"/>
              </a:cxn>
              <a:cxn ang="0">
                <a:pos x="T10" y="T11"/>
              </a:cxn>
            </a:cxnLst>
            <a:rect l="0" t="0" r="r" b="b"/>
            <a:pathLst>
              <a:path w="976" h="583">
                <a:moveTo>
                  <a:pt x="0" y="0"/>
                </a:moveTo>
                <a:lnTo>
                  <a:pt x="0" y="0"/>
                </a:lnTo>
                <a:lnTo>
                  <a:pt x="583" y="583"/>
                </a:lnTo>
                <a:lnTo>
                  <a:pt x="976" y="583"/>
                </a:lnTo>
                <a:lnTo>
                  <a:pt x="583" y="583"/>
                </a:lnTo>
                <a:lnTo>
                  <a:pt x="0" y="0"/>
                </a:lnTo>
                <a:close/>
              </a:path>
            </a:pathLst>
          </a:custGeom>
          <a:solidFill>
            <a:srgbClr val="37869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8" name="Freeform 28"/>
          <p:cNvSpPr/>
          <p:nvPr/>
        </p:nvSpPr>
        <p:spPr bwMode="auto">
          <a:xfrm>
            <a:off x="6386513" y="3636963"/>
            <a:ext cx="1549400" cy="925513"/>
          </a:xfrm>
          <a:custGeom>
            <a:avLst/>
            <a:gdLst>
              <a:gd name="T0" fmla="*/ 0 w 976"/>
              <a:gd name="T1" fmla="*/ 0 h 583"/>
              <a:gd name="T2" fmla="*/ 0 w 976"/>
              <a:gd name="T3" fmla="*/ 0 h 583"/>
              <a:gd name="T4" fmla="*/ 583 w 976"/>
              <a:gd name="T5" fmla="*/ 583 h 583"/>
              <a:gd name="T6" fmla="*/ 976 w 976"/>
              <a:gd name="T7" fmla="*/ 583 h 583"/>
              <a:gd name="T8" fmla="*/ 583 w 976"/>
              <a:gd name="T9" fmla="*/ 583 h 583"/>
              <a:gd name="T10" fmla="*/ 0 w 976"/>
              <a:gd name="T11" fmla="*/ 0 h 583"/>
            </a:gdLst>
            <a:ahLst/>
            <a:cxnLst>
              <a:cxn ang="0">
                <a:pos x="T0" y="T1"/>
              </a:cxn>
              <a:cxn ang="0">
                <a:pos x="T2" y="T3"/>
              </a:cxn>
              <a:cxn ang="0">
                <a:pos x="T4" y="T5"/>
              </a:cxn>
              <a:cxn ang="0">
                <a:pos x="T6" y="T7"/>
              </a:cxn>
              <a:cxn ang="0">
                <a:pos x="T8" y="T9"/>
              </a:cxn>
              <a:cxn ang="0">
                <a:pos x="T10" y="T11"/>
              </a:cxn>
            </a:cxnLst>
            <a:rect l="0" t="0" r="r" b="b"/>
            <a:pathLst>
              <a:path w="976" h="583">
                <a:moveTo>
                  <a:pt x="0" y="0"/>
                </a:moveTo>
                <a:lnTo>
                  <a:pt x="0" y="0"/>
                </a:lnTo>
                <a:lnTo>
                  <a:pt x="583" y="583"/>
                </a:lnTo>
                <a:lnTo>
                  <a:pt x="976" y="583"/>
                </a:lnTo>
                <a:lnTo>
                  <a:pt x="583" y="583"/>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9" name="Freeform 29"/>
          <p:cNvSpPr/>
          <p:nvPr/>
        </p:nvSpPr>
        <p:spPr bwMode="auto">
          <a:xfrm>
            <a:off x="5160963" y="4800601"/>
            <a:ext cx="2054225" cy="687388"/>
          </a:xfrm>
          <a:custGeom>
            <a:avLst/>
            <a:gdLst>
              <a:gd name="T0" fmla="*/ 1255 w 1294"/>
              <a:gd name="T1" fmla="*/ 0 h 433"/>
              <a:gd name="T2" fmla="*/ 1255 w 1294"/>
              <a:gd name="T3" fmla="*/ 343 h 433"/>
              <a:gd name="T4" fmla="*/ 608 w 1294"/>
              <a:gd name="T5" fmla="*/ 53 h 433"/>
              <a:gd name="T6" fmla="*/ 0 w 1294"/>
              <a:gd name="T7" fmla="*/ 327 h 433"/>
              <a:gd name="T8" fmla="*/ 0 w 1294"/>
              <a:gd name="T9" fmla="*/ 433 h 433"/>
              <a:gd name="T10" fmla="*/ 647 w 1294"/>
              <a:gd name="T11" fmla="*/ 143 h 433"/>
              <a:gd name="T12" fmla="*/ 1294 w 1294"/>
              <a:gd name="T13" fmla="*/ 433 h 433"/>
              <a:gd name="T14" fmla="*/ 1294 w 1294"/>
              <a:gd name="T15" fmla="*/ 40 h 433"/>
              <a:gd name="T16" fmla="*/ 1255 w 1294"/>
              <a:gd name="T17" fmla="*/ 0 h 4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4" h="433">
                <a:moveTo>
                  <a:pt x="1255" y="0"/>
                </a:moveTo>
                <a:lnTo>
                  <a:pt x="1255" y="343"/>
                </a:lnTo>
                <a:lnTo>
                  <a:pt x="608" y="53"/>
                </a:lnTo>
                <a:lnTo>
                  <a:pt x="0" y="327"/>
                </a:lnTo>
                <a:lnTo>
                  <a:pt x="0" y="433"/>
                </a:lnTo>
                <a:lnTo>
                  <a:pt x="647" y="143"/>
                </a:lnTo>
                <a:lnTo>
                  <a:pt x="1294" y="433"/>
                </a:lnTo>
                <a:lnTo>
                  <a:pt x="1294" y="40"/>
                </a:lnTo>
                <a:lnTo>
                  <a:pt x="1255" y="0"/>
                </a:lnTo>
                <a:close/>
              </a:path>
            </a:pathLst>
          </a:custGeom>
          <a:solidFill>
            <a:srgbClr val="C5CDC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30" name="Freeform 30"/>
          <p:cNvSpPr/>
          <p:nvPr/>
        </p:nvSpPr>
        <p:spPr bwMode="auto">
          <a:xfrm>
            <a:off x="5160963" y="4800601"/>
            <a:ext cx="2054225" cy="687388"/>
          </a:xfrm>
          <a:custGeom>
            <a:avLst/>
            <a:gdLst>
              <a:gd name="T0" fmla="*/ 1255 w 1294"/>
              <a:gd name="T1" fmla="*/ 0 h 433"/>
              <a:gd name="T2" fmla="*/ 1255 w 1294"/>
              <a:gd name="T3" fmla="*/ 343 h 433"/>
              <a:gd name="T4" fmla="*/ 608 w 1294"/>
              <a:gd name="T5" fmla="*/ 53 h 433"/>
              <a:gd name="T6" fmla="*/ 0 w 1294"/>
              <a:gd name="T7" fmla="*/ 327 h 433"/>
              <a:gd name="T8" fmla="*/ 0 w 1294"/>
              <a:gd name="T9" fmla="*/ 433 h 433"/>
              <a:gd name="T10" fmla="*/ 647 w 1294"/>
              <a:gd name="T11" fmla="*/ 143 h 433"/>
              <a:gd name="T12" fmla="*/ 1294 w 1294"/>
              <a:gd name="T13" fmla="*/ 433 h 433"/>
              <a:gd name="T14" fmla="*/ 1294 w 1294"/>
              <a:gd name="T15" fmla="*/ 40 h 433"/>
              <a:gd name="T16" fmla="*/ 1255 w 1294"/>
              <a:gd name="T17" fmla="*/ 0 h 4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4" h="433">
                <a:moveTo>
                  <a:pt x="1255" y="0"/>
                </a:moveTo>
                <a:lnTo>
                  <a:pt x="1255" y="343"/>
                </a:lnTo>
                <a:lnTo>
                  <a:pt x="608" y="53"/>
                </a:lnTo>
                <a:lnTo>
                  <a:pt x="0" y="327"/>
                </a:lnTo>
                <a:lnTo>
                  <a:pt x="0" y="433"/>
                </a:lnTo>
                <a:lnTo>
                  <a:pt x="647" y="143"/>
                </a:lnTo>
                <a:lnTo>
                  <a:pt x="1294" y="433"/>
                </a:lnTo>
                <a:lnTo>
                  <a:pt x="1294" y="40"/>
                </a:lnTo>
                <a:lnTo>
                  <a:pt x="125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35" name="Freeform 31"/>
          <p:cNvSpPr/>
          <p:nvPr/>
        </p:nvSpPr>
        <p:spPr bwMode="auto">
          <a:xfrm>
            <a:off x="4440238" y="3575051"/>
            <a:ext cx="1485900" cy="987425"/>
          </a:xfrm>
          <a:custGeom>
            <a:avLst/>
            <a:gdLst>
              <a:gd name="T0" fmla="*/ 936 w 936"/>
              <a:gd name="T1" fmla="*/ 0 h 622"/>
              <a:gd name="T2" fmla="*/ 315 w 936"/>
              <a:gd name="T3" fmla="*/ 622 h 622"/>
              <a:gd name="T4" fmla="*/ 0 w 936"/>
              <a:gd name="T5" fmla="*/ 622 h 622"/>
              <a:gd name="T6" fmla="*/ 315 w 936"/>
              <a:gd name="T7" fmla="*/ 622 h 622"/>
              <a:gd name="T8" fmla="*/ 936 w 936"/>
              <a:gd name="T9" fmla="*/ 0 h 622"/>
              <a:gd name="T10" fmla="*/ 936 w 936"/>
              <a:gd name="T11" fmla="*/ 0 h 622"/>
            </a:gdLst>
            <a:ahLst/>
            <a:cxnLst>
              <a:cxn ang="0">
                <a:pos x="T0" y="T1"/>
              </a:cxn>
              <a:cxn ang="0">
                <a:pos x="T2" y="T3"/>
              </a:cxn>
              <a:cxn ang="0">
                <a:pos x="T4" y="T5"/>
              </a:cxn>
              <a:cxn ang="0">
                <a:pos x="T6" y="T7"/>
              </a:cxn>
              <a:cxn ang="0">
                <a:pos x="T8" y="T9"/>
              </a:cxn>
              <a:cxn ang="0">
                <a:pos x="T10" y="T11"/>
              </a:cxn>
            </a:cxnLst>
            <a:rect l="0" t="0" r="r" b="b"/>
            <a:pathLst>
              <a:path w="936" h="622">
                <a:moveTo>
                  <a:pt x="936" y="0"/>
                </a:moveTo>
                <a:lnTo>
                  <a:pt x="315" y="622"/>
                </a:lnTo>
                <a:lnTo>
                  <a:pt x="0" y="622"/>
                </a:lnTo>
                <a:lnTo>
                  <a:pt x="315" y="622"/>
                </a:lnTo>
                <a:lnTo>
                  <a:pt x="936" y="0"/>
                </a:lnTo>
                <a:lnTo>
                  <a:pt x="936" y="0"/>
                </a:lnTo>
                <a:close/>
              </a:path>
            </a:pathLst>
          </a:custGeom>
          <a:solidFill>
            <a:srgbClr val="A9586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37" name="Freeform 32"/>
          <p:cNvSpPr/>
          <p:nvPr/>
        </p:nvSpPr>
        <p:spPr bwMode="auto">
          <a:xfrm>
            <a:off x="4440238" y="3575051"/>
            <a:ext cx="1485900" cy="987425"/>
          </a:xfrm>
          <a:custGeom>
            <a:avLst/>
            <a:gdLst>
              <a:gd name="T0" fmla="*/ 936 w 936"/>
              <a:gd name="T1" fmla="*/ 0 h 622"/>
              <a:gd name="T2" fmla="*/ 315 w 936"/>
              <a:gd name="T3" fmla="*/ 622 h 622"/>
              <a:gd name="T4" fmla="*/ 0 w 936"/>
              <a:gd name="T5" fmla="*/ 622 h 622"/>
              <a:gd name="T6" fmla="*/ 315 w 936"/>
              <a:gd name="T7" fmla="*/ 622 h 622"/>
              <a:gd name="T8" fmla="*/ 936 w 936"/>
              <a:gd name="T9" fmla="*/ 0 h 622"/>
              <a:gd name="T10" fmla="*/ 936 w 936"/>
              <a:gd name="T11" fmla="*/ 0 h 622"/>
            </a:gdLst>
            <a:ahLst/>
            <a:cxnLst>
              <a:cxn ang="0">
                <a:pos x="T0" y="T1"/>
              </a:cxn>
              <a:cxn ang="0">
                <a:pos x="T2" y="T3"/>
              </a:cxn>
              <a:cxn ang="0">
                <a:pos x="T4" y="T5"/>
              </a:cxn>
              <a:cxn ang="0">
                <a:pos x="T6" y="T7"/>
              </a:cxn>
              <a:cxn ang="0">
                <a:pos x="T8" y="T9"/>
              </a:cxn>
              <a:cxn ang="0">
                <a:pos x="T10" y="T11"/>
              </a:cxn>
            </a:cxnLst>
            <a:rect l="0" t="0" r="r" b="b"/>
            <a:pathLst>
              <a:path w="936" h="622">
                <a:moveTo>
                  <a:pt x="936" y="0"/>
                </a:moveTo>
                <a:lnTo>
                  <a:pt x="315" y="622"/>
                </a:lnTo>
                <a:lnTo>
                  <a:pt x="0" y="622"/>
                </a:lnTo>
                <a:lnTo>
                  <a:pt x="315" y="622"/>
                </a:lnTo>
                <a:lnTo>
                  <a:pt x="936" y="0"/>
                </a:lnTo>
                <a:lnTo>
                  <a:pt x="93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nvGrpSpPr>
          <p:cNvPr id="63" name="组合 62"/>
          <p:cNvGrpSpPr/>
          <p:nvPr/>
        </p:nvGrpSpPr>
        <p:grpSpPr>
          <a:xfrm>
            <a:off x="1051549" y="2099874"/>
            <a:ext cx="2583542" cy="1019560"/>
            <a:chOff x="1146629" y="1849438"/>
            <a:chExt cx="2583542" cy="1019560"/>
          </a:xfrm>
        </p:grpSpPr>
        <p:sp>
          <p:nvSpPr>
            <p:cNvPr id="64" name="文本框 51"/>
            <p:cNvSpPr txBox="1">
              <a:spLocks noChangeArrowheads="1"/>
            </p:cNvSpPr>
            <p:nvPr/>
          </p:nvSpPr>
          <p:spPr bwMode="auto">
            <a:xfrm>
              <a:off x="2298347" y="1849438"/>
              <a:ext cx="1395766" cy="307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6pPr>
              <a:lvl7pPr marL="29718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7pPr>
              <a:lvl8pPr marL="34290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8pPr>
              <a:lvl9pPr marL="38862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9pPr>
            </a:lstStyle>
            <a:p>
              <a:pPr marL="0" marR="0" lvl="0" indent="0" algn="r" defTabSz="914400" rtl="0" eaLnBrk="1" latinLnBrk="0" hangingPunct="1">
                <a:spcBef>
                  <a:spcPts val="0"/>
                </a:spcBef>
                <a:spcAft>
                  <a:spcPts val="0"/>
                </a:spcAft>
                <a:buClrTx/>
                <a:buSzTx/>
                <a:buFontTx/>
                <a:buNone/>
                <a:defRPr/>
              </a:pPr>
              <a:r>
                <a:rPr kumimoji="0" lang="zh-CN" altLang="en-US" sz="1400" b="1" i="0" u="none" strike="noStrike" kern="1200" cap="none" spc="0" normalizeH="0" baseline="0" noProof="0" dirty="0">
                  <a:ln>
                    <a:noFill/>
                  </a:ln>
                  <a:solidFill>
                    <a:sysClr val="windowText" lastClr="000000"/>
                  </a:solidFill>
                  <a:effectLst/>
                  <a:uLnTx/>
                  <a:uFillTx/>
                  <a:latin typeface="微软雅黑" pitchFamily="34" charset="-122"/>
                  <a:ea typeface="微软雅黑" pitchFamily="34" charset="-122"/>
                  <a:cs typeface="+mn-cs"/>
                </a:rPr>
                <a:t>点击添加标题</a:t>
              </a:r>
            </a:p>
          </p:txBody>
        </p:sp>
        <p:sp>
          <p:nvSpPr>
            <p:cNvPr id="65" name="文本框 64"/>
            <p:cNvSpPr txBox="1"/>
            <p:nvPr/>
          </p:nvSpPr>
          <p:spPr>
            <a:xfrm>
              <a:off x="1146629" y="2130334"/>
              <a:ext cx="2583542" cy="738664"/>
            </a:xfrm>
            <a:prstGeom prst="rect">
              <a:avLst/>
            </a:prstGeom>
            <a:noFill/>
          </p:spPr>
          <p:txBody>
            <a:bodyPr wrap="square" rtlCol="0">
              <a:spAutoFit/>
            </a:bodyPr>
            <a:lstStyle/>
            <a:p>
              <a:pPr algn="r"/>
              <a:r>
                <a:rPr lang="zh-CN" altLang="en-US" sz="14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 </a:t>
              </a:r>
              <a:endParaRPr lang="zh-CN" altLang="en-US" sz="1400" dirty="0">
                <a:latin typeface="微软雅黑" panose="020B0503020204020204" pitchFamily="34" charset="-122"/>
                <a:ea typeface="微软雅黑" panose="020B0503020204020204" pitchFamily="34" charset="-122"/>
              </a:endParaRPr>
            </a:p>
          </p:txBody>
        </p:sp>
      </p:grpSp>
      <p:grpSp>
        <p:nvGrpSpPr>
          <p:cNvPr id="66" name="组合 65"/>
          <p:cNvGrpSpPr/>
          <p:nvPr/>
        </p:nvGrpSpPr>
        <p:grpSpPr>
          <a:xfrm>
            <a:off x="8720921" y="2092617"/>
            <a:ext cx="2583542" cy="1034074"/>
            <a:chOff x="1146629" y="1834924"/>
            <a:chExt cx="2583542" cy="1034074"/>
          </a:xfrm>
        </p:grpSpPr>
        <p:sp>
          <p:nvSpPr>
            <p:cNvPr id="67" name="文本框 51"/>
            <p:cNvSpPr txBox="1">
              <a:spLocks noChangeArrowheads="1"/>
            </p:cNvSpPr>
            <p:nvPr/>
          </p:nvSpPr>
          <p:spPr bwMode="auto">
            <a:xfrm>
              <a:off x="1166232" y="1834924"/>
              <a:ext cx="1395766" cy="307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6pPr>
              <a:lvl7pPr marL="29718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7pPr>
              <a:lvl8pPr marL="34290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8pPr>
              <a:lvl9pPr marL="38862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9pPr>
            </a:lstStyle>
            <a:p>
              <a:pPr marL="0" marR="0" lvl="0" indent="0" defTabSz="914400" rtl="0" eaLnBrk="1" latinLnBrk="0" hangingPunct="1">
                <a:spcBef>
                  <a:spcPts val="0"/>
                </a:spcBef>
                <a:spcAft>
                  <a:spcPts val="0"/>
                </a:spcAft>
                <a:buClrTx/>
                <a:buSzTx/>
                <a:buFontTx/>
                <a:buNone/>
                <a:defRPr/>
              </a:pPr>
              <a:r>
                <a:rPr kumimoji="0" lang="zh-CN" altLang="en-US" sz="1400" b="1" i="0" u="none" strike="noStrike" kern="1200" cap="none" spc="0" normalizeH="0" baseline="0" noProof="0" dirty="0">
                  <a:ln>
                    <a:noFill/>
                  </a:ln>
                  <a:solidFill>
                    <a:sysClr val="windowText" lastClr="000000"/>
                  </a:solidFill>
                  <a:effectLst/>
                  <a:uLnTx/>
                  <a:uFillTx/>
                  <a:latin typeface="微软雅黑" pitchFamily="34" charset="-122"/>
                  <a:ea typeface="微软雅黑" pitchFamily="34" charset="-122"/>
                  <a:cs typeface="+mn-cs"/>
                </a:rPr>
                <a:t>点击添加标题</a:t>
              </a:r>
            </a:p>
          </p:txBody>
        </p:sp>
        <p:sp>
          <p:nvSpPr>
            <p:cNvPr id="68" name="文本框 67"/>
            <p:cNvSpPr txBox="1"/>
            <p:nvPr/>
          </p:nvSpPr>
          <p:spPr>
            <a:xfrm>
              <a:off x="1146629" y="2130334"/>
              <a:ext cx="2583542" cy="738664"/>
            </a:xfrm>
            <a:prstGeom prst="rect">
              <a:avLst/>
            </a:prstGeom>
            <a:noFill/>
          </p:spPr>
          <p:txBody>
            <a:bodyPr wrap="square" rtlCol="0">
              <a:spAutoFit/>
            </a:bodyPr>
            <a:lstStyle/>
            <a:p>
              <a:r>
                <a:rPr lang="zh-CN" altLang="en-US" sz="14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 </a:t>
              </a:r>
              <a:endParaRPr lang="zh-CN" altLang="en-US" sz="1400" dirty="0">
                <a:latin typeface="微软雅黑" panose="020B0503020204020204" pitchFamily="34" charset="-122"/>
                <a:ea typeface="微软雅黑" panose="020B0503020204020204" pitchFamily="34" charset="-122"/>
              </a:endParaRPr>
            </a:p>
          </p:txBody>
        </p:sp>
      </p:grpSp>
      <p:grpSp>
        <p:nvGrpSpPr>
          <p:cNvPr id="69" name="组合 68"/>
          <p:cNvGrpSpPr/>
          <p:nvPr/>
        </p:nvGrpSpPr>
        <p:grpSpPr>
          <a:xfrm>
            <a:off x="1051549" y="4243468"/>
            <a:ext cx="2583542" cy="1019560"/>
            <a:chOff x="1146629" y="1849438"/>
            <a:chExt cx="2583542" cy="1019560"/>
          </a:xfrm>
        </p:grpSpPr>
        <p:sp>
          <p:nvSpPr>
            <p:cNvPr id="70" name="文本框 51"/>
            <p:cNvSpPr txBox="1">
              <a:spLocks noChangeArrowheads="1"/>
            </p:cNvSpPr>
            <p:nvPr/>
          </p:nvSpPr>
          <p:spPr bwMode="auto">
            <a:xfrm>
              <a:off x="2298347" y="1849438"/>
              <a:ext cx="1395766" cy="307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6pPr>
              <a:lvl7pPr marL="29718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7pPr>
              <a:lvl8pPr marL="34290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8pPr>
              <a:lvl9pPr marL="38862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9pPr>
            </a:lstStyle>
            <a:p>
              <a:pPr marL="0" marR="0" lvl="0" indent="0" algn="r" defTabSz="914400" rtl="0" eaLnBrk="1" latinLnBrk="0" hangingPunct="1">
                <a:spcBef>
                  <a:spcPts val="0"/>
                </a:spcBef>
                <a:spcAft>
                  <a:spcPts val="0"/>
                </a:spcAft>
                <a:buClrTx/>
                <a:buSzTx/>
                <a:buFontTx/>
                <a:buNone/>
                <a:defRPr/>
              </a:pPr>
              <a:r>
                <a:rPr kumimoji="0" lang="zh-CN" altLang="en-US" sz="1400" b="1" i="0" u="none" strike="noStrike" kern="1200" cap="none" spc="0" normalizeH="0" baseline="0" noProof="0" dirty="0">
                  <a:ln>
                    <a:noFill/>
                  </a:ln>
                  <a:solidFill>
                    <a:sysClr val="windowText" lastClr="000000"/>
                  </a:solidFill>
                  <a:effectLst/>
                  <a:uLnTx/>
                  <a:uFillTx/>
                  <a:latin typeface="微软雅黑" pitchFamily="34" charset="-122"/>
                  <a:ea typeface="微软雅黑" pitchFamily="34" charset="-122"/>
                  <a:cs typeface="+mn-cs"/>
                </a:rPr>
                <a:t>点击添加标题</a:t>
              </a:r>
            </a:p>
          </p:txBody>
        </p:sp>
        <p:sp>
          <p:nvSpPr>
            <p:cNvPr id="71" name="文本框 70"/>
            <p:cNvSpPr txBox="1"/>
            <p:nvPr/>
          </p:nvSpPr>
          <p:spPr>
            <a:xfrm>
              <a:off x="1146629" y="2130334"/>
              <a:ext cx="2583542" cy="738664"/>
            </a:xfrm>
            <a:prstGeom prst="rect">
              <a:avLst/>
            </a:prstGeom>
            <a:noFill/>
          </p:spPr>
          <p:txBody>
            <a:bodyPr wrap="square" rtlCol="0">
              <a:spAutoFit/>
            </a:bodyPr>
            <a:lstStyle/>
            <a:p>
              <a:pPr algn="r"/>
              <a:r>
                <a:rPr lang="zh-CN" altLang="en-US" sz="14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 </a:t>
              </a:r>
              <a:endParaRPr lang="zh-CN" altLang="en-US" sz="1400" dirty="0">
                <a:latin typeface="微软雅黑" panose="020B0503020204020204" pitchFamily="34" charset="-122"/>
                <a:ea typeface="微软雅黑" panose="020B0503020204020204" pitchFamily="34" charset="-122"/>
              </a:endParaRPr>
            </a:p>
          </p:txBody>
        </p:sp>
      </p:grpSp>
      <p:grpSp>
        <p:nvGrpSpPr>
          <p:cNvPr id="72" name="组合 71"/>
          <p:cNvGrpSpPr/>
          <p:nvPr/>
        </p:nvGrpSpPr>
        <p:grpSpPr>
          <a:xfrm>
            <a:off x="8720921" y="4236211"/>
            <a:ext cx="2583542" cy="1034074"/>
            <a:chOff x="1146629" y="1834924"/>
            <a:chExt cx="2583542" cy="1034074"/>
          </a:xfrm>
        </p:grpSpPr>
        <p:sp>
          <p:nvSpPr>
            <p:cNvPr id="73" name="文本框 51"/>
            <p:cNvSpPr txBox="1">
              <a:spLocks noChangeArrowheads="1"/>
            </p:cNvSpPr>
            <p:nvPr/>
          </p:nvSpPr>
          <p:spPr bwMode="auto">
            <a:xfrm>
              <a:off x="1166232" y="1834924"/>
              <a:ext cx="1395766" cy="307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6pPr>
              <a:lvl7pPr marL="29718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7pPr>
              <a:lvl8pPr marL="34290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8pPr>
              <a:lvl9pPr marL="38862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9pPr>
            </a:lstStyle>
            <a:p>
              <a:pPr marL="0" marR="0" lvl="0" indent="0" defTabSz="914400" rtl="0" eaLnBrk="1" latinLnBrk="0" hangingPunct="1">
                <a:spcBef>
                  <a:spcPts val="0"/>
                </a:spcBef>
                <a:spcAft>
                  <a:spcPts val="0"/>
                </a:spcAft>
                <a:buClrTx/>
                <a:buSzTx/>
                <a:buFontTx/>
                <a:buNone/>
                <a:defRPr/>
              </a:pPr>
              <a:r>
                <a:rPr kumimoji="0" lang="zh-CN" altLang="en-US" sz="1400" b="1" i="0" u="none" strike="noStrike" kern="1200" cap="none" spc="0" normalizeH="0" baseline="0" noProof="0" dirty="0">
                  <a:ln>
                    <a:noFill/>
                  </a:ln>
                  <a:solidFill>
                    <a:sysClr val="windowText" lastClr="000000"/>
                  </a:solidFill>
                  <a:effectLst/>
                  <a:uLnTx/>
                  <a:uFillTx/>
                  <a:latin typeface="微软雅黑" pitchFamily="34" charset="-122"/>
                  <a:ea typeface="微软雅黑" pitchFamily="34" charset="-122"/>
                  <a:cs typeface="+mn-cs"/>
                </a:rPr>
                <a:t>点击添加标题</a:t>
              </a:r>
            </a:p>
          </p:txBody>
        </p:sp>
        <p:sp>
          <p:nvSpPr>
            <p:cNvPr id="74" name="文本框 73"/>
            <p:cNvSpPr txBox="1"/>
            <p:nvPr/>
          </p:nvSpPr>
          <p:spPr>
            <a:xfrm>
              <a:off x="1146629" y="2130334"/>
              <a:ext cx="2583542" cy="738664"/>
            </a:xfrm>
            <a:prstGeom prst="rect">
              <a:avLst/>
            </a:prstGeom>
            <a:noFill/>
          </p:spPr>
          <p:txBody>
            <a:bodyPr wrap="square" rtlCol="0">
              <a:spAutoFit/>
            </a:bodyPr>
            <a:lstStyle/>
            <a:p>
              <a:r>
                <a:rPr lang="zh-CN" altLang="en-US" sz="14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 </a:t>
              </a:r>
              <a:endParaRPr lang="zh-CN" altLang="en-US" sz="1400" dirty="0">
                <a:latin typeface="微软雅黑" panose="020B0503020204020204" pitchFamily="34" charset="-122"/>
                <a:ea typeface="微软雅黑" panose="020B0503020204020204" pitchFamily="34" charset="-122"/>
              </a:endParaRPr>
            </a:p>
          </p:txBody>
        </p:sp>
      </p:grpSp>
      <p:grpSp>
        <p:nvGrpSpPr>
          <p:cNvPr id="42" name="组合 41"/>
          <p:cNvGrpSpPr/>
          <p:nvPr/>
        </p:nvGrpSpPr>
        <p:grpSpPr>
          <a:xfrm>
            <a:off x="0" y="251594"/>
            <a:ext cx="3671249" cy="555608"/>
            <a:chOff x="0" y="3007494"/>
            <a:chExt cx="3671249" cy="555608"/>
          </a:xfrm>
        </p:grpSpPr>
        <p:sp>
          <p:nvSpPr>
            <p:cNvPr id="43" name="矩形 42"/>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44" name="矩形 43"/>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45"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3325363090"/>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椭圆 3"/>
          <p:cNvSpPr/>
          <p:nvPr/>
        </p:nvSpPr>
        <p:spPr>
          <a:xfrm>
            <a:off x="1433285" y="2043641"/>
            <a:ext cx="1508504" cy="150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p:nvSpPr>
        <p:spPr>
          <a:xfrm>
            <a:off x="3969107" y="2043641"/>
            <a:ext cx="1508504" cy="150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6643912" y="2043641"/>
            <a:ext cx="1508504" cy="150850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9337296" y="2043641"/>
            <a:ext cx="1508504" cy="15085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1" name="图片 30"/>
          <p:cNvPicPr>
            <a:picLocks noChangeAspect="1"/>
          </p:cNvPicPr>
          <p:nvPr/>
        </p:nvPicPr>
        <p:blipFill>
          <a:blip r:embed="rId2" cstate="print">
            <a:biLevel thresh="25000"/>
            <a:extLst>
              <a:ext uri="{28A0092B-C50C-407E-A947-70E740481C1C}">
                <a14:useLocalDpi xmlns:a14="http://schemas.microsoft.com/office/drawing/2010/main" val="0"/>
              </a:ext>
            </a:extLst>
          </a:blip>
          <a:stretch>
            <a:fillRect/>
          </a:stretch>
        </p:blipFill>
        <p:spPr>
          <a:xfrm>
            <a:off x="9778542" y="2456286"/>
            <a:ext cx="626013" cy="683212"/>
          </a:xfrm>
          <a:prstGeom prst="rect">
            <a:avLst/>
          </a:prstGeom>
        </p:spPr>
      </p:pic>
      <p:pic>
        <p:nvPicPr>
          <p:cNvPr id="32" name="图片 31"/>
          <p:cNvPicPr>
            <a:picLocks noChangeAspect="1"/>
          </p:cNvPicPr>
          <p:nvPr/>
        </p:nvPicPr>
        <p:blipFill>
          <a:blip r:embed="rId3" cstate="print">
            <a:biLevel thresh="25000"/>
            <a:extLst>
              <a:ext uri="{28A0092B-C50C-407E-A947-70E740481C1C}">
                <a14:useLocalDpi xmlns:a14="http://schemas.microsoft.com/office/drawing/2010/main" val="0"/>
              </a:ext>
            </a:extLst>
          </a:blip>
          <a:stretch>
            <a:fillRect/>
          </a:stretch>
        </p:blipFill>
        <p:spPr>
          <a:xfrm>
            <a:off x="4404246" y="2456285"/>
            <a:ext cx="638227" cy="683213"/>
          </a:xfrm>
          <a:prstGeom prst="rect">
            <a:avLst/>
          </a:prstGeom>
        </p:spPr>
      </p:pic>
      <p:pic>
        <p:nvPicPr>
          <p:cNvPr id="33" name="图片 32"/>
          <p:cNvPicPr>
            <a:picLocks noChangeAspect="1"/>
          </p:cNvPicPr>
          <p:nvPr/>
        </p:nvPicPr>
        <p:blipFill>
          <a:blip r:embed="rId4">
            <a:lum bright="70000" contrast="-70000"/>
          </a:blip>
          <a:stretch>
            <a:fillRect/>
          </a:stretch>
        </p:blipFill>
        <p:spPr>
          <a:xfrm>
            <a:off x="1895548" y="2505903"/>
            <a:ext cx="583979" cy="583979"/>
          </a:xfrm>
          <a:prstGeom prst="rect">
            <a:avLst/>
          </a:prstGeom>
        </p:spPr>
      </p:pic>
      <p:pic>
        <p:nvPicPr>
          <p:cNvPr id="34" name="图片 33"/>
          <p:cNvPicPr>
            <a:picLocks noChangeAspect="1"/>
          </p:cNvPicPr>
          <p:nvPr/>
        </p:nvPicPr>
        <p:blipFill>
          <a:blip r:embed="rId5">
            <a:lum bright="70000" contrast="-70000"/>
          </a:blip>
          <a:stretch>
            <a:fillRect/>
          </a:stretch>
        </p:blipFill>
        <p:spPr>
          <a:xfrm>
            <a:off x="7116938" y="2522894"/>
            <a:ext cx="562453" cy="549994"/>
          </a:xfrm>
          <a:prstGeom prst="rect">
            <a:avLst/>
          </a:prstGeom>
        </p:spPr>
      </p:pic>
      <p:cxnSp>
        <p:nvCxnSpPr>
          <p:cNvPr id="6" name="直接连接符 5"/>
          <p:cNvCxnSpPr/>
          <p:nvPr/>
        </p:nvCxnSpPr>
        <p:spPr>
          <a:xfrm>
            <a:off x="1433285" y="4315990"/>
            <a:ext cx="1508504"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8" name="文本框 37"/>
          <p:cNvSpPr txBox="1"/>
          <p:nvPr/>
        </p:nvSpPr>
        <p:spPr>
          <a:xfrm>
            <a:off x="1582244" y="3877657"/>
            <a:ext cx="1210588" cy="400110"/>
          </a:xfrm>
          <a:prstGeom prst="rect">
            <a:avLst/>
          </a:prstGeom>
          <a:noFill/>
        </p:spPr>
        <p:txBody>
          <a:bodyPr wrap="none" rtlCol="0">
            <a:spAutoFit/>
          </a:bodyPr>
          <a:lstStyle/>
          <a:p>
            <a:pPr algn="ctr"/>
            <a:r>
              <a:rPr lang="zh-CN" altLang="en-US" sz="2000" b="1" dirty="0" smtClean="0">
                <a:solidFill>
                  <a:schemeClr val="tx1">
                    <a:lumMod val="75000"/>
                    <a:lumOff val="25000"/>
                  </a:schemeClr>
                </a:solidFill>
                <a:latin typeface="Impact" panose="020B0806030902050204" pitchFamily="34" charset="0"/>
                <a:ea typeface="Microsoft YaHei UI" panose="020B0503020204020204" pitchFamily="34" charset="-122"/>
              </a:rPr>
              <a:t>您的标题</a:t>
            </a:r>
            <a:endParaRPr lang="zh-CN" altLang="en-US" sz="2000" b="1" dirty="0">
              <a:solidFill>
                <a:schemeClr val="tx1">
                  <a:lumMod val="75000"/>
                  <a:lumOff val="25000"/>
                </a:schemeClr>
              </a:solidFill>
              <a:latin typeface="Impact" panose="020B0806030902050204" pitchFamily="34" charset="0"/>
              <a:ea typeface="Microsoft YaHei UI" panose="020B0503020204020204" pitchFamily="34" charset="-122"/>
            </a:endParaRPr>
          </a:p>
        </p:txBody>
      </p:sp>
      <p:sp>
        <p:nvSpPr>
          <p:cNvPr id="28" name="文本框 27"/>
          <p:cNvSpPr txBox="1"/>
          <p:nvPr/>
        </p:nvSpPr>
        <p:spPr>
          <a:xfrm>
            <a:off x="1224237" y="4591846"/>
            <a:ext cx="2083010" cy="1077218"/>
          </a:xfrm>
          <a:prstGeom prst="rect">
            <a:avLst/>
          </a:prstGeom>
          <a:noFill/>
        </p:spPr>
        <p:txBody>
          <a:bodyPr wrap="square" rtlCol="0">
            <a:spAutoFit/>
          </a:bodyPr>
          <a:lstStyle/>
          <a:p>
            <a:r>
              <a:rPr lang="zh-CN" altLang="en-US" sz="16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a:t>
            </a:r>
            <a:endParaRPr lang="zh-CN" altLang="en-US" sz="1600" dirty="0">
              <a:latin typeface="微软雅黑" panose="020B0503020204020204" pitchFamily="34" charset="-122"/>
              <a:ea typeface="微软雅黑" panose="020B0503020204020204" pitchFamily="34" charset="-122"/>
            </a:endParaRPr>
          </a:p>
        </p:txBody>
      </p:sp>
      <p:cxnSp>
        <p:nvCxnSpPr>
          <p:cNvPr id="46" name="直接连接符 45"/>
          <p:cNvCxnSpPr/>
          <p:nvPr/>
        </p:nvCxnSpPr>
        <p:spPr>
          <a:xfrm>
            <a:off x="4049876" y="4315990"/>
            <a:ext cx="1508504"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7" name="文本框 46"/>
          <p:cNvSpPr txBox="1"/>
          <p:nvPr/>
        </p:nvSpPr>
        <p:spPr>
          <a:xfrm>
            <a:off x="4198835" y="3877657"/>
            <a:ext cx="1210588" cy="400110"/>
          </a:xfrm>
          <a:prstGeom prst="rect">
            <a:avLst/>
          </a:prstGeom>
          <a:noFill/>
        </p:spPr>
        <p:txBody>
          <a:bodyPr wrap="none" rtlCol="0">
            <a:spAutoFit/>
          </a:bodyPr>
          <a:lstStyle/>
          <a:p>
            <a:pPr algn="ctr"/>
            <a:r>
              <a:rPr lang="zh-CN" altLang="en-US" sz="2000" b="1" dirty="0" smtClean="0">
                <a:solidFill>
                  <a:schemeClr val="tx1">
                    <a:lumMod val="75000"/>
                    <a:lumOff val="25000"/>
                  </a:schemeClr>
                </a:solidFill>
                <a:latin typeface="Impact" panose="020B0806030902050204" pitchFamily="34" charset="0"/>
                <a:ea typeface="Microsoft YaHei UI" panose="020B0503020204020204" pitchFamily="34" charset="-122"/>
              </a:rPr>
              <a:t>您的标题</a:t>
            </a:r>
            <a:endParaRPr lang="zh-CN" altLang="en-US" sz="2000" b="1" dirty="0">
              <a:solidFill>
                <a:schemeClr val="tx1">
                  <a:lumMod val="75000"/>
                  <a:lumOff val="25000"/>
                </a:schemeClr>
              </a:solidFill>
              <a:latin typeface="Impact" panose="020B0806030902050204" pitchFamily="34" charset="0"/>
              <a:ea typeface="Microsoft YaHei UI" panose="020B0503020204020204" pitchFamily="34" charset="-122"/>
            </a:endParaRPr>
          </a:p>
        </p:txBody>
      </p:sp>
      <p:sp>
        <p:nvSpPr>
          <p:cNvPr id="48" name="文本框 47"/>
          <p:cNvSpPr txBox="1"/>
          <p:nvPr/>
        </p:nvSpPr>
        <p:spPr>
          <a:xfrm>
            <a:off x="3840828" y="4591846"/>
            <a:ext cx="2083010" cy="1077218"/>
          </a:xfrm>
          <a:prstGeom prst="rect">
            <a:avLst/>
          </a:prstGeom>
          <a:noFill/>
        </p:spPr>
        <p:txBody>
          <a:bodyPr wrap="square" rtlCol="0">
            <a:spAutoFit/>
          </a:bodyPr>
          <a:lstStyle/>
          <a:p>
            <a:r>
              <a:rPr lang="zh-CN" altLang="en-US" sz="16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a:t>
            </a:r>
            <a:endParaRPr lang="zh-CN" altLang="en-US" sz="1600" dirty="0">
              <a:latin typeface="微软雅黑" panose="020B0503020204020204" pitchFamily="34" charset="-122"/>
              <a:ea typeface="微软雅黑" panose="020B0503020204020204" pitchFamily="34" charset="-122"/>
            </a:endParaRPr>
          </a:p>
        </p:txBody>
      </p:sp>
      <p:cxnSp>
        <p:nvCxnSpPr>
          <p:cNvPr id="50" name="直接连接符 49"/>
          <p:cNvCxnSpPr/>
          <p:nvPr/>
        </p:nvCxnSpPr>
        <p:spPr>
          <a:xfrm>
            <a:off x="6666467" y="4315990"/>
            <a:ext cx="1508504"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1" name="文本框 50"/>
          <p:cNvSpPr txBox="1"/>
          <p:nvPr/>
        </p:nvSpPr>
        <p:spPr>
          <a:xfrm>
            <a:off x="6815426" y="3877657"/>
            <a:ext cx="1210588" cy="400110"/>
          </a:xfrm>
          <a:prstGeom prst="rect">
            <a:avLst/>
          </a:prstGeom>
          <a:noFill/>
        </p:spPr>
        <p:txBody>
          <a:bodyPr wrap="none" rtlCol="0">
            <a:spAutoFit/>
          </a:bodyPr>
          <a:lstStyle/>
          <a:p>
            <a:pPr algn="ctr"/>
            <a:r>
              <a:rPr lang="zh-CN" altLang="en-US" sz="2000" b="1" dirty="0" smtClean="0">
                <a:solidFill>
                  <a:schemeClr val="tx1">
                    <a:lumMod val="75000"/>
                    <a:lumOff val="25000"/>
                  </a:schemeClr>
                </a:solidFill>
                <a:latin typeface="Impact" panose="020B0806030902050204" pitchFamily="34" charset="0"/>
                <a:ea typeface="Microsoft YaHei UI" panose="020B0503020204020204" pitchFamily="34" charset="-122"/>
              </a:rPr>
              <a:t>您的标题</a:t>
            </a:r>
            <a:endParaRPr lang="zh-CN" altLang="en-US" sz="2000" b="1" dirty="0">
              <a:solidFill>
                <a:schemeClr val="tx1">
                  <a:lumMod val="75000"/>
                  <a:lumOff val="25000"/>
                </a:schemeClr>
              </a:solidFill>
              <a:latin typeface="Impact" panose="020B0806030902050204" pitchFamily="34" charset="0"/>
              <a:ea typeface="Microsoft YaHei UI" panose="020B0503020204020204" pitchFamily="34" charset="-122"/>
            </a:endParaRPr>
          </a:p>
        </p:txBody>
      </p:sp>
      <p:sp>
        <p:nvSpPr>
          <p:cNvPr id="52" name="文本框 51"/>
          <p:cNvSpPr txBox="1"/>
          <p:nvPr/>
        </p:nvSpPr>
        <p:spPr>
          <a:xfrm>
            <a:off x="6457419" y="4591846"/>
            <a:ext cx="2083010" cy="1077218"/>
          </a:xfrm>
          <a:prstGeom prst="rect">
            <a:avLst/>
          </a:prstGeom>
          <a:noFill/>
        </p:spPr>
        <p:txBody>
          <a:bodyPr wrap="square" rtlCol="0">
            <a:spAutoFit/>
          </a:bodyPr>
          <a:lstStyle/>
          <a:p>
            <a:r>
              <a:rPr lang="zh-CN" altLang="en-US" sz="16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a:t>
            </a:r>
            <a:endParaRPr lang="zh-CN" altLang="en-US" sz="1600" dirty="0">
              <a:latin typeface="微软雅黑" panose="020B0503020204020204" pitchFamily="34" charset="-122"/>
              <a:ea typeface="微软雅黑" panose="020B0503020204020204" pitchFamily="34" charset="-122"/>
            </a:endParaRPr>
          </a:p>
        </p:txBody>
      </p:sp>
      <p:cxnSp>
        <p:nvCxnSpPr>
          <p:cNvPr id="54" name="直接连接符 53"/>
          <p:cNvCxnSpPr/>
          <p:nvPr/>
        </p:nvCxnSpPr>
        <p:spPr>
          <a:xfrm>
            <a:off x="9283057" y="4315990"/>
            <a:ext cx="1508504"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5" name="文本框 54"/>
          <p:cNvSpPr txBox="1"/>
          <p:nvPr/>
        </p:nvSpPr>
        <p:spPr>
          <a:xfrm>
            <a:off x="9432016" y="3877657"/>
            <a:ext cx="1210588" cy="400110"/>
          </a:xfrm>
          <a:prstGeom prst="rect">
            <a:avLst/>
          </a:prstGeom>
          <a:noFill/>
        </p:spPr>
        <p:txBody>
          <a:bodyPr wrap="none" rtlCol="0">
            <a:spAutoFit/>
          </a:bodyPr>
          <a:lstStyle/>
          <a:p>
            <a:pPr algn="ctr"/>
            <a:r>
              <a:rPr lang="zh-CN" altLang="en-US" sz="2000" b="1" dirty="0" smtClean="0">
                <a:solidFill>
                  <a:schemeClr val="tx1">
                    <a:lumMod val="75000"/>
                    <a:lumOff val="25000"/>
                  </a:schemeClr>
                </a:solidFill>
                <a:latin typeface="Impact" panose="020B0806030902050204" pitchFamily="34" charset="0"/>
                <a:ea typeface="Microsoft YaHei UI" panose="020B0503020204020204" pitchFamily="34" charset="-122"/>
              </a:rPr>
              <a:t>您的标题</a:t>
            </a:r>
            <a:endParaRPr lang="zh-CN" altLang="en-US" sz="2000" b="1" dirty="0">
              <a:solidFill>
                <a:schemeClr val="tx1">
                  <a:lumMod val="75000"/>
                  <a:lumOff val="25000"/>
                </a:schemeClr>
              </a:solidFill>
              <a:latin typeface="Impact" panose="020B0806030902050204" pitchFamily="34" charset="0"/>
              <a:ea typeface="Microsoft YaHei UI" panose="020B0503020204020204" pitchFamily="34" charset="-122"/>
            </a:endParaRPr>
          </a:p>
        </p:txBody>
      </p:sp>
      <p:sp>
        <p:nvSpPr>
          <p:cNvPr id="56" name="文本框 55"/>
          <p:cNvSpPr txBox="1"/>
          <p:nvPr/>
        </p:nvSpPr>
        <p:spPr>
          <a:xfrm>
            <a:off x="9074009" y="4591846"/>
            <a:ext cx="2083010" cy="1077218"/>
          </a:xfrm>
          <a:prstGeom prst="rect">
            <a:avLst/>
          </a:prstGeom>
          <a:noFill/>
        </p:spPr>
        <p:txBody>
          <a:bodyPr wrap="square" rtlCol="0">
            <a:spAutoFit/>
          </a:bodyPr>
          <a:lstStyle/>
          <a:p>
            <a:r>
              <a:rPr lang="zh-CN" altLang="en-US" sz="16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a:t>
            </a:r>
            <a:endParaRPr lang="zh-CN" altLang="en-US" sz="1600" dirty="0">
              <a:latin typeface="微软雅黑" panose="020B0503020204020204" pitchFamily="34" charset="-122"/>
              <a:ea typeface="微软雅黑" panose="020B0503020204020204" pitchFamily="34" charset="-122"/>
            </a:endParaRPr>
          </a:p>
        </p:txBody>
      </p:sp>
      <p:grpSp>
        <p:nvGrpSpPr>
          <p:cNvPr id="22" name="组合 21"/>
          <p:cNvGrpSpPr/>
          <p:nvPr/>
        </p:nvGrpSpPr>
        <p:grpSpPr>
          <a:xfrm>
            <a:off x="0" y="251594"/>
            <a:ext cx="3671249" cy="555608"/>
            <a:chOff x="0" y="3007494"/>
            <a:chExt cx="3671249" cy="555608"/>
          </a:xfrm>
        </p:grpSpPr>
        <p:sp>
          <p:nvSpPr>
            <p:cNvPr id="23" name="矩形 22"/>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4" name="矩形 23"/>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5"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15384137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146122" y="2191657"/>
            <a:ext cx="2759707" cy="2656114"/>
          </a:xfrm>
          <a:prstGeom prst="rect">
            <a:avLst/>
          </a:prstGeom>
          <a:solidFill>
            <a:srgbClr val="1C39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Freeform 6"/>
          <p:cNvSpPr>
            <a:spLocks noEditPoints="1"/>
          </p:cNvSpPr>
          <p:nvPr/>
        </p:nvSpPr>
        <p:spPr bwMode="auto">
          <a:xfrm>
            <a:off x="2805069" y="2643414"/>
            <a:ext cx="1388146" cy="1689100"/>
          </a:xfrm>
          <a:custGeom>
            <a:avLst/>
            <a:gdLst>
              <a:gd name="T0" fmla="*/ 191 w 3547"/>
              <a:gd name="T1" fmla="*/ 4316 h 4316"/>
              <a:gd name="T2" fmla="*/ 117 w 3547"/>
              <a:gd name="T3" fmla="*/ 4300 h 4316"/>
              <a:gd name="T4" fmla="*/ 56 w 3547"/>
              <a:gd name="T5" fmla="*/ 4260 h 4316"/>
              <a:gd name="T6" fmla="*/ 14 w 3547"/>
              <a:gd name="T7" fmla="*/ 4198 h 4316"/>
              <a:gd name="T8" fmla="*/ 0 w 3547"/>
              <a:gd name="T9" fmla="*/ 4124 h 4316"/>
              <a:gd name="T10" fmla="*/ 4 w 3547"/>
              <a:gd name="T11" fmla="*/ 541 h 4316"/>
              <a:gd name="T12" fmla="*/ 33 w 3547"/>
              <a:gd name="T13" fmla="*/ 473 h 4316"/>
              <a:gd name="T14" fmla="*/ 84 w 3547"/>
              <a:gd name="T15" fmla="*/ 420 h 4316"/>
              <a:gd name="T16" fmla="*/ 153 w 3547"/>
              <a:gd name="T17" fmla="*/ 391 h 4316"/>
              <a:gd name="T18" fmla="*/ 862 w 3547"/>
              <a:gd name="T19" fmla="*/ 387 h 4316"/>
              <a:gd name="T20" fmla="*/ 1056 w 3547"/>
              <a:gd name="T21" fmla="*/ 0 h 4316"/>
              <a:gd name="T22" fmla="*/ 2495 w 3547"/>
              <a:gd name="T23" fmla="*/ 387 h 4316"/>
              <a:gd name="T24" fmla="*/ 2689 w 3547"/>
              <a:gd name="T25" fmla="*/ 0 h 4316"/>
              <a:gd name="T26" fmla="*/ 3355 w 3547"/>
              <a:gd name="T27" fmla="*/ 387 h 4316"/>
              <a:gd name="T28" fmla="*/ 3429 w 3547"/>
              <a:gd name="T29" fmla="*/ 403 h 4316"/>
              <a:gd name="T30" fmla="*/ 3491 w 3547"/>
              <a:gd name="T31" fmla="*/ 444 h 4316"/>
              <a:gd name="T32" fmla="*/ 3532 w 3547"/>
              <a:gd name="T33" fmla="*/ 505 h 4316"/>
              <a:gd name="T34" fmla="*/ 3547 w 3547"/>
              <a:gd name="T35" fmla="*/ 580 h 4316"/>
              <a:gd name="T36" fmla="*/ 3543 w 3547"/>
              <a:gd name="T37" fmla="*/ 4163 h 4316"/>
              <a:gd name="T38" fmla="*/ 3514 w 3547"/>
              <a:gd name="T39" fmla="*/ 4231 h 4316"/>
              <a:gd name="T40" fmla="*/ 3462 w 3547"/>
              <a:gd name="T41" fmla="*/ 4283 h 4316"/>
              <a:gd name="T42" fmla="*/ 3394 w 3547"/>
              <a:gd name="T43" fmla="*/ 4312 h 4316"/>
              <a:gd name="T44" fmla="*/ 3361 w 3547"/>
              <a:gd name="T45" fmla="*/ 669 h 4316"/>
              <a:gd name="T46" fmla="*/ 3348 w 3547"/>
              <a:gd name="T47" fmla="*/ 620 h 4316"/>
              <a:gd name="T48" fmla="*/ 3313 w 3547"/>
              <a:gd name="T49" fmla="*/ 586 h 4316"/>
              <a:gd name="T50" fmla="*/ 3264 w 3547"/>
              <a:gd name="T51" fmla="*/ 573 h 4316"/>
              <a:gd name="T52" fmla="*/ 2688 w 3547"/>
              <a:gd name="T53" fmla="*/ 963 h 4316"/>
              <a:gd name="T54" fmla="*/ 2495 w 3547"/>
              <a:gd name="T55" fmla="*/ 573 h 4316"/>
              <a:gd name="T56" fmla="*/ 1056 w 3547"/>
              <a:gd name="T57" fmla="*/ 963 h 4316"/>
              <a:gd name="T58" fmla="*/ 862 w 3547"/>
              <a:gd name="T59" fmla="*/ 573 h 4316"/>
              <a:gd name="T60" fmla="*/ 257 w 3547"/>
              <a:gd name="T61" fmla="*/ 577 h 4316"/>
              <a:gd name="T62" fmla="*/ 214 w 3547"/>
              <a:gd name="T63" fmla="*/ 602 h 4316"/>
              <a:gd name="T64" fmla="*/ 189 w 3547"/>
              <a:gd name="T65" fmla="*/ 644 h 4316"/>
              <a:gd name="T66" fmla="*/ 186 w 3547"/>
              <a:gd name="T67" fmla="*/ 4035 h 4316"/>
              <a:gd name="T68" fmla="*/ 199 w 3547"/>
              <a:gd name="T69" fmla="*/ 4083 h 4316"/>
              <a:gd name="T70" fmla="*/ 233 w 3547"/>
              <a:gd name="T71" fmla="*/ 4117 h 4316"/>
              <a:gd name="T72" fmla="*/ 282 w 3547"/>
              <a:gd name="T73" fmla="*/ 4130 h 4316"/>
              <a:gd name="T74" fmla="*/ 3290 w 3547"/>
              <a:gd name="T75" fmla="*/ 4126 h 4316"/>
              <a:gd name="T76" fmla="*/ 3332 w 3547"/>
              <a:gd name="T77" fmla="*/ 4103 h 4316"/>
              <a:gd name="T78" fmla="*/ 3357 w 3547"/>
              <a:gd name="T79" fmla="*/ 4059 h 4316"/>
              <a:gd name="T80" fmla="*/ 3361 w 3547"/>
              <a:gd name="T81" fmla="*/ 669 h 4316"/>
              <a:gd name="T82" fmla="*/ 2976 w 3547"/>
              <a:gd name="T83" fmla="*/ 2979 h 4316"/>
              <a:gd name="T84" fmla="*/ 1153 w 3547"/>
              <a:gd name="T85" fmla="*/ 3171 h 4316"/>
              <a:gd name="T86" fmla="*/ 1151 w 3547"/>
              <a:gd name="T87" fmla="*/ 2212 h 4316"/>
              <a:gd name="T88" fmla="*/ 2977 w 3547"/>
              <a:gd name="T89" fmla="*/ 2402 h 4316"/>
              <a:gd name="T90" fmla="*/ 1151 w 3547"/>
              <a:gd name="T91" fmla="*/ 2212 h 4316"/>
              <a:gd name="T92" fmla="*/ 2976 w 3547"/>
              <a:gd name="T93" fmla="*/ 1444 h 4316"/>
              <a:gd name="T94" fmla="*/ 1153 w 3547"/>
              <a:gd name="T95" fmla="*/ 1635 h 4316"/>
              <a:gd name="T96" fmla="*/ 575 w 3547"/>
              <a:gd name="T97" fmla="*/ 2979 h 4316"/>
              <a:gd name="T98" fmla="*/ 865 w 3547"/>
              <a:gd name="T99" fmla="*/ 3171 h 4316"/>
              <a:gd name="T100" fmla="*/ 575 w 3547"/>
              <a:gd name="T101" fmla="*/ 2979 h 4316"/>
              <a:gd name="T102" fmla="*/ 862 w 3547"/>
              <a:gd name="T103" fmla="*/ 2212 h 4316"/>
              <a:gd name="T104" fmla="*/ 576 w 3547"/>
              <a:gd name="T105" fmla="*/ 2402 h 4316"/>
              <a:gd name="T106" fmla="*/ 575 w 3547"/>
              <a:gd name="T107" fmla="*/ 1444 h 4316"/>
              <a:gd name="T108" fmla="*/ 865 w 3547"/>
              <a:gd name="T109" fmla="*/ 1635 h 4316"/>
              <a:gd name="T110" fmla="*/ 575 w 3547"/>
              <a:gd name="T111" fmla="*/ 144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547" h="4316">
                <a:moveTo>
                  <a:pt x="3355" y="4316"/>
                </a:moveTo>
                <a:lnTo>
                  <a:pt x="191" y="4316"/>
                </a:lnTo>
                <a:lnTo>
                  <a:pt x="153" y="4312"/>
                </a:lnTo>
                <a:lnTo>
                  <a:pt x="117" y="4300"/>
                </a:lnTo>
                <a:lnTo>
                  <a:pt x="84" y="4283"/>
                </a:lnTo>
                <a:lnTo>
                  <a:pt x="56" y="4260"/>
                </a:lnTo>
                <a:lnTo>
                  <a:pt x="33" y="4231"/>
                </a:lnTo>
                <a:lnTo>
                  <a:pt x="14" y="4198"/>
                </a:lnTo>
                <a:lnTo>
                  <a:pt x="4" y="4163"/>
                </a:lnTo>
                <a:lnTo>
                  <a:pt x="0" y="4124"/>
                </a:lnTo>
                <a:lnTo>
                  <a:pt x="0" y="580"/>
                </a:lnTo>
                <a:lnTo>
                  <a:pt x="4" y="541"/>
                </a:lnTo>
                <a:lnTo>
                  <a:pt x="14" y="505"/>
                </a:lnTo>
                <a:lnTo>
                  <a:pt x="33" y="473"/>
                </a:lnTo>
                <a:lnTo>
                  <a:pt x="56" y="444"/>
                </a:lnTo>
                <a:lnTo>
                  <a:pt x="84" y="420"/>
                </a:lnTo>
                <a:lnTo>
                  <a:pt x="117" y="403"/>
                </a:lnTo>
                <a:lnTo>
                  <a:pt x="153" y="391"/>
                </a:lnTo>
                <a:lnTo>
                  <a:pt x="191" y="387"/>
                </a:lnTo>
                <a:lnTo>
                  <a:pt x="862" y="387"/>
                </a:lnTo>
                <a:lnTo>
                  <a:pt x="862" y="0"/>
                </a:lnTo>
                <a:lnTo>
                  <a:pt x="1056" y="0"/>
                </a:lnTo>
                <a:lnTo>
                  <a:pt x="1056" y="387"/>
                </a:lnTo>
                <a:lnTo>
                  <a:pt x="2495" y="387"/>
                </a:lnTo>
                <a:lnTo>
                  <a:pt x="2495" y="0"/>
                </a:lnTo>
                <a:lnTo>
                  <a:pt x="2689" y="0"/>
                </a:lnTo>
                <a:lnTo>
                  <a:pt x="2689" y="387"/>
                </a:lnTo>
                <a:lnTo>
                  <a:pt x="3355" y="387"/>
                </a:lnTo>
                <a:lnTo>
                  <a:pt x="3394" y="391"/>
                </a:lnTo>
                <a:lnTo>
                  <a:pt x="3429" y="403"/>
                </a:lnTo>
                <a:lnTo>
                  <a:pt x="3462" y="420"/>
                </a:lnTo>
                <a:lnTo>
                  <a:pt x="3491" y="444"/>
                </a:lnTo>
                <a:lnTo>
                  <a:pt x="3514" y="473"/>
                </a:lnTo>
                <a:lnTo>
                  <a:pt x="3532" y="505"/>
                </a:lnTo>
                <a:lnTo>
                  <a:pt x="3543" y="541"/>
                </a:lnTo>
                <a:lnTo>
                  <a:pt x="3547" y="580"/>
                </a:lnTo>
                <a:lnTo>
                  <a:pt x="3547" y="4124"/>
                </a:lnTo>
                <a:lnTo>
                  <a:pt x="3543" y="4163"/>
                </a:lnTo>
                <a:lnTo>
                  <a:pt x="3532" y="4198"/>
                </a:lnTo>
                <a:lnTo>
                  <a:pt x="3514" y="4231"/>
                </a:lnTo>
                <a:lnTo>
                  <a:pt x="3491" y="4260"/>
                </a:lnTo>
                <a:lnTo>
                  <a:pt x="3462" y="4283"/>
                </a:lnTo>
                <a:lnTo>
                  <a:pt x="3429" y="4300"/>
                </a:lnTo>
                <a:lnTo>
                  <a:pt x="3394" y="4312"/>
                </a:lnTo>
                <a:lnTo>
                  <a:pt x="3355" y="4316"/>
                </a:lnTo>
                <a:close/>
                <a:moveTo>
                  <a:pt x="3361" y="669"/>
                </a:moveTo>
                <a:lnTo>
                  <a:pt x="3357" y="644"/>
                </a:lnTo>
                <a:lnTo>
                  <a:pt x="3348" y="620"/>
                </a:lnTo>
                <a:lnTo>
                  <a:pt x="3332" y="601"/>
                </a:lnTo>
                <a:lnTo>
                  <a:pt x="3313" y="586"/>
                </a:lnTo>
                <a:lnTo>
                  <a:pt x="3290" y="577"/>
                </a:lnTo>
                <a:lnTo>
                  <a:pt x="3264" y="573"/>
                </a:lnTo>
                <a:lnTo>
                  <a:pt x="2688" y="573"/>
                </a:lnTo>
                <a:lnTo>
                  <a:pt x="2688" y="963"/>
                </a:lnTo>
                <a:lnTo>
                  <a:pt x="2495" y="961"/>
                </a:lnTo>
                <a:lnTo>
                  <a:pt x="2495" y="573"/>
                </a:lnTo>
                <a:lnTo>
                  <a:pt x="1056" y="573"/>
                </a:lnTo>
                <a:lnTo>
                  <a:pt x="1056" y="963"/>
                </a:lnTo>
                <a:lnTo>
                  <a:pt x="862" y="961"/>
                </a:lnTo>
                <a:lnTo>
                  <a:pt x="862" y="573"/>
                </a:lnTo>
                <a:lnTo>
                  <a:pt x="282" y="573"/>
                </a:lnTo>
                <a:lnTo>
                  <a:pt x="257" y="577"/>
                </a:lnTo>
                <a:lnTo>
                  <a:pt x="233" y="586"/>
                </a:lnTo>
                <a:lnTo>
                  <a:pt x="214" y="602"/>
                </a:lnTo>
                <a:lnTo>
                  <a:pt x="199" y="620"/>
                </a:lnTo>
                <a:lnTo>
                  <a:pt x="189" y="644"/>
                </a:lnTo>
                <a:lnTo>
                  <a:pt x="186" y="669"/>
                </a:lnTo>
                <a:lnTo>
                  <a:pt x="186" y="4035"/>
                </a:lnTo>
                <a:lnTo>
                  <a:pt x="189" y="4059"/>
                </a:lnTo>
                <a:lnTo>
                  <a:pt x="199" y="4083"/>
                </a:lnTo>
                <a:lnTo>
                  <a:pt x="214" y="4103"/>
                </a:lnTo>
                <a:lnTo>
                  <a:pt x="233" y="4117"/>
                </a:lnTo>
                <a:lnTo>
                  <a:pt x="257" y="4126"/>
                </a:lnTo>
                <a:lnTo>
                  <a:pt x="282" y="4130"/>
                </a:lnTo>
                <a:lnTo>
                  <a:pt x="3264" y="4130"/>
                </a:lnTo>
                <a:lnTo>
                  <a:pt x="3290" y="4126"/>
                </a:lnTo>
                <a:lnTo>
                  <a:pt x="3313" y="4117"/>
                </a:lnTo>
                <a:lnTo>
                  <a:pt x="3332" y="4103"/>
                </a:lnTo>
                <a:lnTo>
                  <a:pt x="3348" y="4083"/>
                </a:lnTo>
                <a:lnTo>
                  <a:pt x="3357" y="4059"/>
                </a:lnTo>
                <a:lnTo>
                  <a:pt x="3361" y="4035"/>
                </a:lnTo>
                <a:lnTo>
                  <a:pt x="3361" y="669"/>
                </a:lnTo>
                <a:close/>
                <a:moveTo>
                  <a:pt x="1151" y="2979"/>
                </a:moveTo>
                <a:lnTo>
                  <a:pt x="2976" y="2979"/>
                </a:lnTo>
                <a:lnTo>
                  <a:pt x="2977" y="3171"/>
                </a:lnTo>
                <a:lnTo>
                  <a:pt x="1153" y="3171"/>
                </a:lnTo>
                <a:lnTo>
                  <a:pt x="1151" y="2979"/>
                </a:lnTo>
                <a:close/>
                <a:moveTo>
                  <a:pt x="1151" y="2212"/>
                </a:moveTo>
                <a:lnTo>
                  <a:pt x="2976" y="2212"/>
                </a:lnTo>
                <a:lnTo>
                  <a:pt x="2977" y="2402"/>
                </a:lnTo>
                <a:lnTo>
                  <a:pt x="1153" y="2402"/>
                </a:lnTo>
                <a:lnTo>
                  <a:pt x="1151" y="2212"/>
                </a:lnTo>
                <a:close/>
                <a:moveTo>
                  <a:pt x="1151" y="1444"/>
                </a:moveTo>
                <a:lnTo>
                  <a:pt x="2976" y="1444"/>
                </a:lnTo>
                <a:lnTo>
                  <a:pt x="2977" y="1635"/>
                </a:lnTo>
                <a:lnTo>
                  <a:pt x="1153" y="1635"/>
                </a:lnTo>
                <a:lnTo>
                  <a:pt x="1151" y="1444"/>
                </a:lnTo>
                <a:close/>
                <a:moveTo>
                  <a:pt x="575" y="2979"/>
                </a:moveTo>
                <a:lnTo>
                  <a:pt x="862" y="2979"/>
                </a:lnTo>
                <a:lnTo>
                  <a:pt x="865" y="3171"/>
                </a:lnTo>
                <a:lnTo>
                  <a:pt x="576" y="3171"/>
                </a:lnTo>
                <a:lnTo>
                  <a:pt x="575" y="2979"/>
                </a:lnTo>
                <a:close/>
                <a:moveTo>
                  <a:pt x="575" y="2212"/>
                </a:moveTo>
                <a:lnTo>
                  <a:pt x="862" y="2212"/>
                </a:lnTo>
                <a:lnTo>
                  <a:pt x="865" y="2402"/>
                </a:lnTo>
                <a:lnTo>
                  <a:pt x="576" y="2402"/>
                </a:lnTo>
                <a:lnTo>
                  <a:pt x="575" y="2212"/>
                </a:lnTo>
                <a:close/>
                <a:moveTo>
                  <a:pt x="575" y="1444"/>
                </a:moveTo>
                <a:lnTo>
                  <a:pt x="862" y="1444"/>
                </a:lnTo>
                <a:lnTo>
                  <a:pt x="865" y="1635"/>
                </a:lnTo>
                <a:lnTo>
                  <a:pt x="576" y="1635"/>
                </a:lnTo>
                <a:lnTo>
                  <a:pt x="575" y="1444"/>
                </a:lnTo>
                <a:close/>
              </a:path>
            </a:pathLst>
          </a:custGeom>
          <a:solidFill>
            <a:srgbClr val="FEFEF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11" name="文本框 10"/>
          <p:cNvSpPr txBox="1">
            <a:spLocks noChangeArrowheads="1"/>
          </p:cNvSpPr>
          <p:nvPr/>
        </p:nvSpPr>
        <p:spPr bwMode="auto">
          <a:xfrm>
            <a:off x="5469548" y="3227734"/>
            <a:ext cx="4288353"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pPr>
            <a:r>
              <a:rPr lang="zh-CN" altLang="en-US" sz="8000" b="1" dirty="0" smtClean="0">
                <a:solidFill>
                  <a:srgbClr val="1C396F"/>
                </a:solidFill>
                <a:latin typeface="微软雅黑" panose="020B0503020204020204" pitchFamily="34" charset="-122"/>
                <a:ea typeface="微软雅黑" panose="020B0503020204020204" pitchFamily="34" charset="-122"/>
              </a:rPr>
              <a:t>论文总结</a:t>
            </a:r>
            <a:endParaRPr lang="zh-CN" altLang="en-US" sz="8000" b="1" dirty="0" smtClean="0">
              <a:solidFill>
                <a:srgbClr val="1C396F"/>
              </a:solidFill>
              <a:latin typeface="微软雅黑" panose="020B0503020204020204" pitchFamily="34" charset="-122"/>
              <a:ea typeface="微软雅黑" panose="020B0503020204020204" pitchFamily="34" charset="-122"/>
            </a:endParaRPr>
          </a:p>
        </p:txBody>
      </p:sp>
      <p:sp>
        <p:nvSpPr>
          <p:cNvPr id="3" name="矩形 2"/>
          <p:cNvSpPr/>
          <p:nvPr/>
        </p:nvSpPr>
        <p:spPr>
          <a:xfrm>
            <a:off x="5517907" y="4536105"/>
            <a:ext cx="4119579" cy="400110"/>
          </a:xfrm>
          <a:prstGeom prst="rect">
            <a:avLst/>
          </a:prstGeom>
        </p:spPr>
        <p:txBody>
          <a:bodyPr wrap="square">
            <a:spAutoFit/>
          </a:bodyPr>
          <a:lstStyle/>
          <a:p>
            <a:pPr algn="dist"/>
            <a:r>
              <a:rPr lang="en-US" altLang="zh-CN" sz="2000" dirty="0" smtClean="0">
                <a:solidFill>
                  <a:srgbClr val="1C396F"/>
                </a:solidFill>
              </a:rPr>
              <a:t>PAPER SUMMARY</a:t>
            </a:r>
            <a:endParaRPr lang="zh-CN" altLang="en-US" sz="2000" dirty="0">
              <a:solidFill>
                <a:srgbClr val="1C396F"/>
              </a:solidFill>
            </a:endParaRPr>
          </a:p>
        </p:txBody>
      </p:sp>
      <p:sp>
        <p:nvSpPr>
          <p:cNvPr id="4" name="矩形 3"/>
          <p:cNvSpPr/>
          <p:nvPr/>
        </p:nvSpPr>
        <p:spPr>
          <a:xfrm>
            <a:off x="7107991" y="1981591"/>
            <a:ext cx="944489" cy="1569660"/>
          </a:xfrm>
          <a:prstGeom prst="rect">
            <a:avLst/>
          </a:prstGeom>
        </p:spPr>
        <p:txBody>
          <a:bodyPr wrap="none">
            <a:spAutoFit/>
          </a:bodyPr>
          <a:lstStyle/>
          <a:p>
            <a:r>
              <a:rPr lang="en-US" altLang="zh-CN" sz="9600" b="1" dirty="0" smtClean="0">
                <a:solidFill>
                  <a:srgbClr val="1C396F"/>
                </a:solidFill>
                <a:latin typeface="微软雅黑" panose="020B0503020204020204" pitchFamily="34" charset="-122"/>
                <a:ea typeface="微软雅黑" panose="020B0503020204020204" pitchFamily="34" charset="-122"/>
              </a:rPr>
              <a:t>4</a:t>
            </a:r>
            <a:endParaRPr lang="zh-CN" altLang="en-US" sz="9600" dirty="0"/>
          </a:p>
        </p:txBody>
      </p:sp>
      <p:cxnSp>
        <p:nvCxnSpPr>
          <p:cNvPr id="6" name="直接连接符 5"/>
          <p:cNvCxnSpPr/>
          <p:nvPr/>
        </p:nvCxnSpPr>
        <p:spPr>
          <a:xfrm>
            <a:off x="5631996" y="4599668"/>
            <a:ext cx="3889829" cy="0"/>
          </a:xfrm>
          <a:prstGeom prst="line">
            <a:avLst/>
          </a:prstGeom>
          <a:ln>
            <a:solidFill>
              <a:srgbClr val="1C396F"/>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5631996" y="4871130"/>
            <a:ext cx="3889829" cy="0"/>
          </a:xfrm>
          <a:prstGeom prst="line">
            <a:avLst/>
          </a:prstGeom>
          <a:ln>
            <a:solidFill>
              <a:srgbClr val="1C396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58281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681"/>
          <p:cNvSpPr/>
          <p:nvPr/>
        </p:nvSpPr>
        <p:spPr>
          <a:xfrm>
            <a:off x="1494306" y="2508158"/>
            <a:ext cx="1777044" cy="1777045"/>
          </a:xfrm>
          <a:prstGeom prst="ellipse">
            <a:avLst/>
          </a:prstGeom>
          <a:solidFill>
            <a:schemeClr val="accent1"/>
          </a:solidFill>
          <a:ln w="12700" cap="flat">
            <a:noFill/>
            <a:miter lim="400000"/>
          </a:ln>
          <a:effectLst/>
          <a:extLst>
            <a:ext uri="{C572A759-6A51-4108-AA02-DFA0A04FC94B}">
              <ma14:wrappingTextBoxFlag xmlns:ma14="http://schemas.microsoft.com/office/mac/drawingml/2011/main" xmlns="" val="1"/>
            </a:ext>
          </a:extLst>
        </p:spPr>
        <p:txBody>
          <a:bodyPr wrap="square" lIns="0" tIns="0" rIns="0" bIns="0" numCol="1" anchor="ctr">
            <a:noAutofit/>
          </a:bodyPr>
          <a:lstStyle>
            <a:lvl1pPr>
              <a:lnSpc>
                <a:spcPct val="90000"/>
              </a:lnSpc>
              <a:defRPr sz="4000">
                <a:solidFill>
                  <a:srgbClr val="FFFFFF"/>
                </a:solidFill>
              </a:defRPr>
            </a:lvl1pPr>
          </a:lstStyle>
          <a:p>
            <a:pPr algn="ctr"/>
            <a:r>
              <a:rPr lang="zh-CN" altLang="en-US" sz="2400" b="1"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rPr>
              <a:t>此处编辑</a:t>
            </a:r>
            <a:endParaRPr sz="2400" b="1" dirty="0">
              <a:solidFill>
                <a:prstClr val="white"/>
              </a:solidFill>
              <a:latin typeface="Lato Regular"/>
              <a:cs typeface="Lato Regular"/>
            </a:endParaRPr>
          </a:p>
        </p:txBody>
      </p:sp>
      <p:sp>
        <p:nvSpPr>
          <p:cNvPr id="6" name="Shape 682"/>
          <p:cNvSpPr/>
          <p:nvPr/>
        </p:nvSpPr>
        <p:spPr>
          <a:xfrm>
            <a:off x="4191377" y="1376978"/>
            <a:ext cx="1210662" cy="1210661"/>
          </a:xfrm>
          <a:prstGeom prst="ellipse">
            <a:avLst/>
          </a:prstGeom>
          <a:solidFill>
            <a:schemeClr val="accent2"/>
          </a:solidFill>
          <a:ln w="12700" cap="flat">
            <a:noFill/>
            <a:miter lim="400000"/>
          </a:ln>
          <a:effectLst/>
          <a:extLst>
            <a:ext uri="{C572A759-6A51-4108-AA02-DFA0A04FC94B}">
              <ma14:wrappingTextBoxFlag xmlns:ma14="http://schemas.microsoft.com/office/mac/drawingml/2011/main" xmlns="" val="1"/>
            </a:ext>
          </a:extLst>
        </p:spPr>
        <p:txBody>
          <a:bodyPr wrap="square" lIns="0" tIns="0" rIns="0" bIns="0" numCol="1" anchor="ctr">
            <a:noAutofit/>
          </a:bodyPr>
          <a:lstStyle>
            <a:lvl1pPr defTabSz="584200">
              <a:lnSpc>
                <a:spcPct val="100000"/>
              </a:lnSpc>
              <a:spcBef>
                <a:spcPts val="0"/>
              </a:spcBef>
              <a:defRPr sz="1500" cap="all">
                <a:solidFill>
                  <a:srgbClr val="FFFFFF"/>
                </a:solidFill>
                <a:latin typeface="Helvetica Neue"/>
                <a:ea typeface="Helvetica Neue"/>
                <a:cs typeface="Helvetica Neue"/>
                <a:sym typeface="Helvetica Neue"/>
              </a:defRPr>
            </a:lvl1pPr>
          </a:lstStyle>
          <a:p>
            <a:pPr algn="ctr"/>
            <a:r>
              <a:rPr lang="zh-CN" altLang="en-US" sz="1400"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rPr>
              <a:t>此处编辑</a:t>
            </a:r>
            <a:endParaRPr sz="1400" dirty="0">
              <a:solidFill>
                <a:prstClr val="white"/>
              </a:solidFill>
              <a:latin typeface="Lato Regular"/>
              <a:cs typeface="Lato Regular"/>
            </a:endParaRPr>
          </a:p>
        </p:txBody>
      </p:sp>
      <p:sp>
        <p:nvSpPr>
          <p:cNvPr id="7" name="Shape 683"/>
          <p:cNvSpPr/>
          <p:nvPr/>
        </p:nvSpPr>
        <p:spPr>
          <a:xfrm>
            <a:off x="4191377" y="2791350"/>
            <a:ext cx="1210662" cy="1210661"/>
          </a:xfrm>
          <a:prstGeom prst="ellipse">
            <a:avLst/>
          </a:prstGeom>
          <a:solidFill>
            <a:schemeClr val="accent2"/>
          </a:solidFill>
          <a:ln w="12700" cap="flat">
            <a:noFill/>
            <a:miter lim="400000"/>
          </a:ln>
          <a:effectLst/>
          <a:extLst>
            <a:ext uri="{C572A759-6A51-4108-AA02-DFA0A04FC94B}">
              <ma14:wrappingTextBoxFlag xmlns:ma14="http://schemas.microsoft.com/office/mac/drawingml/2011/main" xmlns="" val="1"/>
            </a:ext>
          </a:extLst>
        </p:spPr>
        <p:txBody>
          <a:bodyPr wrap="square" lIns="0" tIns="0" rIns="0" bIns="0" numCol="1" anchor="ctr">
            <a:noAutofit/>
          </a:bodyPr>
          <a:lstStyle>
            <a:lvl1pPr defTabSz="584200">
              <a:lnSpc>
                <a:spcPct val="100000"/>
              </a:lnSpc>
              <a:spcBef>
                <a:spcPts val="0"/>
              </a:spcBef>
              <a:defRPr sz="1500" cap="all">
                <a:solidFill>
                  <a:srgbClr val="FFFFFF"/>
                </a:solidFill>
                <a:latin typeface="Helvetica Neue"/>
                <a:ea typeface="Helvetica Neue"/>
                <a:cs typeface="Helvetica Neue"/>
                <a:sym typeface="Helvetica Neue"/>
              </a:defRPr>
            </a:lvl1pPr>
          </a:lstStyle>
          <a:p>
            <a:pPr algn="ctr"/>
            <a:endParaRPr lang="en-US" altLang="zh-CN" sz="1400"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endParaRPr>
          </a:p>
          <a:p>
            <a:pPr algn="ctr"/>
            <a:r>
              <a:rPr lang="zh-CN" altLang="en-US" sz="1400"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rPr>
              <a:t>此处编辑</a:t>
            </a:r>
            <a:endParaRPr lang="zh-CN" altLang="en-US" sz="1400" dirty="0">
              <a:solidFill>
                <a:prstClr val="white"/>
              </a:solidFill>
              <a:latin typeface="Lato Regular"/>
              <a:cs typeface="Lato Regular"/>
            </a:endParaRPr>
          </a:p>
          <a:p>
            <a:pPr algn="ctr"/>
            <a:endParaRPr sz="1400" dirty="0">
              <a:latin typeface="Lato Regular"/>
              <a:cs typeface="Lato Regular"/>
            </a:endParaRPr>
          </a:p>
        </p:txBody>
      </p:sp>
      <p:sp>
        <p:nvSpPr>
          <p:cNvPr id="8" name="Shape 684"/>
          <p:cNvSpPr/>
          <p:nvPr/>
        </p:nvSpPr>
        <p:spPr>
          <a:xfrm>
            <a:off x="4191377" y="4205722"/>
            <a:ext cx="1210662" cy="1210661"/>
          </a:xfrm>
          <a:prstGeom prst="ellipse">
            <a:avLst/>
          </a:prstGeom>
          <a:solidFill>
            <a:schemeClr val="accent2"/>
          </a:solidFill>
          <a:ln w="12700" cap="flat">
            <a:noFill/>
            <a:miter lim="400000"/>
          </a:ln>
          <a:effectLst/>
          <a:extLst>
            <a:ext uri="{C572A759-6A51-4108-AA02-DFA0A04FC94B}">
              <ma14:wrappingTextBoxFlag xmlns:ma14="http://schemas.microsoft.com/office/mac/drawingml/2011/main" xmlns="" val="1"/>
            </a:ext>
          </a:extLst>
        </p:spPr>
        <p:txBody>
          <a:bodyPr wrap="square" lIns="0" tIns="0" rIns="0" bIns="0" numCol="1" anchor="ctr">
            <a:noAutofit/>
          </a:bodyPr>
          <a:lstStyle>
            <a:lvl1pPr defTabSz="584200">
              <a:lnSpc>
                <a:spcPct val="100000"/>
              </a:lnSpc>
              <a:spcBef>
                <a:spcPts val="0"/>
              </a:spcBef>
              <a:defRPr sz="1500" cap="all">
                <a:solidFill>
                  <a:srgbClr val="FFFFFF"/>
                </a:solidFill>
                <a:latin typeface="Helvetica Neue"/>
                <a:ea typeface="Helvetica Neue"/>
                <a:cs typeface="Helvetica Neue"/>
                <a:sym typeface="Helvetica Neue"/>
              </a:defRPr>
            </a:lvl1pPr>
          </a:lstStyle>
          <a:p>
            <a:pPr algn="ctr"/>
            <a:endParaRPr lang="en-US" altLang="zh-CN"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endParaRPr>
          </a:p>
          <a:p>
            <a:pPr algn="ctr"/>
            <a:r>
              <a:rPr lang="zh-CN" altLang="en-US" sz="1400"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rPr>
              <a:t>此处编辑</a:t>
            </a:r>
            <a:endParaRPr lang="zh-CN" altLang="en-US" sz="1400" dirty="0">
              <a:solidFill>
                <a:prstClr val="white"/>
              </a:solidFill>
              <a:latin typeface="Lato Regular"/>
              <a:cs typeface="Lato Regular"/>
            </a:endParaRPr>
          </a:p>
          <a:p>
            <a:pPr algn="ctr"/>
            <a:endParaRPr sz="1400" dirty="0">
              <a:latin typeface="Lato Regular"/>
              <a:cs typeface="Lato Regular"/>
            </a:endParaRPr>
          </a:p>
        </p:txBody>
      </p:sp>
      <p:grpSp>
        <p:nvGrpSpPr>
          <p:cNvPr id="9" name="Group 689"/>
          <p:cNvGrpSpPr/>
          <p:nvPr/>
        </p:nvGrpSpPr>
        <p:grpSpPr>
          <a:xfrm>
            <a:off x="3013955" y="1994825"/>
            <a:ext cx="1093165" cy="2803710"/>
            <a:chOff x="0" y="0"/>
            <a:chExt cx="1562503" cy="4007454"/>
          </a:xfrm>
        </p:grpSpPr>
        <p:sp>
          <p:nvSpPr>
            <p:cNvPr id="10" name="Shape 686"/>
            <p:cNvSpPr/>
            <p:nvPr/>
          </p:nvSpPr>
          <p:spPr>
            <a:xfrm flipH="1" flipV="1">
              <a:off x="462466" y="2004347"/>
              <a:ext cx="1098810" cy="1"/>
            </a:xfrm>
            <a:prstGeom prst="line">
              <a:avLst/>
            </a:prstGeom>
            <a:noFill/>
            <a:ln w="38100" cap="flat">
              <a:solidFill>
                <a:srgbClr val="606060"/>
              </a:solidFill>
              <a:prstDash val="solid"/>
              <a:miter lim="400000"/>
              <a:headEnd type="triangle" w="med" len="med"/>
            </a:ln>
            <a:effectLst/>
          </p:spPr>
          <p:txBody>
            <a:bodyPr wrap="square" lIns="25400" tIns="25400" rIns="25400" bIns="25400" numCol="1" anchor="ctr">
              <a:noAutofit/>
            </a:bodyPr>
            <a:lstStyle/>
            <a:p>
              <a:pPr algn="ctr">
                <a:defRPr sz="1200">
                  <a:solidFill>
                    <a:srgbClr val="000000"/>
                  </a:solidFill>
                  <a:latin typeface="Helvetica"/>
                  <a:ea typeface="Helvetica"/>
                  <a:cs typeface="Helvetica"/>
                  <a:sym typeface="Helvetica"/>
                </a:defRPr>
              </a:pPr>
              <a:endParaRPr sz="800">
                <a:solidFill>
                  <a:srgbClr val="000000"/>
                </a:solidFill>
                <a:latin typeface="Lato Regular"/>
                <a:ea typeface="Helvetica"/>
                <a:cs typeface="Lato Regular"/>
                <a:sym typeface="Helvetica"/>
              </a:endParaRPr>
            </a:p>
          </p:txBody>
        </p:sp>
        <p:sp>
          <p:nvSpPr>
            <p:cNvPr id="11" name="Shape 687"/>
            <p:cNvSpPr/>
            <p:nvPr/>
          </p:nvSpPr>
          <p:spPr>
            <a:xfrm>
              <a:off x="0" y="-1"/>
              <a:ext cx="1562504" cy="705456"/>
            </a:xfrm>
            <a:custGeom>
              <a:avLst/>
              <a:gdLst/>
              <a:ahLst/>
              <a:cxnLst>
                <a:cxn ang="0">
                  <a:pos x="wd2" y="hd2"/>
                </a:cxn>
                <a:cxn ang="5400000">
                  <a:pos x="wd2" y="hd2"/>
                </a:cxn>
                <a:cxn ang="10800000">
                  <a:pos x="wd2" y="hd2"/>
                </a:cxn>
                <a:cxn ang="16200000">
                  <a:pos x="wd2" y="hd2"/>
                </a:cxn>
              </a:cxnLst>
              <a:rect l="0" t="0" r="r" b="b"/>
              <a:pathLst>
                <a:path w="21600" h="16987" extrusionOk="0">
                  <a:moveTo>
                    <a:pt x="21600" y="901"/>
                  </a:moveTo>
                  <a:cubicBezTo>
                    <a:pt x="7274" y="-4613"/>
                    <a:pt x="0" y="16987"/>
                    <a:pt x="0" y="16987"/>
                  </a:cubicBezTo>
                </a:path>
              </a:pathLst>
            </a:custGeom>
            <a:noFill/>
            <a:ln w="38100" cap="flat">
              <a:solidFill>
                <a:srgbClr val="606060"/>
              </a:solidFill>
              <a:prstDash val="solid"/>
              <a:miter lim="400000"/>
              <a:headEnd type="triangle" w="med" len="med"/>
            </a:ln>
            <a:effectLst/>
          </p:spPr>
          <p:txBody>
            <a:bodyPr wrap="square" lIns="25400" tIns="25400" rIns="25400" bIns="25400" numCol="1" anchor="ctr">
              <a:noAutofit/>
            </a:bodyPr>
            <a:lstStyle/>
            <a:p>
              <a:pPr algn="ctr" defTabSz="292100">
                <a:lnSpc>
                  <a:spcPct val="110000"/>
                </a:lnSpc>
                <a:spcBef>
                  <a:spcPts val="1500"/>
                </a:spcBef>
                <a:defRPr sz="2000">
                  <a:solidFill>
                    <a:srgbClr val="4C4C4C"/>
                  </a:solidFill>
                  <a:latin typeface="Helvetica Neue Light"/>
                  <a:ea typeface="Helvetica Neue Light"/>
                  <a:cs typeface="Helvetica Neue Light"/>
                  <a:sym typeface="Helvetica Neue Light"/>
                </a:defRPr>
              </a:pPr>
              <a:endParaRPr sz="1400">
                <a:solidFill>
                  <a:srgbClr val="4C4C4C"/>
                </a:solidFill>
                <a:latin typeface="Lato Regular"/>
                <a:ea typeface="Helvetica Neue Light"/>
                <a:cs typeface="Lato Regular"/>
                <a:sym typeface="Helvetica Neue Light"/>
              </a:endParaRPr>
            </a:p>
          </p:txBody>
        </p:sp>
        <p:sp>
          <p:nvSpPr>
            <p:cNvPr id="12" name="Shape 688"/>
            <p:cNvSpPr/>
            <p:nvPr/>
          </p:nvSpPr>
          <p:spPr>
            <a:xfrm rot="10800000" flipH="1">
              <a:off x="0" y="3302000"/>
              <a:ext cx="1562504" cy="705455"/>
            </a:xfrm>
            <a:custGeom>
              <a:avLst/>
              <a:gdLst/>
              <a:ahLst/>
              <a:cxnLst>
                <a:cxn ang="0">
                  <a:pos x="wd2" y="hd2"/>
                </a:cxn>
                <a:cxn ang="5400000">
                  <a:pos x="wd2" y="hd2"/>
                </a:cxn>
                <a:cxn ang="10800000">
                  <a:pos x="wd2" y="hd2"/>
                </a:cxn>
                <a:cxn ang="16200000">
                  <a:pos x="wd2" y="hd2"/>
                </a:cxn>
              </a:cxnLst>
              <a:rect l="0" t="0" r="r" b="b"/>
              <a:pathLst>
                <a:path w="21600" h="16987" extrusionOk="0">
                  <a:moveTo>
                    <a:pt x="21600" y="901"/>
                  </a:moveTo>
                  <a:cubicBezTo>
                    <a:pt x="7274" y="-4613"/>
                    <a:pt x="0" y="16987"/>
                    <a:pt x="0" y="16987"/>
                  </a:cubicBezTo>
                </a:path>
              </a:pathLst>
            </a:custGeom>
            <a:noFill/>
            <a:ln w="38100" cap="flat">
              <a:solidFill>
                <a:srgbClr val="606060"/>
              </a:solidFill>
              <a:prstDash val="solid"/>
              <a:miter lim="400000"/>
              <a:headEnd type="triangle" w="med" len="med"/>
            </a:ln>
            <a:effectLst/>
          </p:spPr>
          <p:txBody>
            <a:bodyPr wrap="square" lIns="25400" tIns="25400" rIns="25400" bIns="25400" numCol="1" anchor="ctr">
              <a:noAutofit/>
            </a:bodyPr>
            <a:lstStyle/>
            <a:p>
              <a:pPr algn="ctr" defTabSz="292100">
                <a:lnSpc>
                  <a:spcPct val="110000"/>
                </a:lnSpc>
                <a:spcBef>
                  <a:spcPts val="1500"/>
                </a:spcBef>
                <a:defRPr sz="2000">
                  <a:solidFill>
                    <a:srgbClr val="4C4C4C"/>
                  </a:solidFill>
                  <a:latin typeface="Helvetica Neue Light"/>
                  <a:ea typeface="Helvetica Neue Light"/>
                  <a:cs typeface="Helvetica Neue Light"/>
                  <a:sym typeface="Helvetica Neue Light"/>
                </a:defRPr>
              </a:pPr>
              <a:endParaRPr sz="1400">
                <a:solidFill>
                  <a:srgbClr val="4C4C4C"/>
                </a:solidFill>
                <a:latin typeface="Lato Regular"/>
                <a:ea typeface="Helvetica Neue Light"/>
                <a:cs typeface="Lato Regular"/>
                <a:sym typeface="Helvetica Neue Light"/>
              </a:endParaRPr>
            </a:p>
          </p:txBody>
        </p:sp>
      </p:grpSp>
      <p:sp>
        <p:nvSpPr>
          <p:cNvPr id="13" name="Rectangle 21"/>
          <p:cNvSpPr/>
          <p:nvPr/>
        </p:nvSpPr>
        <p:spPr>
          <a:xfrm>
            <a:off x="6534846" y="1122671"/>
            <a:ext cx="2092838" cy="492422"/>
          </a:xfrm>
          <a:prstGeom prst="rect">
            <a:avLst/>
          </a:prstGeom>
        </p:spPr>
        <p:txBody>
          <a:bodyPr wrap="none" lIns="121899" tIns="60950" rIns="121899" bIns="60950">
            <a:spAutoFit/>
          </a:bodyPr>
          <a:lstStyle/>
          <a:p>
            <a:r>
              <a:rPr lang="zh-CN" altLang="en-US" sz="2400" b="1"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a:t>
            </a:r>
            <a:endParaRPr lang="en-US" sz="2400" b="1" dirty="0">
              <a:solidFill>
                <a:prstClr val="black"/>
              </a:solidFill>
              <a:latin typeface="Lato Regular"/>
              <a:cs typeface="Lato Regular"/>
            </a:endParaRPr>
          </a:p>
        </p:txBody>
      </p:sp>
      <p:sp>
        <p:nvSpPr>
          <p:cNvPr id="14" name="TextBox 22"/>
          <p:cNvSpPr txBox="1"/>
          <p:nvPr/>
        </p:nvSpPr>
        <p:spPr>
          <a:xfrm>
            <a:off x="7199292" y="2972611"/>
            <a:ext cx="3238993" cy="701731"/>
          </a:xfrm>
          <a:prstGeom prst="rect">
            <a:avLst/>
          </a:prstGeom>
          <a:noFill/>
        </p:spPr>
        <p:txBody>
          <a:bodyPr wrap="square" rtlCol="0">
            <a:spAutoFit/>
          </a:bodyPr>
          <a:lstStyle/>
          <a:p>
            <a:pPr>
              <a:lnSpc>
                <a:spcPct val="110000"/>
              </a:lnSpc>
            </a:pPr>
            <a:r>
              <a:rPr lang="zh-CN" altLang="en-US" sz="12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单击此处编辑您要的内容，建议您在展示时采用微软雅黑字体，本模版所有图形线条及其相应素材均可自由编辑、改色</a:t>
            </a:r>
            <a:r>
              <a:rPr lang="en-US" altLang="zh-CN" sz="12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a:t>
            </a:r>
            <a:endParaRPr lang="en-US" sz="135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6" name="TextBox 24"/>
          <p:cNvSpPr txBox="1"/>
          <p:nvPr/>
        </p:nvSpPr>
        <p:spPr>
          <a:xfrm>
            <a:off x="7199292" y="5139560"/>
            <a:ext cx="3244710" cy="701731"/>
          </a:xfrm>
          <a:prstGeom prst="rect">
            <a:avLst/>
          </a:prstGeom>
          <a:noFill/>
        </p:spPr>
        <p:txBody>
          <a:bodyPr wrap="square" rtlCol="0">
            <a:spAutoFit/>
          </a:bodyPr>
          <a:lstStyle/>
          <a:p>
            <a:pPr>
              <a:lnSpc>
                <a:spcPct val="110000"/>
              </a:lnSpc>
            </a:pPr>
            <a:r>
              <a:rPr lang="zh-CN" altLang="en-US" sz="12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单击此处编辑您要的内容，建议您在展示时采用微软雅黑字体，本模版所有图形线条及其相应素材均可自由编辑、改色</a:t>
            </a:r>
            <a:endParaRPr lang="en-US" sz="135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7" name="Rectangle 25"/>
          <p:cNvSpPr/>
          <p:nvPr/>
        </p:nvSpPr>
        <p:spPr>
          <a:xfrm>
            <a:off x="7199292" y="4869689"/>
            <a:ext cx="800219" cy="276999"/>
          </a:xfrm>
          <a:prstGeom prst="rect">
            <a:avLst/>
          </a:prstGeom>
        </p:spPr>
        <p:txBody>
          <a:bodyPr wrap="none">
            <a:spAutoFit/>
          </a:bodyPr>
          <a:lstStyle/>
          <a:p>
            <a:pPr algn="ctr"/>
            <a:r>
              <a:rPr lang="zh-CN" altLang="en-US" sz="12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此处编辑</a:t>
            </a:r>
            <a:endParaRPr lang="zh-CN" altLang="en-US" sz="1200" dirty="0">
              <a:solidFill>
                <a:prstClr val="black"/>
              </a:solidFill>
              <a:latin typeface="Lato Regular"/>
              <a:cs typeface="Lato Regular"/>
            </a:endParaRPr>
          </a:p>
        </p:txBody>
      </p:sp>
      <p:sp>
        <p:nvSpPr>
          <p:cNvPr id="18" name="Freeform 102"/>
          <p:cNvSpPr>
            <a:spLocks noChangeArrowheads="1"/>
          </p:cNvSpPr>
          <p:nvPr/>
        </p:nvSpPr>
        <p:spPr bwMode="auto">
          <a:xfrm>
            <a:off x="6721728" y="2691375"/>
            <a:ext cx="296256" cy="266700"/>
          </a:xfrm>
          <a:custGeom>
            <a:avLst/>
            <a:gdLst>
              <a:gd name="T0" fmla="*/ 80 w 498"/>
              <a:gd name="T1" fmla="*/ 151 h 445"/>
              <a:gd name="T2" fmla="*/ 80 w 498"/>
              <a:gd name="T3" fmla="*/ 151 h 445"/>
              <a:gd name="T4" fmla="*/ 142 w 498"/>
              <a:gd name="T5" fmla="*/ 169 h 445"/>
              <a:gd name="T6" fmla="*/ 151 w 498"/>
              <a:gd name="T7" fmla="*/ 169 h 445"/>
              <a:gd name="T8" fmla="*/ 195 w 498"/>
              <a:gd name="T9" fmla="*/ 134 h 445"/>
              <a:gd name="T10" fmla="*/ 195 w 498"/>
              <a:gd name="T11" fmla="*/ 125 h 445"/>
              <a:gd name="T12" fmla="*/ 178 w 498"/>
              <a:gd name="T13" fmla="*/ 107 h 445"/>
              <a:gd name="T14" fmla="*/ 275 w 498"/>
              <a:gd name="T15" fmla="*/ 10 h 445"/>
              <a:gd name="T16" fmla="*/ 195 w 498"/>
              <a:gd name="T17" fmla="*/ 0 h 445"/>
              <a:gd name="T18" fmla="*/ 107 w 498"/>
              <a:gd name="T19" fmla="*/ 54 h 445"/>
              <a:gd name="T20" fmla="*/ 72 w 498"/>
              <a:gd name="T21" fmla="*/ 81 h 445"/>
              <a:gd name="T22" fmla="*/ 53 w 498"/>
              <a:gd name="T23" fmla="*/ 116 h 445"/>
              <a:gd name="T24" fmla="*/ 18 w 498"/>
              <a:gd name="T25" fmla="*/ 125 h 445"/>
              <a:gd name="T26" fmla="*/ 0 w 498"/>
              <a:gd name="T27" fmla="*/ 143 h 445"/>
              <a:gd name="T28" fmla="*/ 0 w 498"/>
              <a:gd name="T29" fmla="*/ 151 h 445"/>
              <a:gd name="T30" fmla="*/ 36 w 498"/>
              <a:gd name="T31" fmla="*/ 187 h 445"/>
              <a:gd name="T32" fmla="*/ 53 w 498"/>
              <a:gd name="T33" fmla="*/ 196 h 445"/>
              <a:gd name="T34" fmla="*/ 72 w 498"/>
              <a:gd name="T35" fmla="*/ 178 h 445"/>
              <a:gd name="T36" fmla="*/ 80 w 498"/>
              <a:gd name="T37" fmla="*/ 151 h 445"/>
              <a:gd name="T38" fmla="*/ 222 w 498"/>
              <a:gd name="T39" fmla="*/ 160 h 445"/>
              <a:gd name="T40" fmla="*/ 222 w 498"/>
              <a:gd name="T41" fmla="*/ 160 h 445"/>
              <a:gd name="T42" fmla="*/ 213 w 498"/>
              <a:gd name="T43" fmla="*/ 160 h 445"/>
              <a:gd name="T44" fmla="*/ 178 w 498"/>
              <a:gd name="T45" fmla="*/ 187 h 445"/>
              <a:gd name="T46" fmla="*/ 169 w 498"/>
              <a:gd name="T47" fmla="*/ 204 h 445"/>
              <a:gd name="T48" fmla="*/ 381 w 498"/>
              <a:gd name="T49" fmla="*/ 435 h 445"/>
              <a:gd name="T50" fmla="*/ 399 w 498"/>
              <a:gd name="T51" fmla="*/ 435 h 445"/>
              <a:gd name="T52" fmla="*/ 426 w 498"/>
              <a:gd name="T53" fmla="*/ 417 h 445"/>
              <a:gd name="T54" fmla="*/ 426 w 498"/>
              <a:gd name="T55" fmla="*/ 400 h 445"/>
              <a:gd name="T56" fmla="*/ 222 w 498"/>
              <a:gd name="T57" fmla="*/ 160 h 445"/>
              <a:gd name="T58" fmla="*/ 497 w 498"/>
              <a:gd name="T59" fmla="*/ 63 h 445"/>
              <a:gd name="T60" fmla="*/ 497 w 498"/>
              <a:gd name="T61" fmla="*/ 63 h 445"/>
              <a:gd name="T62" fmla="*/ 479 w 498"/>
              <a:gd name="T63" fmla="*/ 54 h 445"/>
              <a:gd name="T64" fmla="*/ 461 w 498"/>
              <a:gd name="T65" fmla="*/ 89 h 445"/>
              <a:gd name="T66" fmla="*/ 408 w 498"/>
              <a:gd name="T67" fmla="*/ 107 h 445"/>
              <a:gd name="T68" fmla="*/ 399 w 498"/>
              <a:gd name="T69" fmla="*/ 63 h 445"/>
              <a:gd name="T70" fmla="*/ 417 w 498"/>
              <a:gd name="T71" fmla="*/ 19 h 445"/>
              <a:gd name="T72" fmla="*/ 408 w 498"/>
              <a:gd name="T73" fmla="*/ 10 h 445"/>
              <a:gd name="T74" fmla="*/ 337 w 498"/>
              <a:gd name="T75" fmla="*/ 72 h 445"/>
              <a:gd name="T76" fmla="*/ 319 w 498"/>
              <a:gd name="T77" fmla="*/ 151 h 445"/>
              <a:gd name="T78" fmla="*/ 284 w 498"/>
              <a:gd name="T79" fmla="*/ 187 h 445"/>
              <a:gd name="T80" fmla="*/ 319 w 498"/>
              <a:gd name="T81" fmla="*/ 231 h 445"/>
              <a:gd name="T82" fmla="*/ 364 w 498"/>
              <a:gd name="T83" fmla="*/ 187 h 445"/>
              <a:gd name="T84" fmla="*/ 408 w 498"/>
              <a:gd name="T85" fmla="*/ 178 h 445"/>
              <a:gd name="T86" fmla="*/ 488 w 498"/>
              <a:gd name="T87" fmla="*/ 143 h 445"/>
              <a:gd name="T88" fmla="*/ 497 w 498"/>
              <a:gd name="T89" fmla="*/ 63 h 445"/>
              <a:gd name="T90" fmla="*/ 72 w 498"/>
              <a:gd name="T91" fmla="*/ 400 h 445"/>
              <a:gd name="T92" fmla="*/ 72 w 498"/>
              <a:gd name="T93" fmla="*/ 400 h 445"/>
              <a:gd name="T94" fmla="*/ 72 w 498"/>
              <a:gd name="T95" fmla="*/ 417 h 445"/>
              <a:gd name="T96" fmla="*/ 89 w 498"/>
              <a:gd name="T97" fmla="*/ 444 h 445"/>
              <a:gd name="T98" fmla="*/ 107 w 498"/>
              <a:gd name="T99" fmla="*/ 435 h 445"/>
              <a:gd name="T100" fmla="*/ 231 w 498"/>
              <a:gd name="T101" fmla="*/ 320 h 445"/>
              <a:gd name="T102" fmla="*/ 195 w 498"/>
              <a:gd name="T103" fmla="*/ 275 h 445"/>
              <a:gd name="T104" fmla="*/ 72 w 498"/>
              <a:gd name="T105" fmla="*/ 400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98" h="445">
                <a:moveTo>
                  <a:pt x="80" y="151"/>
                </a:moveTo>
                <a:lnTo>
                  <a:pt x="80" y="151"/>
                </a:lnTo>
                <a:cubicBezTo>
                  <a:pt x="97" y="134"/>
                  <a:pt x="116" y="143"/>
                  <a:pt x="142" y="169"/>
                </a:cubicBezTo>
                <a:cubicBezTo>
                  <a:pt x="151" y="178"/>
                  <a:pt x="151" y="169"/>
                  <a:pt x="151" y="169"/>
                </a:cubicBezTo>
                <a:cubicBezTo>
                  <a:pt x="160" y="169"/>
                  <a:pt x="186" y="134"/>
                  <a:pt x="195" y="134"/>
                </a:cubicBezTo>
                <a:cubicBezTo>
                  <a:pt x="195" y="134"/>
                  <a:pt x="195" y="134"/>
                  <a:pt x="195" y="125"/>
                </a:cubicBezTo>
                <a:cubicBezTo>
                  <a:pt x="186" y="125"/>
                  <a:pt x="178" y="116"/>
                  <a:pt x="178" y="107"/>
                </a:cubicBezTo>
                <a:cubicBezTo>
                  <a:pt x="133" y="45"/>
                  <a:pt x="301" y="10"/>
                  <a:pt x="275" y="10"/>
                </a:cubicBezTo>
                <a:cubicBezTo>
                  <a:pt x="257" y="0"/>
                  <a:pt x="204" y="0"/>
                  <a:pt x="195" y="0"/>
                </a:cubicBezTo>
                <a:cubicBezTo>
                  <a:pt x="169" y="10"/>
                  <a:pt x="125" y="36"/>
                  <a:pt x="107" y="54"/>
                </a:cubicBezTo>
                <a:cubicBezTo>
                  <a:pt x="80" y="72"/>
                  <a:pt x="72" y="81"/>
                  <a:pt x="72" y="81"/>
                </a:cubicBezTo>
                <a:cubicBezTo>
                  <a:pt x="62" y="89"/>
                  <a:pt x="72" y="107"/>
                  <a:pt x="53" y="116"/>
                </a:cubicBezTo>
                <a:cubicBezTo>
                  <a:pt x="36" y="125"/>
                  <a:pt x="27" y="116"/>
                  <a:pt x="18" y="125"/>
                </a:cubicBezTo>
                <a:cubicBezTo>
                  <a:pt x="18" y="134"/>
                  <a:pt x="9" y="134"/>
                  <a:pt x="0" y="143"/>
                </a:cubicBezTo>
                <a:lnTo>
                  <a:pt x="0" y="151"/>
                </a:lnTo>
                <a:lnTo>
                  <a:pt x="36" y="187"/>
                </a:lnTo>
                <a:cubicBezTo>
                  <a:pt x="36" y="196"/>
                  <a:pt x="44" y="196"/>
                  <a:pt x="53" y="196"/>
                </a:cubicBezTo>
                <a:cubicBezTo>
                  <a:pt x="53" y="187"/>
                  <a:pt x="62" y="178"/>
                  <a:pt x="72" y="178"/>
                </a:cubicBezTo>
                <a:cubicBezTo>
                  <a:pt x="72" y="178"/>
                  <a:pt x="72" y="151"/>
                  <a:pt x="80" y="151"/>
                </a:cubicBezTo>
                <a:close/>
                <a:moveTo>
                  <a:pt x="222" y="160"/>
                </a:moveTo>
                <a:lnTo>
                  <a:pt x="222" y="160"/>
                </a:lnTo>
                <a:cubicBezTo>
                  <a:pt x="213" y="160"/>
                  <a:pt x="213" y="160"/>
                  <a:pt x="213" y="160"/>
                </a:cubicBezTo>
                <a:cubicBezTo>
                  <a:pt x="178" y="187"/>
                  <a:pt x="178" y="187"/>
                  <a:pt x="178" y="187"/>
                </a:cubicBezTo>
                <a:cubicBezTo>
                  <a:pt x="169" y="196"/>
                  <a:pt x="169" y="196"/>
                  <a:pt x="169" y="204"/>
                </a:cubicBezTo>
                <a:cubicBezTo>
                  <a:pt x="381" y="435"/>
                  <a:pt x="381" y="435"/>
                  <a:pt x="381" y="435"/>
                </a:cubicBezTo>
                <a:cubicBezTo>
                  <a:pt x="381" y="444"/>
                  <a:pt x="391" y="444"/>
                  <a:pt x="399" y="435"/>
                </a:cubicBezTo>
                <a:cubicBezTo>
                  <a:pt x="426" y="417"/>
                  <a:pt x="426" y="417"/>
                  <a:pt x="426" y="417"/>
                </a:cubicBezTo>
                <a:cubicBezTo>
                  <a:pt x="426" y="408"/>
                  <a:pt x="426" y="400"/>
                  <a:pt x="426" y="400"/>
                </a:cubicBezTo>
                <a:lnTo>
                  <a:pt x="222" y="160"/>
                </a:lnTo>
                <a:close/>
                <a:moveTo>
                  <a:pt x="497" y="63"/>
                </a:moveTo>
                <a:lnTo>
                  <a:pt x="497" y="63"/>
                </a:lnTo>
                <a:cubicBezTo>
                  <a:pt x="488" y="45"/>
                  <a:pt x="488" y="54"/>
                  <a:pt x="479" y="54"/>
                </a:cubicBezTo>
                <a:cubicBezTo>
                  <a:pt x="479" y="63"/>
                  <a:pt x="461" y="81"/>
                  <a:pt x="461" y="89"/>
                </a:cubicBezTo>
                <a:cubicBezTo>
                  <a:pt x="452" y="107"/>
                  <a:pt x="435" y="125"/>
                  <a:pt x="408" y="107"/>
                </a:cubicBezTo>
                <a:cubicBezTo>
                  <a:pt x="381" y="81"/>
                  <a:pt x="391" y="72"/>
                  <a:pt x="399" y="63"/>
                </a:cubicBezTo>
                <a:cubicBezTo>
                  <a:pt x="399" y="54"/>
                  <a:pt x="417" y="28"/>
                  <a:pt x="417" y="19"/>
                </a:cubicBezTo>
                <a:cubicBezTo>
                  <a:pt x="426" y="19"/>
                  <a:pt x="417" y="10"/>
                  <a:pt x="408" y="10"/>
                </a:cubicBezTo>
                <a:cubicBezTo>
                  <a:pt x="399" y="19"/>
                  <a:pt x="346" y="36"/>
                  <a:pt x="337" y="72"/>
                </a:cubicBezTo>
                <a:cubicBezTo>
                  <a:pt x="328" y="98"/>
                  <a:pt x="346" y="125"/>
                  <a:pt x="319" y="151"/>
                </a:cubicBezTo>
                <a:cubicBezTo>
                  <a:pt x="284" y="187"/>
                  <a:pt x="284" y="187"/>
                  <a:pt x="284" y="187"/>
                </a:cubicBezTo>
                <a:cubicBezTo>
                  <a:pt x="319" y="231"/>
                  <a:pt x="319" y="231"/>
                  <a:pt x="319" y="231"/>
                </a:cubicBezTo>
                <a:cubicBezTo>
                  <a:pt x="364" y="187"/>
                  <a:pt x="364" y="187"/>
                  <a:pt x="364" y="187"/>
                </a:cubicBezTo>
                <a:cubicBezTo>
                  <a:pt x="372" y="178"/>
                  <a:pt x="391" y="169"/>
                  <a:pt x="408" y="178"/>
                </a:cubicBezTo>
                <a:cubicBezTo>
                  <a:pt x="452" y="187"/>
                  <a:pt x="470" y="169"/>
                  <a:pt x="488" y="143"/>
                </a:cubicBezTo>
                <a:cubicBezTo>
                  <a:pt x="497" y="116"/>
                  <a:pt x="497" y="72"/>
                  <a:pt x="497" y="63"/>
                </a:cubicBezTo>
                <a:close/>
                <a:moveTo>
                  <a:pt x="72" y="400"/>
                </a:moveTo>
                <a:lnTo>
                  <a:pt x="72" y="400"/>
                </a:lnTo>
                <a:cubicBezTo>
                  <a:pt x="62" y="408"/>
                  <a:pt x="62" y="417"/>
                  <a:pt x="72" y="417"/>
                </a:cubicBezTo>
                <a:cubicBezTo>
                  <a:pt x="89" y="444"/>
                  <a:pt x="89" y="444"/>
                  <a:pt x="89" y="444"/>
                </a:cubicBezTo>
                <a:cubicBezTo>
                  <a:pt x="97" y="444"/>
                  <a:pt x="107" y="444"/>
                  <a:pt x="107" y="435"/>
                </a:cubicBezTo>
                <a:cubicBezTo>
                  <a:pt x="231" y="320"/>
                  <a:pt x="231" y="320"/>
                  <a:pt x="231" y="320"/>
                </a:cubicBezTo>
                <a:cubicBezTo>
                  <a:pt x="195" y="275"/>
                  <a:pt x="195" y="275"/>
                  <a:pt x="195" y="275"/>
                </a:cubicBezTo>
                <a:lnTo>
                  <a:pt x="72" y="400"/>
                </a:lnTo>
                <a:close/>
              </a:path>
            </a:pathLst>
          </a:custGeom>
          <a:solidFill>
            <a:schemeClr val="accent1"/>
          </a:solidFill>
          <a:ln>
            <a:noFill/>
          </a:ln>
          <a:effectLst/>
          <a:extLst/>
        </p:spPr>
        <p:txBody>
          <a:bodyPr wrap="none" lIns="45712" tIns="22856" rIns="45712" bIns="22856" anchor="ctr"/>
          <a:lstStyle/>
          <a:p>
            <a:pPr>
              <a:defRPr/>
            </a:pPr>
            <a:endParaRPr lang="en-US" sz="900" dirty="0">
              <a:solidFill>
                <a:prstClr val="black"/>
              </a:solidFill>
            </a:endParaRPr>
          </a:p>
        </p:txBody>
      </p:sp>
      <p:sp>
        <p:nvSpPr>
          <p:cNvPr id="19" name="TextBox 27"/>
          <p:cNvSpPr txBox="1"/>
          <p:nvPr/>
        </p:nvSpPr>
        <p:spPr>
          <a:xfrm>
            <a:off x="7199292" y="4099238"/>
            <a:ext cx="3244710" cy="701731"/>
          </a:xfrm>
          <a:prstGeom prst="rect">
            <a:avLst/>
          </a:prstGeom>
          <a:noFill/>
        </p:spPr>
        <p:txBody>
          <a:bodyPr wrap="square" rtlCol="0">
            <a:spAutoFit/>
          </a:bodyPr>
          <a:lstStyle/>
          <a:p>
            <a:pPr>
              <a:lnSpc>
                <a:spcPct val="110000"/>
              </a:lnSpc>
            </a:pPr>
            <a:r>
              <a:rPr lang="zh-CN" altLang="en-US" sz="12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单击此处编辑您要的内容，建议您在展示时采用微软雅黑字体，本模版所有图形线条及其相应素材均可自由编辑、改色</a:t>
            </a:r>
            <a:r>
              <a:rPr lang="en-US" altLang="zh-CN" sz="12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a:t>
            </a:r>
            <a:endParaRPr lang="en-US" sz="135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Rectangle 37"/>
          <p:cNvSpPr/>
          <p:nvPr/>
        </p:nvSpPr>
        <p:spPr>
          <a:xfrm>
            <a:off x="7199292" y="3829367"/>
            <a:ext cx="800219" cy="276999"/>
          </a:xfrm>
          <a:prstGeom prst="rect">
            <a:avLst/>
          </a:prstGeom>
        </p:spPr>
        <p:txBody>
          <a:bodyPr wrap="none">
            <a:spAutoFit/>
          </a:bodyPr>
          <a:lstStyle/>
          <a:p>
            <a:pPr algn="ctr"/>
            <a:r>
              <a:rPr lang="zh-CN" altLang="en-US" sz="12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此处编辑</a:t>
            </a:r>
            <a:endParaRPr lang="zh-CN" altLang="en-US" sz="1200" dirty="0">
              <a:solidFill>
                <a:prstClr val="black"/>
              </a:solidFill>
              <a:latin typeface="Lato Regular"/>
              <a:cs typeface="Lato Regular"/>
            </a:endParaRPr>
          </a:p>
        </p:txBody>
      </p:sp>
      <p:sp>
        <p:nvSpPr>
          <p:cNvPr id="21" name="Freeform 141"/>
          <p:cNvSpPr>
            <a:spLocks noChangeArrowheads="1"/>
          </p:cNvSpPr>
          <p:nvPr/>
        </p:nvSpPr>
        <p:spPr bwMode="auto">
          <a:xfrm>
            <a:off x="6719611" y="3822824"/>
            <a:ext cx="298373" cy="302683"/>
          </a:xfrm>
          <a:custGeom>
            <a:avLst/>
            <a:gdLst>
              <a:gd name="T0" fmla="*/ 479 w 497"/>
              <a:gd name="T1" fmla="*/ 186 h 506"/>
              <a:gd name="T2" fmla="*/ 479 w 497"/>
              <a:gd name="T3" fmla="*/ 186 h 506"/>
              <a:gd name="T4" fmla="*/ 292 w 497"/>
              <a:gd name="T5" fmla="*/ 142 h 506"/>
              <a:gd name="T6" fmla="*/ 266 w 497"/>
              <a:gd name="T7" fmla="*/ 17 h 506"/>
              <a:gd name="T8" fmla="*/ 239 w 497"/>
              <a:gd name="T9" fmla="*/ 0 h 506"/>
              <a:gd name="T10" fmla="*/ 17 w 497"/>
              <a:gd name="T11" fmla="*/ 61 h 506"/>
              <a:gd name="T12" fmla="*/ 0 w 497"/>
              <a:gd name="T13" fmla="*/ 89 h 506"/>
              <a:gd name="T14" fmla="*/ 79 w 497"/>
              <a:gd name="T15" fmla="*/ 390 h 506"/>
              <a:gd name="T16" fmla="*/ 107 w 497"/>
              <a:gd name="T17" fmla="*/ 399 h 506"/>
              <a:gd name="T18" fmla="*/ 195 w 497"/>
              <a:gd name="T19" fmla="*/ 372 h 506"/>
              <a:gd name="T20" fmla="*/ 177 w 497"/>
              <a:gd name="T21" fmla="*/ 425 h 506"/>
              <a:gd name="T22" fmla="*/ 195 w 497"/>
              <a:gd name="T23" fmla="*/ 443 h 506"/>
              <a:gd name="T24" fmla="*/ 398 w 497"/>
              <a:gd name="T25" fmla="*/ 496 h 506"/>
              <a:gd name="T26" fmla="*/ 426 w 497"/>
              <a:gd name="T27" fmla="*/ 487 h 506"/>
              <a:gd name="T28" fmla="*/ 496 w 497"/>
              <a:gd name="T29" fmla="*/ 212 h 506"/>
              <a:gd name="T30" fmla="*/ 479 w 497"/>
              <a:gd name="T31" fmla="*/ 186 h 506"/>
              <a:gd name="T32" fmla="*/ 35 w 497"/>
              <a:gd name="T33" fmla="*/ 97 h 506"/>
              <a:gd name="T34" fmla="*/ 35 w 497"/>
              <a:gd name="T35" fmla="*/ 97 h 506"/>
              <a:gd name="T36" fmla="*/ 230 w 497"/>
              <a:gd name="T37" fmla="*/ 44 h 506"/>
              <a:gd name="T38" fmla="*/ 310 w 497"/>
              <a:gd name="T39" fmla="*/ 310 h 506"/>
              <a:gd name="T40" fmla="*/ 116 w 497"/>
              <a:gd name="T41" fmla="*/ 364 h 506"/>
              <a:gd name="T42" fmla="*/ 35 w 497"/>
              <a:gd name="T43" fmla="*/ 97 h 506"/>
              <a:gd name="T44" fmla="*/ 389 w 497"/>
              <a:gd name="T45" fmla="*/ 461 h 506"/>
              <a:gd name="T46" fmla="*/ 389 w 497"/>
              <a:gd name="T47" fmla="*/ 461 h 506"/>
              <a:gd name="T48" fmla="*/ 222 w 497"/>
              <a:gd name="T49" fmla="*/ 417 h 506"/>
              <a:gd name="T50" fmla="*/ 230 w 497"/>
              <a:gd name="T51" fmla="*/ 364 h 506"/>
              <a:gd name="T52" fmla="*/ 328 w 497"/>
              <a:gd name="T53" fmla="*/ 336 h 506"/>
              <a:gd name="T54" fmla="*/ 345 w 497"/>
              <a:gd name="T55" fmla="*/ 319 h 506"/>
              <a:gd name="T56" fmla="*/ 310 w 497"/>
              <a:gd name="T57" fmla="*/ 177 h 506"/>
              <a:gd name="T58" fmla="*/ 451 w 497"/>
              <a:gd name="T59" fmla="*/ 212 h 506"/>
              <a:gd name="T60" fmla="*/ 389 w 497"/>
              <a:gd name="T61" fmla="*/ 461 h 5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97" h="506">
                <a:moveTo>
                  <a:pt x="479" y="186"/>
                </a:moveTo>
                <a:lnTo>
                  <a:pt x="479" y="186"/>
                </a:lnTo>
                <a:cubicBezTo>
                  <a:pt x="292" y="142"/>
                  <a:pt x="292" y="142"/>
                  <a:pt x="292" y="142"/>
                </a:cubicBezTo>
                <a:cubicBezTo>
                  <a:pt x="266" y="17"/>
                  <a:pt x="266" y="17"/>
                  <a:pt x="266" y="17"/>
                </a:cubicBezTo>
                <a:cubicBezTo>
                  <a:pt x="257" y="8"/>
                  <a:pt x="248" y="0"/>
                  <a:pt x="239" y="0"/>
                </a:cubicBezTo>
                <a:cubicBezTo>
                  <a:pt x="17" y="61"/>
                  <a:pt x="17" y="61"/>
                  <a:pt x="17" y="61"/>
                </a:cubicBezTo>
                <a:cubicBezTo>
                  <a:pt x="0" y="71"/>
                  <a:pt x="0" y="80"/>
                  <a:pt x="0" y="89"/>
                </a:cubicBezTo>
                <a:cubicBezTo>
                  <a:pt x="79" y="390"/>
                  <a:pt x="79" y="390"/>
                  <a:pt x="79" y="390"/>
                </a:cubicBezTo>
                <a:cubicBezTo>
                  <a:pt x="79" y="399"/>
                  <a:pt x="97" y="399"/>
                  <a:pt x="107" y="399"/>
                </a:cubicBezTo>
                <a:cubicBezTo>
                  <a:pt x="195" y="372"/>
                  <a:pt x="195" y="372"/>
                  <a:pt x="195" y="372"/>
                </a:cubicBezTo>
                <a:cubicBezTo>
                  <a:pt x="177" y="425"/>
                  <a:pt x="177" y="425"/>
                  <a:pt x="177" y="425"/>
                </a:cubicBezTo>
                <a:cubicBezTo>
                  <a:pt x="177" y="434"/>
                  <a:pt x="186" y="443"/>
                  <a:pt x="195" y="443"/>
                </a:cubicBezTo>
                <a:cubicBezTo>
                  <a:pt x="398" y="496"/>
                  <a:pt x="398" y="496"/>
                  <a:pt x="398" y="496"/>
                </a:cubicBezTo>
                <a:cubicBezTo>
                  <a:pt x="407" y="505"/>
                  <a:pt x="416" y="496"/>
                  <a:pt x="426" y="487"/>
                </a:cubicBezTo>
                <a:cubicBezTo>
                  <a:pt x="496" y="212"/>
                  <a:pt x="496" y="212"/>
                  <a:pt x="496" y="212"/>
                </a:cubicBezTo>
                <a:cubicBezTo>
                  <a:pt x="496" y="204"/>
                  <a:pt x="488" y="186"/>
                  <a:pt x="479" y="186"/>
                </a:cubicBezTo>
                <a:close/>
                <a:moveTo>
                  <a:pt x="35" y="97"/>
                </a:moveTo>
                <a:lnTo>
                  <a:pt x="35" y="97"/>
                </a:lnTo>
                <a:cubicBezTo>
                  <a:pt x="230" y="44"/>
                  <a:pt x="230" y="44"/>
                  <a:pt x="230" y="44"/>
                </a:cubicBezTo>
                <a:cubicBezTo>
                  <a:pt x="310" y="310"/>
                  <a:pt x="310" y="310"/>
                  <a:pt x="310" y="310"/>
                </a:cubicBezTo>
                <a:cubicBezTo>
                  <a:pt x="116" y="364"/>
                  <a:pt x="116" y="364"/>
                  <a:pt x="116" y="364"/>
                </a:cubicBezTo>
                <a:lnTo>
                  <a:pt x="35" y="97"/>
                </a:lnTo>
                <a:close/>
                <a:moveTo>
                  <a:pt x="389" y="461"/>
                </a:moveTo>
                <a:lnTo>
                  <a:pt x="389" y="461"/>
                </a:lnTo>
                <a:cubicBezTo>
                  <a:pt x="222" y="417"/>
                  <a:pt x="222" y="417"/>
                  <a:pt x="222" y="417"/>
                </a:cubicBezTo>
                <a:cubicBezTo>
                  <a:pt x="230" y="364"/>
                  <a:pt x="230" y="364"/>
                  <a:pt x="230" y="364"/>
                </a:cubicBezTo>
                <a:cubicBezTo>
                  <a:pt x="328" y="336"/>
                  <a:pt x="328" y="336"/>
                  <a:pt x="328" y="336"/>
                </a:cubicBezTo>
                <a:cubicBezTo>
                  <a:pt x="336" y="336"/>
                  <a:pt x="345" y="327"/>
                  <a:pt x="345" y="319"/>
                </a:cubicBezTo>
                <a:cubicBezTo>
                  <a:pt x="310" y="177"/>
                  <a:pt x="310" y="177"/>
                  <a:pt x="310" y="177"/>
                </a:cubicBezTo>
                <a:cubicBezTo>
                  <a:pt x="451" y="212"/>
                  <a:pt x="451" y="212"/>
                  <a:pt x="451" y="212"/>
                </a:cubicBezTo>
                <a:lnTo>
                  <a:pt x="389" y="461"/>
                </a:lnTo>
                <a:close/>
              </a:path>
            </a:pathLst>
          </a:custGeom>
          <a:solidFill>
            <a:schemeClr val="accent1"/>
          </a:solidFill>
          <a:ln>
            <a:noFill/>
          </a:ln>
          <a:effectLst/>
          <a:extLst/>
        </p:spPr>
        <p:txBody>
          <a:bodyPr wrap="none" lIns="45712" tIns="22856" rIns="45712" bIns="22856" anchor="ctr"/>
          <a:lstStyle/>
          <a:p>
            <a:pPr>
              <a:defRPr/>
            </a:pPr>
            <a:endParaRPr lang="en-US" sz="900" dirty="0">
              <a:solidFill>
                <a:prstClr val="black"/>
              </a:solidFill>
            </a:endParaRPr>
          </a:p>
        </p:txBody>
      </p:sp>
      <p:sp>
        <p:nvSpPr>
          <p:cNvPr id="22" name="Freeform 100"/>
          <p:cNvSpPr>
            <a:spLocks noChangeArrowheads="1"/>
          </p:cNvSpPr>
          <p:nvPr/>
        </p:nvSpPr>
        <p:spPr bwMode="auto">
          <a:xfrm>
            <a:off x="6698972" y="4894945"/>
            <a:ext cx="361265" cy="233217"/>
          </a:xfrm>
          <a:custGeom>
            <a:avLst/>
            <a:gdLst>
              <a:gd name="T0" fmla="*/ 381 w 498"/>
              <a:gd name="T1" fmla="*/ 89 h 320"/>
              <a:gd name="T2" fmla="*/ 381 w 498"/>
              <a:gd name="T3" fmla="*/ 89 h 320"/>
              <a:gd name="T4" fmla="*/ 355 w 498"/>
              <a:gd name="T5" fmla="*/ 89 h 320"/>
              <a:gd name="T6" fmla="*/ 231 w 498"/>
              <a:gd name="T7" fmla="*/ 0 h 320"/>
              <a:gd name="T8" fmla="*/ 98 w 498"/>
              <a:gd name="T9" fmla="*/ 134 h 320"/>
              <a:gd name="T10" fmla="*/ 98 w 498"/>
              <a:gd name="T11" fmla="*/ 150 h 320"/>
              <a:gd name="T12" fmla="*/ 89 w 498"/>
              <a:gd name="T13" fmla="*/ 150 h 320"/>
              <a:gd name="T14" fmla="*/ 0 w 498"/>
              <a:gd name="T15" fmla="*/ 240 h 320"/>
              <a:gd name="T16" fmla="*/ 89 w 498"/>
              <a:gd name="T17" fmla="*/ 319 h 320"/>
              <a:gd name="T18" fmla="*/ 381 w 498"/>
              <a:gd name="T19" fmla="*/ 319 h 320"/>
              <a:gd name="T20" fmla="*/ 497 w 498"/>
              <a:gd name="T21" fmla="*/ 204 h 320"/>
              <a:gd name="T22" fmla="*/ 381 w 498"/>
              <a:gd name="T23" fmla="*/ 89 h 320"/>
              <a:gd name="T24" fmla="*/ 284 w 498"/>
              <a:gd name="T25" fmla="*/ 195 h 320"/>
              <a:gd name="T26" fmla="*/ 284 w 498"/>
              <a:gd name="T27" fmla="*/ 195 h 320"/>
              <a:gd name="T28" fmla="*/ 213 w 498"/>
              <a:gd name="T29" fmla="*/ 275 h 320"/>
              <a:gd name="T30" fmla="*/ 195 w 498"/>
              <a:gd name="T31" fmla="*/ 275 h 320"/>
              <a:gd name="T32" fmla="*/ 195 w 498"/>
              <a:gd name="T33" fmla="*/ 266 h 320"/>
              <a:gd name="T34" fmla="*/ 195 w 498"/>
              <a:gd name="T35" fmla="*/ 257 h 320"/>
              <a:gd name="T36" fmla="*/ 222 w 498"/>
              <a:gd name="T37" fmla="*/ 204 h 320"/>
              <a:gd name="T38" fmla="*/ 204 w 498"/>
              <a:gd name="T39" fmla="*/ 195 h 320"/>
              <a:gd name="T40" fmla="*/ 204 w 498"/>
              <a:gd name="T41" fmla="*/ 195 h 320"/>
              <a:gd name="T42" fmla="*/ 186 w 498"/>
              <a:gd name="T43" fmla="*/ 178 h 320"/>
              <a:gd name="T44" fmla="*/ 195 w 498"/>
              <a:gd name="T45" fmla="*/ 160 h 320"/>
              <a:gd name="T46" fmla="*/ 258 w 498"/>
              <a:gd name="T47" fmla="*/ 89 h 320"/>
              <a:gd name="T48" fmla="*/ 275 w 498"/>
              <a:gd name="T49" fmla="*/ 80 h 320"/>
              <a:gd name="T50" fmla="*/ 284 w 498"/>
              <a:gd name="T51" fmla="*/ 89 h 320"/>
              <a:gd name="T52" fmla="*/ 275 w 498"/>
              <a:gd name="T53" fmla="*/ 106 h 320"/>
              <a:gd name="T54" fmla="*/ 249 w 498"/>
              <a:gd name="T55" fmla="*/ 160 h 320"/>
              <a:gd name="T56" fmla="*/ 275 w 498"/>
              <a:gd name="T57" fmla="*/ 169 h 320"/>
              <a:gd name="T58" fmla="*/ 275 w 498"/>
              <a:gd name="T59" fmla="*/ 169 h 320"/>
              <a:gd name="T60" fmla="*/ 293 w 498"/>
              <a:gd name="T61" fmla="*/ 187 h 320"/>
              <a:gd name="T62" fmla="*/ 284 w 498"/>
              <a:gd name="T63" fmla="*/ 195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98" h="320">
                <a:moveTo>
                  <a:pt x="381" y="89"/>
                </a:moveTo>
                <a:lnTo>
                  <a:pt x="381" y="89"/>
                </a:lnTo>
                <a:cubicBezTo>
                  <a:pt x="372" y="89"/>
                  <a:pt x="364" y="89"/>
                  <a:pt x="355" y="89"/>
                </a:cubicBezTo>
                <a:cubicBezTo>
                  <a:pt x="337" y="36"/>
                  <a:pt x="293" y="0"/>
                  <a:pt x="231" y="0"/>
                </a:cubicBezTo>
                <a:cubicBezTo>
                  <a:pt x="160" y="0"/>
                  <a:pt x="98" y="62"/>
                  <a:pt x="98" y="134"/>
                </a:cubicBezTo>
                <a:cubicBezTo>
                  <a:pt x="98" y="134"/>
                  <a:pt x="98" y="142"/>
                  <a:pt x="98" y="150"/>
                </a:cubicBezTo>
                <a:cubicBezTo>
                  <a:pt x="98" y="150"/>
                  <a:pt x="98" y="150"/>
                  <a:pt x="89" y="150"/>
                </a:cubicBezTo>
                <a:cubicBezTo>
                  <a:pt x="45" y="150"/>
                  <a:pt x="0" y="187"/>
                  <a:pt x="0" y="240"/>
                </a:cubicBezTo>
                <a:cubicBezTo>
                  <a:pt x="0" y="284"/>
                  <a:pt x="45" y="319"/>
                  <a:pt x="89" y="319"/>
                </a:cubicBezTo>
                <a:cubicBezTo>
                  <a:pt x="381" y="319"/>
                  <a:pt x="381" y="319"/>
                  <a:pt x="381" y="319"/>
                </a:cubicBezTo>
                <a:cubicBezTo>
                  <a:pt x="443" y="319"/>
                  <a:pt x="497" y="275"/>
                  <a:pt x="497" y="204"/>
                </a:cubicBezTo>
                <a:cubicBezTo>
                  <a:pt x="497" y="142"/>
                  <a:pt x="443" y="89"/>
                  <a:pt x="381" y="89"/>
                </a:cubicBezTo>
                <a:close/>
                <a:moveTo>
                  <a:pt x="284" y="195"/>
                </a:moveTo>
                <a:lnTo>
                  <a:pt x="284" y="195"/>
                </a:lnTo>
                <a:cubicBezTo>
                  <a:pt x="266" y="213"/>
                  <a:pt x="222" y="266"/>
                  <a:pt x="213" y="275"/>
                </a:cubicBezTo>
                <a:cubicBezTo>
                  <a:pt x="213" y="275"/>
                  <a:pt x="204" y="284"/>
                  <a:pt x="195" y="275"/>
                </a:cubicBezTo>
                <a:cubicBezTo>
                  <a:pt x="195" y="275"/>
                  <a:pt x="195" y="275"/>
                  <a:pt x="195" y="266"/>
                </a:cubicBezTo>
                <a:lnTo>
                  <a:pt x="195" y="257"/>
                </a:lnTo>
                <a:cubicBezTo>
                  <a:pt x="222" y="204"/>
                  <a:pt x="222" y="204"/>
                  <a:pt x="222" y="204"/>
                </a:cubicBezTo>
                <a:cubicBezTo>
                  <a:pt x="222" y="195"/>
                  <a:pt x="213" y="195"/>
                  <a:pt x="204" y="195"/>
                </a:cubicBezTo>
                <a:lnTo>
                  <a:pt x="204" y="195"/>
                </a:lnTo>
                <a:cubicBezTo>
                  <a:pt x="195" y="187"/>
                  <a:pt x="186" y="187"/>
                  <a:pt x="186" y="178"/>
                </a:cubicBezTo>
                <a:cubicBezTo>
                  <a:pt x="186" y="169"/>
                  <a:pt x="186" y="169"/>
                  <a:pt x="195" y="160"/>
                </a:cubicBezTo>
                <a:cubicBezTo>
                  <a:pt x="204" y="142"/>
                  <a:pt x="258" y="89"/>
                  <a:pt x="258" y="89"/>
                </a:cubicBezTo>
                <a:cubicBezTo>
                  <a:pt x="266" y="80"/>
                  <a:pt x="266" y="80"/>
                  <a:pt x="275" y="80"/>
                </a:cubicBezTo>
                <a:cubicBezTo>
                  <a:pt x="275" y="89"/>
                  <a:pt x="284" y="89"/>
                  <a:pt x="284" y="89"/>
                </a:cubicBezTo>
                <a:cubicBezTo>
                  <a:pt x="284" y="97"/>
                  <a:pt x="275" y="97"/>
                  <a:pt x="275" y="106"/>
                </a:cubicBezTo>
                <a:cubicBezTo>
                  <a:pt x="249" y="160"/>
                  <a:pt x="249" y="160"/>
                  <a:pt x="249" y="160"/>
                </a:cubicBezTo>
                <a:cubicBezTo>
                  <a:pt x="258" y="160"/>
                  <a:pt x="266" y="169"/>
                  <a:pt x="275" y="169"/>
                </a:cubicBezTo>
                <a:lnTo>
                  <a:pt x="275" y="169"/>
                </a:lnTo>
                <a:cubicBezTo>
                  <a:pt x="284" y="169"/>
                  <a:pt x="293" y="178"/>
                  <a:pt x="293" y="187"/>
                </a:cubicBezTo>
                <a:lnTo>
                  <a:pt x="284" y="195"/>
                </a:lnTo>
                <a:close/>
              </a:path>
            </a:pathLst>
          </a:custGeom>
          <a:solidFill>
            <a:schemeClr val="accent1"/>
          </a:solidFill>
          <a:ln>
            <a:noFill/>
          </a:ln>
          <a:effectLst/>
          <a:extLst/>
        </p:spPr>
        <p:txBody>
          <a:bodyPr wrap="none" lIns="45712" tIns="22856" rIns="45712" bIns="22856" anchor="ctr"/>
          <a:lstStyle/>
          <a:p>
            <a:pPr>
              <a:defRPr/>
            </a:pPr>
            <a:endParaRPr lang="en-US" sz="900" dirty="0">
              <a:solidFill>
                <a:prstClr val="black"/>
              </a:solidFill>
            </a:endParaRPr>
          </a:p>
        </p:txBody>
      </p:sp>
      <p:sp>
        <p:nvSpPr>
          <p:cNvPr id="23" name="Rectangle 37"/>
          <p:cNvSpPr/>
          <p:nvPr/>
        </p:nvSpPr>
        <p:spPr>
          <a:xfrm>
            <a:off x="7199292" y="2671268"/>
            <a:ext cx="800219" cy="276999"/>
          </a:xfrm>
          <a:prstGeom prst="rect">
            <a:avLst/>
          </a:prstGeom>
        </p:spPr>
        <p:txBody>
          <a:bodyPr wrap="none">
            <a:spAutoFit/>
          </a:bodyPr>
          <a:lstStyle/>
          <a:p>
            <a:pPr algn="ctr"/>
            <a:r>
              <a:rPr lang="zh-CN" altLang="en-US" sz="12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此处编辑</a:t>
            </a:r>
            <a:endParaRPr lang="zh-CN" altLang="en-US" sz="1200" dirty="0">
              <a:solidFill>
                <a:prstClr val="black"/>
              </a:solidFill>
              <a:latin typeface="Lato Regular"/>
              <a:cs typeface="Lato Regular"/>
            </a:endParaRPr>
          </a:p>
        </p:txBody>
      </p:sp>
      <p:sp>
        <p:nvSpPr>
          <p:cNvPr id="24" name="Rectangle 21"/>
          <p:cNvSpPr/>
          <p:nvPr/>
        </p:nvSpPr>
        <p:spPr>
          <a:xfrm>
            <a:off x="6534846" y="1676649"/>
            <a:ext cx="3903439" cy="677088"/>
          </a:xfrm>
          <a:prstGeom prst="rect">
            <a:avLst/>
          </a:prstGeom>
        </p:spPr>
        <p:txBody>
          <a:bodyPr wrap="square" lIns="121899" tIns="60950" rIns="121899" bIns="60950">
            <a:spAutoFit/>
          </a:bodyPr>
          <a:lstStyle/>
          <a:p>
            <a:r>
              <a:rPr lang="zh-CN" altLang="en-US" sz="12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单击此处编辑您要的内容，建议您在展示时采用微软雅黑字体，本模版所有图形线条及其相应素材均可自由编辑、改色、</a:t>
            </a:r>
            <a:endParaRPr lang="en-US" sz="1200" dirty="0">
              <a:solidFill>
                <a:prstClr val="black"/>
              </a:solidFill>
              <a:latin typeface="Lato Regular"/>
              <a:cs typeface="Lato Regular"/>
            </a:endParaRPr>
          </a:p>
        </p:txBody>
      </p:sp>
      <p:grpSp>
        <p:nvGrpSpPr>
          <p:cNvPr id="25" name="组合 24"/>
          <p:cNvGrpSpPr/>
          <p:nvPr/>
        </p:nvGrpSpPr>
        <p:grpSpPr>
          <a:xfrm>
            <a:off x="0" y="251594"/>
            <a:ext cx="3671249" cy="555608"/>
            <a:chOff x="0" y="3007494"/>
            <a:chExt cx="3671249" cy="555608"/>
          </a:xfrm>
        </p:grpSpPr>
        <p:sp>
          <p:nvSpPr>
            <p:cNvPr id="26" name="矩形 25"/>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7" name="矩形 26"/>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8"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9656953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Line 4"/>
          <p:cNvSpPr>
            <a:spLocks noChangeShapeType="1"/>
          </p:cNvSpPr>
          <p:nvPr/>
        </p:nvSpPr>
        <p:spPr bwMode="auto">
          <a:xfrm rot="10800000" flipH="1">
            <a:off x="6942682" y="1749583"/>
            <a:ext cx="2668141" cy="1919288"/>
          </a:xfrm>
          <a:prstGeom prst="line">
            <a:avLst/>
          </a:prstGeom>
          <a:noFill/>
          <a:ln w="3175" cmpd="sng">
            <a:solidFill>
              <a:schemeClr val="bg1">
                <a:lumMod val="85000"/>
              </a:schemeClr>
            </a:solidFill>
            <a:miter lim="800000"/>
            <a:headEnd/>
            <a:tailEnd/>
          </a:ln>
          <a:extLst>
            <a:ext uri="{909E8E84-426E-40dd-AFC4-6F175D3DCCD1}">
              <a14:hiddenFill xmlns="" xmlns:a14="http://schemas.microsoft.com/office/drawing/2010/main">
                <a:noFill/>
              </a14:hiddenFill>
            </a:ext>
          </a:extLst>
        </p:spPr>
        <p:txBody>
          <a:bodyPr lIns="0" tIns="0" rIns="0" bIns="0"/>
          <a:lstStyle/>
          <a:p>
            <a:endParaRPr lang="en-US" sz="900">
              <a:solidFill>
                <a:prstClr val="black"/>
              </a:solidFill>
            </a:endParaRPr>
          </a:p>
        </p:txBody>
      </p:sp>
      <p:sp>
        <p:nvSpPr>
          <p:cNvPr id="43" name="Line 5"/>
          <p:cNvSpPr>
            <a:spLocks noChangeShapeType="1"/>
          </p:cNvSpPr>
          <p:nvPr/>
        </p:nvSpPr>
        <p:spPr bwMode="auto">
          <a:xfrm rot="10800000" flipH="1">
            <a:off x="6934743" y="2918776"/>
            <a:ext cx="3078564" cy="746125"/>
          </a:xfrm>
          <a:prstGeom prst="line">
            <a:avLst/>
          </a:prstGeom>
          <a:noFill/>
          <a:ln w="3175" cmpd="sng">
            <a:solidFill>
              <a:schemeClr val="bg1">
                <a:lumMod val="85000"/>
              </a:schemeClr>
            </a:solidFill>
            <a:miter lim="800000"/>
            <a:headEnd/>
            <a:tailEnd/>
          </a:ln>
          <a:extLst>
            <a:ext uri="{909E8E84-426E-40dd-AFC4-6F175D3DCCD1}">
              <a14:hiddenFill xmlns="" xmlns:a14="http://schemas.microsoft.com/office/drawing/2010/main">
                <a:noFill/>
              </a14:hiddenFill>
            </a:ext>
          </a:extLst>
        </p:spPr>
        <p:txBody>
          <a:bodyPr lIns="0" tIns="0" rIns="0" bIns="0"/>
          <a:lstStyle/>
          <a:p>
            <a:endParaRPr lang="en-US" sz="900">
              <a:solidFill>
                <a:prstClr val="black"/>
              </a:solidFill>
            </a:endParaRPr>
          </a:p>
        </p:txBody>
      </p:sp>
      <p:sp>
        <p:nvSpPr>
          <p:cNvPr id="44" name="Line 6"/>
          <p:cNvSpPr>
            <a:spLocks noChangeShapeType="1"/>
          </p:cNvSpPr>
          <p:nvPr/>
        </p:nvSpPr>
        <p:spPr bwMode="auto">
          <a:xfrm>
            <a:off x="6932361" y="3713320"/>
            <a:ext cx="3081739" cy="404813"/>
          </a:xfrm>
          <a:prstGeom prst="line">
            <a:avLst/>
          </a:prstGeom>
          <a:noFill/>
          <a:ln w="3175" cmpd="sng">
            <a:solidFill>
              <a:schemeClr val="bg1">
                <a:lumMod val="85000"/>
              </a:schemeClr>
            </a:solidFill>
            <a:miter lim="800000"/>
            <a:headEnd/>
            <a:tailEnd/>
          </a:ln>
          <a:extLst>
            <a:ext uri="{909E8E84-426E-40dd-AFC4-6F175D3DCCD1}">
              <a14:hiddenFill xmlns="" xmlns:a14="http://schemas.microsoft.com/office/drawing/2010/main">
                <a:noFill/>
              </a14:hiddenFill>
            </a:ext>
          </a:extLst>
        </p:spPr>
        <p:txBody>
          <a:bodyPr lIns="0" tIns="0" rIns="0" bIns="0"/>
          <a:lstStyle/>
          <a:p>
            <a:endParaRPr lang="en-US" sz="900">
              <a:solidFill>
                <a:prstClr val="black"/>
              </a:solidFill>
            </a:endParaRPr>
          </a:p>
        </p:txBody>
      </p:sp>
      <p:sp>
        <p:nvSpPr>
          <p:cNvPr id="45" name="Line 7"/>
          <p:cNvSpPr>
            <a:spLocks noChangeShapeType="1"/>
          </p:cNvSpPr>
          <p:nvPr/>
        </p:nvSpPr>
        <p:spPr bwMode="auto">
          <a:xfrm>
            <a:off x="6941094" y="3709351"/>
            <a:ext cx="2664966" cy="1600200"/>
          </a:xfrm>
          <a:prstGeom prst="line">
            <a:avLst/>
          </a:prstGeom>
          <a:noFill/>
          <a:ln w="3175" cmpd="sng">
            <a:solidFill>
              <a:schemeClr val="bg1">
                <a:lumMod val="85000"/>
              </a:schemeClr>
            </a:solidFill>
            <a:miter lim="800000"/>
            <a:headEnd/>
            <a:tailEnd/>
          </a:ln>
          <a:extLst>
            <a:ext uri="{909E8E84-426E-40dd-AFC4-6F175D3DCCD1}">
              <a14:hiddenFill xmlns="" xmlns:a14="http://schemas.microsoft.com/office/drawing/2010/main">
                <a:noFill/>
              </a14:hiddenFill>
            </a:ext>
          </a:extLst>
        </p:spPr>
        <p:txBody>
          <a:bodyPr lIns="0" tIns="0" rIns="0" bIns="0"/>
          <a:lstStyle/>
          <a:p>
            <a:endParaRPr lang="en-US" sz="900">
              <a:solidFill>
                <a:prstClr val="black"/>
              </a:solidFill>
            </a:endParaRPr>
          </a:p>
        </p:txBody>
      </p:sp>
      <p:sp>
        <p:nvSpPr>
          <p:cNvPr id="46" name="Oval 8"/>
          <p:cNvSpPr>
            <a:spLocks/>
          </p:cNvSpPr>
          <p:nvPr/>
        </p:nvSpPr>
        <p:spPr bwMode="auto">
          <a:xfrm>
            <a:off x="6053566" y="2814001"/>
            <a:ext cx="1744890" cy="1744663"/>
          </a:xfrm>
          <a:prstGeom prst="ellipse">
            <a:avLst/>
          </a:prstGeom>
          <a:solidFill>
            <a:schemeClr val="accent1"/>
          </a:solidFill>
          <a:ln w="25400" cap="flat">
            <a:noFill/>
            <a:prstDash val="solid"/>
            <a:miter lim="800000"/>
            <a:headEnd type="none" w="med" len="med"/>
            <a:tailEnd type="none" w="med" len="med"/>
          </a:ln>
          <a:effectLst>
            <a:outerShdw blurRad="12700" dist="114299" dir="5400000" algn="ctr" rotWithShape="0">
              <a:schemeClr val="bg2">
                <a:alpha val="9000"/>
              </a:schemeClr>
            </a:outerShdw>
          </a:effectLst>
        </p:spPr>
        <p:txBody>
          <a:bodyPr lIns="0" tIns="0" rIns="0" bIns="0" anchor="ctr"/>
          <a:lstStyle/>
          <a:p>
            <a:pPr>
              <a:defRPr/>
            </a:pPr>
            <a:endParaRPr lang="en-US" dirty="0">
              <a:solidFill>
                <a:srgbClr val="1A1A1A"/>
              </a:solidFill>
              <a:latin typeface="Lato Light"/>
              <a:ea typeface="Lato Light"/>
              <a:cs typeface="Lato Light"/>
              <a:sym typeface="Source Sans Pro Semibold" charset="0"/>
            </a:endParaRPr>
          </a:p>
        </p:txBody>
      </p:sp>
      <p:sp>
        <p:nvSpPr>
          <p:cNvPr id="47" name="Oval 9"/>
          <p:cNvSpPr>
            <a:spLocks/>
          </p:cNvSpPr>
          <p:nvPr/>
        </p:nvSpPr>
        <p:spPr bwMode="auto">
          <a:xfrm>
            <a:off x="9033691" y="1139188"/>
            <a:ext cx="1166965" cy="1166019"/>
          </a:xfrm>
          <a:prstGeom prst="ellipse">
            <a:avLst/>
          </a:prstGeom>
          <a:solidFill>
            <a:schemeClr val="accent2"/>
          </a:solidFill>
          <a:ln w="25400" cap="flat">
            <a:noFill/>
            <a:prstDash val="solid"/>
            <a:miter lim="800000"/>
            <a:headEnd type="none" w="med" len="med"/>
            <a:tailEnd type="none" w="med" len="med"/>
          </a:ln>
          <a:effectLst>
            <a:outerShdw blurRad="12700" dist="114299" dir="5400000" algn="ctr" rotWithShape="0">
              <a:schemeClr val="bg2">
                <a:alpha val="9000"/>
              </a:schemeClr>
            </a:outerShdw>
          </a:effectLst>
        </p:spPr>
        <p:txBody>
          <a:bodyPr lIns="0" tIns="0" rIns="0" bIns="0" anchor="ctr"/>
          <a:lstStyle/>
          <a:p>
            <a:pPr>
              <a:defRPr/>
            </a:pPr>
            <a:endParaRPr lang="en-US" sz="1350" dirty="0">
              <a:solidFill>
                <a:srgbClr val="FFFFFF"/>
              </a:solidFill>
              <a:latin typeface="Lato Light"/>
              <a:ea typeface="Lato Light"/>
              <a:cs typeface="Lato Light"/>
              <a:sym typeface="Source Sans Pro Semibold" charset="0"/>
            </a:endParaRPr>
          </a:p>
        </p:txBody>
      </p:sp>
      <p:sp>
        <p:nvSpPr>
          <p:cNvPr id="48" name="Oval 10"/>
          <p:cNvSpPr>
            <a:spLocks/>
          </p:cNvSpPr>
          <p:nvPr/>
        </p:nvSpPr>
        <p:spPr bwMode="auto">
          <a:xfrm>
            <a:off x="9434587" y="2311558"/>
            <a:ext cx="1166965" cy="1166813"/>
          </a:xfrm>
          <a:prstGeom prst="ellipse">
            <a:avLst/>
          </a:prstGeom>
          <a:solidFill>
            <a:schemeClr val="accent2"/>
          </a:solidFill>
          <a:ln w="25400" cap="flat">
            <a:noFill/>
            <a:prstDash val="solid"/>
            <a:miter lim="800000"/>
            <a:headEnd type="none" w="med" len="med"/>
            <a:tailEnd type="none" w="med" len="med"/>
          </a:ln>
          <a:effectLst>
            <a:outerShdw blurRad="12700" dist="114299" dir="5400000" algn="ctr" rotWithShape="0">
              <a:schemeClr val="bg2">
                <a:alpha val="9000"/>
              </a:schemeClr>
            </a:outerShdw>
          </a:effectLst>
        </p:spPr>
        <p:txBody>
          <a:bodyPr lIns="0" tIns="0" rIns="0" bIns="0" anchor="ctr"/>
          <a:lstStyle/>
          <a:p>
            <a:pPr>
              <a:defRPr/>
            </a:pPr>
            <a:endParaRPr lang="en-US" sz="1350" dirty="0">
              <a:solidFill>
                <a:srgbClr val="FFFFFF"/>
              </a:solidFill>
              <a:latin typeface="Lato Light"/>
              <a:ea typeface="Lato Light"/>
              <a:cs typeface="Lato Light"/>
              <a:sym typeface="Source Sans Pro Semibold" charset="0"/>
            </a:endParaRPr>
          </a:p>
        </p:txBody>
      </p:sp>
      <p:sp>
        <p:nvSpPr>
          <p:cNvPr id="49" name="Oval 11"/>
          <p:cNvSpPr>
            <a:spLocks/>
          </p:cNvSpPr>
          <p:nvPr/>
        </p:nvSpPr>
        <p:spPr bwMode="auto">
          <a:xfrm>
            <a:off x="9434587" y="3559333"/>
            <a:ext cx="1166965" cy="1166813"/>
          </a:xfrm>
          <a:prstGeom prst="ellipse">
            <a:avLst/>
          </a:prstGeom>
          <a:solidFill>
            <a:schemeClr val="accent2"/>
          </a:solidFill>
          <a:ln w="25400" cap="flat">
            <a:noFill/>
            <a:prstDash val="solid"/>
            <a:miter lim="800000"/>
            <a:headEnd type="none" w="med" len="med"/>
            <a:tailEnd type="none" w="med" len="med"/>
          </a:ln>
          <a:effectLst>
            <a:outerShdw blurRad="12700" dist="114299" dir="5400000" algn="ctr" rotWithShape="0">
              <a:schemeClr val="bg2">
                <a:alpha val="9000"/>
              </a:schemeClr>
            </a:outerShdw>
          </a:effectLst>
        </p:spPr>
        <p:txBody>
          <a:bodyPr lIns="0" tIns="0" rIns="0" bIns="0" anchor="ctr"/>
          <a:lstStyle/>
          <a:p>
            <a:pPr>
              <a:defRPr/>
            </a:pPr>
            <a:endParaRPr lang="en-US" sz="1350" dirty="0">
              <a:solidFill>
                <a:srgbClr val="FFFFFF"/>
              </a:solidFill>
              <a:latin typeface="Lato Light"/>
              <a:ea typeface="Lato Light"/>
              <a:cs typeface="Lato Light"/>
              <a:sym typeface="Source Sans Pro Semibold" charset="0"/>
            </a:endParaRPr>
          </a:p>
        </p:txBody>
      </p:sp>
      <p:sp>
        <p:nvSpPr>
          <p:cNvPr id="50" name="Oval 12"/>
          <p:cNvSpPr>
            <a:spLocks/>
          </p:cNvSpPr>
          <p:nvPr/>
        </p:nvSpPr>
        <p:spPr bwMode="auto">
          <a:xfrm>
            <a:off x="9035279" y="4747576"/>
            <a:ext cx="1166171" cy="1166813"/>
          </a:xfrm>
          <a:prstGeom prst="ellipse">
            <a:avLst/>
          </a:prstGeom>
          <a:solidFill>
            <a:schemeClr val="accent2"/>
          </a:solidFill>
          <a:ln w="25400" cap="flat">
            <a:noFill/>
            <a:prstDash val="solid"/>
            <a:miter lim="800000"/>
            <a:headEnd type="none" w="med" len="med"/>
            <a:tailEnd type="none" w="med" len="med"/>
          </a:ln>
          <a:effectLst>
            <a:outerShdw blurRad="12700" dist="114299" dir="5400000" algn="ctr" rotWithShape="0">
              <a:schemeClr val="bg2">
                <a:alpha val="9000"/>
              </a:schemeClr>
            </a:outerShdw>
          </a:effectLst>
        </p:spPr>
        <p:txBody>
          <a:bodyPr lIns="0" tIns="0" rIns="0" bIns="0" anchor="ctr"/>
          <a:lstStyle/>
          <a:p>
            <a:pPr>
              <a:defRPr/>
            </a:pPr>
            <a:endParaRPr lang="en-US" sz="1350" dirty="0">
              <a:solidFill>
                <a:srgbClr val="FFFFFF"/>
              </a:solidFill>
              <a:latin typeface="Lato Light"/>
              <a:ea typeface="Lato Light"/>
              <a:cs typeface="Lato Light"/>
              <a:sym typeface="Source Sans Pro Semibold" charset="0"/>
            </a:endParaRPr>
          </a:p>
        </p:txBody>
      </p:sp>
      <p:sp>
        <p:nvSpPr>
          <p:cNvPr id="51" name="AutoShape 18"/>
          <p:cNvSpPr>
            <a:spLocks/>
          </p:cNvSpPr>
          <p:nvPr/>
        </p:nvSpPr>
        <p:spPr bwMode="auto">
          <a:xfrm>
            <a:off x="6593198" y="3294417"/>
            <a:ext cx="706548" cy="703907"/>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11152"/>
                </a:moveTo>
                <a:lnTo>
                  <a:pt x="0" y="5936"/>
                </a:lnTo>
                <a:cubicBezTo>
                  <a:pt x="0" y="5498"/>
                  <a:pt x="132" y="5116"/>
                  <a:pt x="396" y="4796"/>
                </a:cubicBezTo>
                <a:cubicBezTo>
                  <a:pt x="663" y="4479"/>
                  <a:pt x="979" y="4317"/>
                  <a:pt x="1346" y="4317"/>
                </a:cubicBezTo>
                <a:lnTo>
                  <a:pt x="6316" y="4317"/>
                </a:lnTo>
                <a:lnTo>
                  <a:pt x="6316" y="1072"/>
                </a:lnTo>
                <a:cubicBezTo>
                  <a:pt x="6316" y="781"/>
                  <a:pt x="6399" y="528"/>
                  <a:pt x="6568" y="320"/>
                </a:cubicBezTo>
                <a:cubicBezTo>
                  <a:pt x="6737" y="108"/>
                  <a:pt x="6945" y="0"/>
                  <a:pt x="7195" y="0"/>
                </a:cubicBezTo>
                <a:lnTo>
                  <a:pt x="14402" y="0"/>
                </a:lnTo>
                <a:cubicBezTo>
                  <a:pt x="14661" y="0"/>
                  <a:pt x="14877" y="108"/>
                  <a:pt x="15053" y="320"/>
                </a:cubicBezTo>
                <a:cubicBezTo>
                  <a:pt x="15227" y="528"/>
                  <a:pt x="15318" y="781"/>
                  <a:pt x="15318" y="1072"/>
                </a:cubicBezTo>
                <a:lnTo>
                  <a:pt x="15318" y="4317"/>
                </a:lnTo>
                <a:lnTo>
                  <a:pt x="20263" y="4317"/>
                </a:lnTo>
                <a:cubicBezTo>
                  <a:pt x="20630" y="4317"/>
                  <a:pt x="20943" y="4479"/>
                  <a:pt x="21205" y="4796"/>
                </a:cubicBezTo>
                <a:cubicBezTo>
                  <a:pt x="21467" y="5116"/>
                  <a:pt x="21599" y="5498"/>
                  <a:pt x="21599" y="5936"/>
                </a:cubicBezTo>
                <a:lnTo>
                  <a:pt x="21599" y="11152"/>
                </a:lnTo>
                <a:lnTo>
                  <a:pt x="0" y="11152"/>
                </a:lnTo>
                <a:close/>
                <a:moveTo>
                  <a:pt x="21599" y="12782"/>
                </a:moveTo>
                <a:lnTo>
                  <a:pt x="21599" y="19981"/>
                </a:lnTo>
                <a:cubicBezTo>
                  <a:pt x="21599" y="20425"/>
                  <a:pt x="21467" y="20801"/>
                  <a:pt x="21205" y="21121"/>
                </a:cubicBezTo>
                <a:cubicBezTo>
                  <a:pt x="20943" y="21438"/>
                  <a:pt x="20630" y="21599"/>
                  <a:pt x="20263" y="21599"/>
                </a:cubicBezTo>
                <a:lnTo>
                  <a:pt x="1346" y="21599"/>
                </a:lnTo>
                <a:cubicBezTo>
                  <a:pt x="979" y="21599"/>
                  <a:pt x="663" y="21438"/>
                  <a:pt x="396" y="21121"/>
                </a:cubicBezTo>
                <a:cubicBezTo>
                  <a:pt x="132" y="20801"/>
                  <a:pt x="0" y="20425"/>
                  <a:pt x="0" y="19981"/>
                </a:cubicBezTo>
                <a:lnTo>
                  <a:pt x="0" y="12782"/>
                </a:lnTo>
                <a:lnTo>
                  <a:pt x="8355" y="12782"/>
                </a:lnTo>
                <a:cubicBezTo>
                  <a:pt x="8340" y="12841"/>
                  <a:pt x="8333" y="12929"/>
                  <a:pt x="8333" y="13052"/>
                </a:cubicBezTo>
                <a:lnTo>
                  <a:pt x="8333" y="15199"/>
                </a:lnTo>
                <a:cubicBezTo>
                  <a:pt x="8333" y="15713"/>
                  <a:pt x="8482" y="16160"/>
                  <a:pt x="8783" y="16542"/>
                </a:cubicBezTo>
                <a:cubicBezTo>
                  <a:pt x="9085" y="16921"/>
                  <a:pt x="9462" y="17112"/>
                  <a:pt x="9914" y="17112"/>
                </a:cubicBezTo>
                <a:lnTo>
                  <a:pt x="11707" y="17112"/>
                </a:lnTo>
                <a:cubicBezTo>
                  <a:pt x="12137" y="17112"/>
                  <a:pt x="12507" y="16924"/>
                  <a:pt x="12816" y="16548"/>
                </a:cubicBezTo>
                <a:cubicBezTo>
                  <a:pt x="13124" y="16175"/>
                  <a:pt x="13278" y="15725"/>
                  <a:pt x="13278" y="15199"/>
                </a:cubicBezTo>
                <a:lnTo>
                  <a:pt x="13278" y="13052"/>
                </a:lnTo>
                <a:cubicBezTo>
                  <a:pt x="13278" y="12938"/>
                  <a:pt x="13266" y="12847"/>
                  <a:pt x="13242" y="12782"/>
                </a:cubicBezTo>
                <a:lnTo>
                  <a:pt x="21599" y="12782"/>
                </a:lnTo>
                <a:close/>
                <a:moveTo>
                  <a:pt x="8108" y="4320"/>
                </a:moveTo>
                <a:lnTo>
                  <a:pt x="13511" y="4320"/>
                </a:lnTo>
                <a:lnTo>
                  <a:pt x="13511" y="2170"/>
                </a:lnTo>
                <a:lnTo>
                  <a:pt x="8108" y="2170"/>
                </a:lnTo>
                <a:lnTo>
                  <a:pt x="8108" y="4320"/>
                </a:lnTo>
                <a:close/>
                <a:moveTo>
                  <a:pt x="11707" y="12782"/>
                </a:moveTo>
                <a:cubicBezTo>
                  <a:pt x="11849" y="12782"/>
                  <a:pt x="11922" y="12873"/>
                  <a:pt x="11929" y="13052"/>
                </a:cubicBezTo>
                <a:lnTo>
                  <a:pt x="11929" y="15199"/>
                </a:lnTo>
                <a:cubicBezTo>
                  <a:pt x="11929" y="15367"/>
                  <a:pt x="11856" y="15455"/>
                  <a:pt x="11707" y="15467"/>
                </a:cubicBezTo>
                <a:lnTo>
                  <a:pt x="9914" y="15467"/>
                </a:lnTo>
                <a:cubicBezTo>
                  <a:pt x="9758" y="15467"/>
                  <a:pt x="9675" y="15379"/>
                  <a:pt x="9667" y="15199"/>
                </a:cubicBezTo>
                <a:lnTo>
                  <a:pt x="9667" y="13052"/>
                </a:lnTo>
                <a:cubicBezTo>
                  <a:pt x="9667" y="12882"/>
                  <a:pt x="9750" y="12794"/>
                  <a:pt x="9914" y="12782"/>
                </a:cubicBezTo>
                <a:lnTo>
                  <a:pt x="11707" y="12782"/>
                </a:lnTo>
                <a:close/>
              </a:path>
            </a:pathLst>
          </a:custGeom>
          <a:solidFill>
            <a:schemeClr val="bg1"/>
          </a:solidFill>
          <a:ln>
            <a:noFill/>
          </a:ln>
          <a:effectLst/>
          <a:extLst/>
        </p:spPr>
        <p:txBody>
          <a:bodyPr lIns="50789" tIns="50789" rIns="50789" bIns="50789" anchor="ctr"/>
          <a:lstStyle/>
          <a:p>
            <a:pPr defTabSz="457098">
              <a:defRPr/>
            </a:pPr>
            <a:endParaRPr lang="es-ES" sz="2900" dirty="0">
              <a:solidFill>
                <a:prstClr val="white"/>
              </a:solidFill>
              <a:effectLst>
                <a:outerShdw blurRad="38100" dist="38100" dir="2700000" algn="tl">
                  <a:srgbClr val="000000"/>
                </a:outerShdw>
              </a:effectLst>
              <a:latin typeface="Gill Sans" charset="0"/>
              <a:cs typeface="Gill Sans" charset="0"/>
              <a:sym typeface="Gill Sans" charset="0"/>
            </a:endParaRPr>
          </a:p>
        </p:txBody>
      </p:sp>
      <p:sp>
        <p:nvSpPr>
          <p:cNvPr id="52" name="AutoShape 49"/>
          <p:cNvSpPr>
            <a:spLocks/>
          </p:cNvSpPr>
          <p:nvPr/>
        </p:nvSpPr>
        <p:spPr bwMode="auto">
          <a:xfrm>
            <a:off x="9373470" y="1482254"/>
            <a:ext cx="436958" cy="43882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3143" y="21047"/>
                </a:moveTo>
                <a:cubicBezTo>
                  <a:pt x="3143" y="21200"/>
                  <a:pt x="3101" y="21329"/>
                  <a:pt x="3025" y="21435"/>
                </a:cubicBezTo>
                <a:cubicBezTo>
                  <a:pt x="2947" y="21544"/>
                  <a:pt x="2841" y="21599"/>
                  <a:pt x="2707" y="21599"/>
                </a:cubicBezTo>
                <a:lnTo>
                  <a:pt x="457" y="21599"/>
                </a:lnTo>
                <a:cubicBezTo>
                  <a:pt x="154" y="21599"/>
                  <a:pt x="0" y="21414"/>
                  <a:pt x="0" y="21047"/>
                </a:cubicBezTo>
                <a:lnTo>
                  <a:pt x="0" y="17393"/>
                </a:lnTo>
                <a:cubicBezTo>
                  <a:pt x="0" y="17244"/>
                  <a:pt x="46" y="17114"/>
                  <a:pt x="134" y="17006"/>
                </a:cubicBezTo>
                <a:cubicBezTo>
                  <a:pt x="225" y="16900"/>
                  <a:pt x="332" y="16844"/>
                  <a:pt x="457" y="16844"/>
                </a:cubicBezTo>
                <a:lnTo>
                  <a:pt x="2707" y="16844"/>
                </a:lnTo>
                <a:cubicBezTo>
                  <a:pt x="2834" y="16844"/>
                  <a:pt x="2937" y="16900"/>
                  <a:pt x="3018" y="17006"/>
                </a:cubicBezTo>
                <a:cubicBezTo>
                  <a:pt x="3101" y="17114"/>
                  <a:pt x="3143" y="17244"/>
                  <a:pt x="3143" y="17393"/>
                </a:cubicBezTo>
                <a:lnTo>
                  <a:pt x="3143" y="21047"/>
                </a:lnTo>
                <a:close/>
                <a:moveTo>
                  <a:pt x="7757" y="21047"/>
                </a:moveTo>
                <a:cubicBezTo>
                  <a:pt x="7757" y="21200"/>
                  <a:pt x="7715" y="21329"/>
                  <a:pt x="7634" y="21435"/>
                </a:cubicBezTo>
                <a:cubicBezTo>
                  <a:pt x="7551" y="21544"/>
                  <a:pt x="7448" y="21599"/>
                  <a:pt x="7324" y="21599"/>
                </a:cubicBezTo>
                <a:lnTo>
                  <a:pt x="5062" y="21599"/>
                </a:lnTo>
                <a:cubicBezTo>
                  <a:pt x="4934" y="21599"/>
                  <a:pt x="4829" y="21544"/>
                  <a:pt x="4739" y="21435"/>
                </a:cubicBezTo>
                <a:cubicBezTo>
                  <a:pt x="4648" y="21329"/>
                  <a:pt x="4604" y="21200"/>
                  <a:pt x="4604" y="21047"/>
                </a:cubicBezTo>
                <a:lnTo>
                  <a:pt x="4604" y="14947"/>
                </a:lnTo>
                <a:cubicBezTo>
                  <a:pt x="4604" y="14797"/>
                  <a:pt x="4648" y="14668"/>
                  <a:pt x="4739" y="14559"/>
                </a:cubicBezTo>
                <a:cubicBezTo>
                  <a:pt x="4829" y="14453"/>
                  <a:pt x="4934" y="14398"/>
                  <a:pt x="5062" y="14398"/>
                </a:cubicBezTo>
                <a:lnTo>
                  <a:pt x="7324" y="14398"/>
                </a:lnTo>
                <a:cubicBezTo>
                  <a:pt x="7448" y="14398"/>
                  <a:pt x="7551" y="14453"/>
                  <a:pt x="7634" y="14559"/>
                </a:cubicBezTo>
                <a:cubicBezTo>
                  <a:pt x="7715" y="14668"/>
                  <a:pt x="7757" y="14797"/>
                  <a:pt x="7757" y="14947"/>
                </a:cubicBezTo>
                <a:lnTo>
                  <a:pt x="7757" y="21047"/>
                </a:lnTo>
                <a:close/>
                <a:moveTo>
                  <a:pt x="12388" y="21047"/>
                </a:moveTo>
                <a:cubicBezTo>
                  <a:pt x="12388" y="21200"/>
                  <a:pt x="12342" y="21329"/>
                  <a:pt x="12251" y="21435"/>
                </a:cubicBezTo>
                <a:cubicBezTo>
                  <a:pt x="12165" y="21544"/>
                  <a:pt x="12055" y="21599"/>
                  <a:pt x="11928" y="21599"/>
                </a:cubicBezTo>
                <a:lnTo>
                  <a:pt x="9666" y="21599"/>
                </a:lnTo>
                <a:cubicBezTo>
                  <a:pt x="9541" y="21599"/>
                  <a:pt x="9434" y="21544"/>
                  <a:pt x="9343" y="21435"/>
                </a:cubicBezTo>
                <a:cubicBezTo>
                  <a:pt x="9255" y="21329"/>
                  <a:pt x="9208" y="21200"/>
                  <a:pt x="9208" y="21047"/>
                </a:cubicBezTo>
                <a:lnTo>
                  <a:pt x="9208" y="11546"/>
                </a:lnTo>
                <a:cubicBezTo>
                  <a:pt x="9208" y="11393"/>
                  <a:pt x="9255" y="11264"/>
                  <a:pt x="9343" y="11158"/>
                </a:cubicBezTo>
                <a:cubicBezTo>
                  <a:pt x="9434" y="11049"/>
                  <a:pt x="9541" y="10996"/>
                  <a:pt x="9666" y="10996"/>
                </a:cubicBezTo>
                <a:lnTo>
                  <a:pt x="11928" y="10996"/>
                </a:lnTo>
                <a:cubicBezTo>
                  <a:pt x="12055" y="10996"/>
                  <a:pt x="12165" y="11049"/>
                  <a:pt x="12251" y="11158"/>
                </a:cubicBezTo>
                <a:cubicBezTo>
                  <a:pt x="12342" y="11264"/>
                  <a:pt x="12388" y="11393"/>
                  <a:pt x="12388" y="11546"/>
                </a:cubicBezTo>
                <a:lnTo>
                  <a:pt x="12388" y="21047"/>
                </a:lnTo>
                <a:close/>
                <a:moveTo>
                  <a:pt x="16993" y="21047"/>
                </a:moveTo>
                <a:cubicBezTo>
                  <a:pt x="16993" y="21200"/>
                  <a:pt x="16946" y="21329"/>
                  <a:pt x="16856" y="21435"/>
                </a:cubicBezTo>
                <a:cubicBezTo>
                  <a:pt x="16767" y="21544"/>
                  <a:pt x="16660" y="21599"/>
                  <a:pt x="16535" y="21599"/>
                </a:cubicBezTo>
                <a:lnTo>
                  <a:pt x="14285" y="21599"/>
                </a:lnTo>
                <a:cubicBezTo>
                  <a:pt x="14158" y="21599"/>
                  <a:pt x="14055" y="21544"/>
                  <a:pt x="13974" y="21435"/>
                </a:cubicBezTo>
                <a:cubicBezTo>
                  <a:pt x="13894" y="21329"/>
                  <a:pt x="13850" y="21200"/>
                  <a:pt x="13850" y="21047"/>
                </a:cubicBezTo>
                <a:lnTo>
                  <a:pt x="13850" y="7058"/>
                </a:lnTo>
                <a:cubicBezTo>
                  <a:pt x="13850" y="6908"/>
                  <a:pt x="13891" y="6781"/>
                  <a:pt x="13967" y="6670"/>
                </a:cubicBezTo>
                <a:cubicBezTo>
                  <a:pt x="14045" y="6564"/>
                  <a:pt x="14151" y="6511"/>
                  <a:pt x="14285" y="6511"/>
                </a:cubicBezTo>
                <a:lnTo>
                  <a:pt x="16535" y="6511"/>
                </a:lnTo>
                <a:cubicBezTo>
                  <a:pt x="16660" y="6511"/>
                  <a:pt x="16767" y="6561"/>
                  <a:pt x="16855" y="6664"/>
                </a:cubicBezTo>
                <a:cubicBezTo>
                  <a:pt x="16946" y="6767"/>
                  <a:pt x="16993" y="6899"/>
                  <a:pt x="16993" y="7058"/>
                </a:cubicBezTo>
                <a:lnTo>
                  <a:pt x="16993" y="21047"/>
                </a:lnTo>
                <a:close/>
                <a:moveTo>
                  <a:pt x="21599" y="21047"/>
                </a:moveTo>
                <a:cubicBezTo>
                  <a:pt x="21599" y="21414"/>
                  <a:pt x="21448" y="21599"/>
                  <a:pt x="21139" y="21599"/>
                </a:cubicBezTo>
                <a:lnTo>
                  <a:pt x="18914" y="21599"/>
                </a:lnTo>
                <a:cubicBezTo>
                  <a:pt x="18611" y="21599"/>
                  <a:pt x="18456" y="21414"/>
                  <a:pt x="18456" y="21047"/>
                </a:cubicBezTo>
                <a:lnTo>
                  <a:pt x="18456" y="549"/>
                </a:lnTo>
                <a:cubicBezTo>
                  <a:pt x="18456" y="182"/>
                  <a:pt x="18608" y="0"/>
                  <a:pt x="18914" y="0"/>
                </a:cubicBezTo>
                <a:lnTo>
                  <a:pt x="21139" y="0"/>
                </a:lnTo>
                <a:cubicBezTo>
                  <a:pt x="21445" y="0"/>
                  <a:pt x="21599" y="182"/>
                  <a:pt x="21599" y="549"/>
                </a:cubicBezTo>
                <a:lnTo>
                  <a:pt x="21599" y="21047"/>
                </a:lnTo>
                <a:close/>
              </a:path>
            </a:pathLst>
          </a:custGeom>
          <a:solidFill>
            <a:schemeClr val="bg1"/>
          </a:solidFill>
          <a:ln>
            <a:noFill/>
          </a:ln>
          <a:effectLst/>
          <a:extLst/>
        </p:spPr>
        <p:txBody>
          <a:bodyPr lIns="50789" tIns="50789" rIns="50789" bIns="50789" anchor="ctr"/>
          <a:lstStyle/>
          <a:p>
            <a:pPr defTabSz="457098">
              <a:defRPr/>
            </a:pPr>
            <a:endParaRPr lang="es-ES" sz="2900" dirty="0">
              <a:solidFill>
                <a:prstClr val="white"/>
              </a:solidFill>
              <a:effectLst>
                <a:outerShdw blurRad="38100" dist="38100" dir="2700000" algn="tl">
                  <a:srgbClr val="000000"/>
                </a:outerShdw>
              </a:effectLst>
              <a:latin typeface="Gill Sans" charset="0"/>
              <a:cs typeface="Gill Sans" charset="0"/>
              <a:sym typeface="Gill Sans" charset="0"/>
            </a:endParaRPr>
          </a:p>
        </p:txBody>
      </p:sp>
      <p:sp>
        <p:nvSpPr>
          <p:cNvPr id="53" name="AutoShape 32"/>
          <p:cNvSpPr>
            <a:spLocks/>
          </p:cNvSpPr>
          <p:nvPr/>
        </p:nvSpPr>
        <p:spPr bwMode="auto">
          <a:xfrm>
            <a:off x="9773773" y="2655178"/>
            <a:ext cx="480654" cy="482707"/>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151" y="7569"/>
                </a:moveTo>
                <a:cubicBezTo>
                  <a:pt x="21273" y="7569"/>
                  <a:pt x="21379" y="7618"/>
                  <a:pt x="21468" y="7727"/>
                </a:cubicBezTo>
                <a:cubicBezTo>
                  <a:pt x="21554" y="7834"/>
                  <a:pt x="21599" y="7958"/>
                  <a:pt x="21599" y="8105"/>
                </a:cubicBezTo>
                <a:lnTo>
                  <a:pt x="21599" y="13494"/>
                </a:lnTo>
                <a:cubicBezTo>
                  <a:pt x="21599" y="13641"/>
                  <a:pt x="21556" y="13768"/>
                  <a:pt x="21472" y="13872"/>
                </a:cubicBezTo>
                <a:cubicBezTo>
                  <a:pt x="21388" y="13978"/>
                  <a:pt x="21280" y="14033"/>
                  <a:pt x="21151" y="14033"/>
                </a:cubicBezTo>
                <a:lnTo>
                  <a:pt x="19807" y="14033"/>
                </a:lnTo>
                <a:lnTo>
                  <a:pt x="19807" y="19984"/>
                </a:lnTo>
                <a:cubicBezTo>
                  <a:pt x="19807" y="20419"/>
                  <a:pt x="19675" y="20796"/>
                  <a:pt x="19411" y="21116"/>
                </a:cubicBezTo>
                <a:cubicBezTo>
                  <a:pt x="19144" y="21438"/>
                  <a:pt x="18825" y="21599"/>
                  <a:pt x="18451" y="21599"/>
                </a:cubicBezTo>
                <a:lnTo>
                  <a:pt x="3146" y="21599"/>
                </a:lnTo>
                <a:cubicBezTo>
                  <a:pt x="2772" y="21599"/>
                  <a:pt x="2455" y="21438"/>
                  <a:pt x="2198" y="21116"/>
                </a:cubicBezTo>
                <a:cubicBezTo>
                  <a:pt x="1941" y="20796"/>
                  <a:pt x="1814" y="20419"/>
                  <a:pt x="1814" y="19984"/>
                </a:cubicBezTo>
                <a:lnTo>
                  <a:pt x="1814" y="14033"/>
                </a:lnTo>
                <a:lnTo>
                  <a:pt x="446" y="14033"/>
                </a:lnTo>
                <a:cubicBezTo>
                  <a:pt x="324" y="14033"/>
                  <a:pt x="218" y="13981"/>
                  <a:pt x="132" y="13880"/>
                </a:cubicBezTo>
                <a:cubicBezTo>
                  <a:pt x="43" y="13780"/>
                  <a:pt x="0" y="13650"/>
                  <a:pt x="0" y="13494"/>
                </a:cubicBezTo>
                <a:lnTo>
                  <a:pt x="0" y="8105"/>
                </a:lnTo>
                <a:cubicBezTo>
                  <a:pt x="0" y="7958"/>
                  <a:pt x="43" y="7834"/>
                  <a:pt x="132" y="7727"/>
                </a:cubicBezTo>
                <a:cubicBezTo>
                  <a:pt x="218" y="7618"/>
                  <a:pt x="324" y="7569"/>
                  <a:pt x="446" y="7569"/>
                </a:cubicBezTo>
                <a:lnTo>
                  <a:pt x="6638" y="7569"/>
                </a:lnTo>
                <a:cubicBezTo>
                  <a:pt x="6203" y="7569"/>
                  <a:pt x="5791" y="7468"/>
                  <a:pt x="5404" y="7270"/>
                </a:cubicBezTo>
                <a:cubicBezTo>
                  <a:pt x="5018" y="7074"/>
                  <a:pt x="4682" y="6803"/>
                  <a:pt x="4399" y="6466"/>
                </a:cubicBezTo>
                <a:cubicBezTo>
                  <a:pt x="4116" y="6126"/>
                  <a:pt x="3892" y="5723"/>
                  <a:pt x="3727" y="5266"/>
                </a:cubicBezTo>
                <a:cubicBezTo>
                  <a:pt x="3561" y="4808"/>
                  <a:pt x="3480" y="4316"/>
                  <a:pt x="3480" y="3789"/>
                </a:cubicBezTo>
                <a:cubicBezTo>
                  <a:pt x="3480" y="3267"/>
                  <a:pt x="3561" y="2775"/>
                  <a:pt x="3727" y="2312"/>
                </a:cubicBezTo>
                <a:cubicBezTo>
                  <a:pt x="3892" y="1845"/>
                  <a:pt x="4116" y="1445"/>
                  <a:pt x="4399" y="1102"/>
                </a:cubicBezTo>
                <a:cubicBezTo>
                  <a:pt x="4682" y="765"/>
                  <a:pt x="5016" y="495"/>
                  <a:pt x="5399" y="296"/>
                </a:cubicBezTo>
                <a:cubicBezTo>
                  <a:pt x="5781" y="100"/>
                  <a:pt x="6194" y="0"/>
                  <a:pt x="6638" y="0"/>
                </a:cubicBezTo>
                <a:cubicBezTo>
                  <a:pt x="7106" y="0"/>
                  <a:pt x="7550" y="112"/>
                  <a:pt x="7967" y="336"/>
                </a:cubicBezTo>
                <a:cubicBezTo>
                  <a:pt x="8385" y="561"/>
                  <a:pt x="8723" y="883"/>
                  <a:pt x="8985" y="1295"/>
                </a:cubicBezTo>
                <a:lnTo>
                  <a:pt x="10799" y="4094"/>
                </a:lnTo>
                <a:lnTo>
                  <a:pt x="12614" y="1295"/>
                </a:lnTo>
                <a:cubicBezTo>
                  <a:pt x="12883" y="883"/>
                  <a:pt x="13224" y="561"/>
                  <a:pt x="13636" y="336"/>
                </a:cubicBezTo>
                <a:cubicBezTo>
                  <a:pt x="14049" y="112"/>
                  <a:pt x="14493" y="0"/>
                  <a:pt x="14971" y="0"/>
                </a:cubicBezTo>
                <a:cubicBezTo>
                  <a:pt x="15405" y="0"/>
                  <a:pt x="15815" y="100"/>
                  <a:pt x="16199" y="296"/>
                </a:cubicBezTo>
                <a:cubicBezTo>
                  <a:pt x="16581" y="495"/>
                  <a:pt x="16915" y="765"/>
                  <a:pt x="17198" y="1102"/>
                </a:cubicBezTo>
                <a:cubicBezTo>
                  <a:pt x="17481" y="1445"/>
                  <a:pt x="17704" y="1845"/>
                  <a:pt x="17870" y="2303"/>
                </a:cubicBezTo>
                <a:cubicBezTo>
                  <a:pt x="18036" y="2761"/>
                  <a:pt x="18117" y="3259"/>
                  <a:pt x="18117" y="3789"/>
                </a:cubicBezTo>
                <a:cubicBezTo>
                  <a:pt x="18117" y="4315"/>
                  <a:pt x="18036" y="4808"/>
                  <a:pt x="17870" y="5266"/>
                </a:cubicBezTo>
                <a:cubicBezTo>
                  <a:pt x="17704" y="5723"/>
                  <a:pt x="17481" y="6126"/>
                  <a:pt x="17198" y="6466"/>
                </a:cubicBezTo>
                <a:cubicBezTo>
                  <a:pt x="16915" y="6803"/>
                  <a:pt x="16581" y="7074"/>
                  <a:pt x="16199" y="7269"/>
                </a:cubicBezTo>
                <a:cubicBezTo>
                  <a:pt x="15815" y="7468"/>
                  <a:pt x="15405" y="7569"/>
                  <a:pt x="14971" y="7569"/>
                </a:cubicBezTo>
                <a:lnTo>
                  <a:pt x="21151" y="7569"/>
                </a:lnTo>
                <a:close/>
                <a:moveTo>
                  <a:pt x="5294" y="3789"/>
                </a:moveTo>
                <a:cubicBezTo>
                  <a:pt x="5294" y="4243"/>
                  <a:pt x="5424" y="4621"/>
                  <a:pt x="5680" y="4929"/>
                </a:cubicBezTo>
                <a:cubicBezTo>
                  <a:pt x="5937" y="5234"/>
                  <a:pt x="6256" y="5389"/>
                  <a:pt x="6638" y="5389"/>
                </a:cubicBezTo>
                <a:lnTo>
                  <a:pt x="9362" y="5389"/>
                </a:lnTo>
                <a:lnTo>
                  <a:pt x="7629" y="2689"/>
                </a:lnTo>
                <a:cubicBezTo>
                  <a:pt x="7550" y="2597"/>
                  <a:pt x="7430" y="2484"/>
                  <a:pt x="7260" y="2349"/>
                </a:cubicBezTo>
                <a:cubicBezTo>
                  <a:pt x="7092" y="2217"/>
                  <a:pt x="6885" y="2150"/>
                  <a:pt x="6638" y="2150"/>
                </a:cubicBezTo>
                <a:cubicBezTo>
                  <a:pt x="6264" y="2150"/>
                  <a:pt x="5947" y="2312"/>
                  <a:pt x="5685" y="2634"/>
                </a:cubicBezTo>
                <a:cubicBezTo>
                  <a:pt x="5426" y="2954"/>
                  <a:pt x="5294" y="3342"/>
                  <a:pt x="5294" y="3789"/>
                </a:cubicBezTo>
                <a:moveTo>
                  <a:pt x="13063" y="7569"/>
                </a:moveTo>
                <a:lnTo>
                  <a:pt x="8534" y="7569"/>
                </a:lnTo>
                <a:lnTo>
                  <a:pt x="8534" y="18553"/>
                </a:lnTo>
                <a:cubicBezTo>
                  <a:pt x="8534" y="18856"/>
                  <a:pt x="8628" y="19118"/>
                  <a:pt x="8810" y="19334"/>
                </a:cubicBezTo>
                <a:cubicBezTo>
                  <a:pt x="8995" y="19547"/>
                  <a:pt x="9208" y="19656"/>
                  <a:pt x="9456" y="19656"/>
                </a:cubicBezTo>
                <a:lnTo>
                  <a:pt x="12144" y="19656"/>
                </a:lnTo>
                <a:cubicBezTo>
                  <a:pt x="12396" y="19656"/>
                  <a:pt x="12612" y="19547"/>
                  <a:pt x="12792" y="19334"/>
                </a:cubicBezTo>
                <a:cubicBezTo>
                  <a:pt x="12972" y="19118"/>
                  <a:pt x="13063" y="18856"/>
                  <a:pt x="13063" y="18553"/>
                </a:cubicBezTo>
                <a:lnTo>
                  <a:pt x="13063" y="7569"/>
                </a:lnTo>
                <a:close/>
                <a:moveTo>
                  <a:pt x="12235" y="5389"/>
                </a:moveTo>
                <a:lnTo>
                  <a:pt x="14971" y="5389"/>
                </a:lnTo>
                <a:cubicBezTo>
                  <a:pt x="15345" y="5389"/>
                  <a:pt x="15660" y="5234"/>
                  <a:pt x="15916" y="4929"/>
                </a:cubicBezTo>
                <a:cubicBezTo>
                  <a:pt x="16173" y="4621"/>
                  <a:pt x="16303" y="4243"/>
                  <a:pt x="16303" y="3789"/>
                </a:cubicBezTo>
                <a:cubicBezTo>
                  <a:pt x="16303" y="3339"/>
                  <a:pt x="16173" y="2954"/>
                  <a:pt x="15916" y="2634"/>
                </a:cubicBezTo>
                <a:cubicBezTo>
                  <a:pt x="15660" y="2312"/>
                  <a:pt x="15345" y="2150"/>
                  <a:pt x="14971" y="2150"/>
                </a:cubicBezTo>
                <a:cubicBezTo>
                  <a:pt x="14716" y="2150"/>
                  <a:pt x="14507" y="2217"/>
                  <a:pt x="14342" y="2349"/>
                </a:cubicBezTo>
                <a:cubicBezTo>
                  <a:pt x="14179" y="2484"/>
                  <a:pt x="14059" y="2597"/>
                  <a:pt x="13982" y="2689"/>
                </a:cubicBezTo>
                <a:lnTo>
                  <a:pt x="12235" y="5389"/>
                </a:lnTo>
                <a:close/>
              </a:path>
            </a:pathLst>
          </a:custGeom>
          <a:solidFill>
            <a:schemeClr val="bg1"/>
          </a:solidFill>
          <a:ln>
            <a:noFill/>
          </a:ln>
          <a:effectLst/>
          <a:extLst/>
        </p:spPr>
        <p:txBody>
          <a:bodyPr lIns="50789" tIns="50789" rIns="50789" bIns="50789" anchor="ctr"/>
          <a:lstStyle/>
          <a:p>
            <a:pPr defTabSz="457098">
              <a:defRPr/>
            </a:pPr>
            <a:endParaRPr lang="es-ES" sz="2900" dirty="0">
              <a:solidFill>
                <a:prstClr val="white"/>
              </a:solidFill>
              <a:effectLst>
                <a:outerShdw blurRad="38100" dist="38100" dir="2700000" algn="tl">
                  <a:srgbClr val="000000"/>
                </a:outerShdw>
              </a:effectLst>
              <a:latin typeface="Gill Sans" charset="0"/>
              <a:cs typeface="Gill Sans" charset="0"/>
              <a:sym typeface="Gill Sans" charset="0"/>
            </a:endParaRPr>
          </a:p>
        </p:txBody>
      </p:sp>
      <p:sp>
        <p:nvSpPr>
          <p:cNvPr id="54" name="AutoShape 37"/>
          <p:cNvSpPr>
            <a:spLocks/>
          </p:cNvSpPr>
          <p:nvPr/>
        </p:nvSpPr>
        <p:spPr bwMode="auto">
          <a:xfrm>
            <a:off x="9794828" y="3903841"/>
            <a:ext cx="436958" cy="48077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412" y="0"/>
                </a:moveTo>
                <a:cubicBezTo>
                  <a:pt x="20751" y="0"/>
                  <a:pt x="21033" y="104"/>
                  <a:pt x="21260" y="316"/>
                </a:cubicBezTo>
                <a:cubicBezTo>
                  <a:pt x="21487" y="530"/>
                  <a:pt x="21599" y="790"/>
                  <a:pt x="21599" y="1109"/>
                </a:cubicBezTo>
                <a:lnTo>
                  <a:pt x="21599" y="15003"/>
                </a:lnTo>
                <a:cubicBezTo>
                  <a:pt x="21599" y="15537"/>
                  <a:pt x="21466" y="16008"/>
                  <a:pt x="21203" y="16415"/>
                </a:cubicBezTo>
                <a:cubicBezTo>
                  <a:pt x="20936" y="16827"/>
                  <a:pt x="20582" y="17169"/>
                  <a:pt x="20143" y="17446"/>
                </a:cubicBezTo>
                <a:cubicBezTo>
                  <a:pt x="19700" y="17719"/>
                  <a:pt x="19219" y="17931"/>
                  <a:pt x="18701" y="18078"/>
                </a:cubicBezTo>
                <a:cubicBezTo>
                  <a:pt x="18177" y="18228"/>
                  <a:pt x="17668" y="18301"/>
                  <a:pt x="17174" y="18301"/>
                </a:cubicBezTo>
                <a:cubicBezTo>
                  <a:pt x="16686" y="18301"/>
                  <a:pt x="16172" y="18228"/>
                  <a:pt x="15644" y="18078"/>
                </a:cubicBezTo>
                <a:cubicBezTo>
                  <a:pt x="15117" y="17931"/>
                  <a:pt x="14642" y="17719"/>
                  <a:pt x="14215" y="17446"/>
                </a:cubicBezTo>
                <a:cubicBezTo>
                  <a:pt x="13788" y="17169"/>
                  <a:pt x="13445" y="16830"/>
                  <a:pt x="13179" y="16423"/>
                </a:cubicBezTo>
                <a:cubicBezTo>
                  <a:pt x="12912" y="16019"/>
                  <a:pt x="12779" y="15545"/>
                  <a:pt x="12779" y="15003"/>
                </a:cubicBezTo>
                <a:cubicBezTo>
                  <a:pt x="12779" y="14492"/>
                  <a:pt x="12912" y="14029"/>
                  <a:pt x="13179" y="13611"/>
                </a:cubicBezTo>
                <a:cubicBezTo>
                  <a:pt x="13445" y="13198"/>
                  <a:pt x="13788" y="12851"/>
                  <a:pt x="14215" y="12572"/>
                </a:cubicBezTo>
                <a:cubicBezTo>
                  <a:pt x="14642" y="12295"/>
                  <a:pt x="15117" y="12080"/>
                  <a:pt x="15644" y="11936"/>
                </a:cubicBezTo>
                <a:cubicBezTo>
                  <a:pt x="16172" y="11792"/>
                  <a:pt x="16686" y="11719"/>
                  <a:pt x="17174" y="11719"/>
                </a:cubicBezTo>
                <a:cubicBezTo>
                  <a:pt x="17441" y="11719"/>
                  <a:pt x="17692" y="11736"/>
                  <a:pt x="17940" y="11775"/>
                </a:cubicBezTo>
                <a:cubicBezTo>
                  <a:pt x="18183" y="11812"/>
                  <a:pt x="18422" y="11854"/>
                  <a:pt x="18652" y="11908"/>
                </a:cubicBezTo>
                <a:lnTo>
                  <a:pt x="18652" y="4648"/>
                </a:lnTo>
                <a:lnTo>
                  <a:pt x="8823" y="7285"/>
                </a:lnTo>
                <a:lnTo>
                  <a:pt x="8823" y="18301"/>
                </a:lnTo>
                <a:cubicBezTo>
                  <a:pt x="8823" y="18835"/>
                  <a:pt x="8690" y="19307"/>
                  <a:pt x="8423" y="19716"/>
                </a:cubicBezTo>
                <a:cubicBezTo>
                  <a:pt x="8157" y="20125"/>
                  <a:pt x="7811" y="20467"/>
                  <a:pt x="7384" y="20744"/>
                </a:cubicBezTo>
                <a:cubicBezTo>
                  <a:pt x="6960" y="21018"/>
                  <a:pt x="6485" y="21230"/>
                  <a:pt x="5955" y="21376"/>
                </a:cubicBezTo>
                <a:cubicBezTo>
                  <a:pt x="5428" y="21526"/>
                  <a:pt x="4919" y="21599"/>
                  <a:pt x="4425" y="21599"/>
                </a:cubicBezTo>
                <a:cubicBezTo>
                  <a:pt x="3913" y="21599"/>
                  <a:pt x="3398" y="21526"/>
                  <a:pt x="2880" y="21376"/>
                </a:cubicBezTo>
                <a:cubicBezTo>
                  <a:pt x="2362" y="21230"/>
                  <a:pt x="1887" y="21018"/>
                  <a:pt x="1450" y="20744"/>
                </a:cubicBezTo>
                <a:cubicBezTo>
                  <a:pt x="1014" y="20467"/>
                  <a:pt x="666" y="20125"/>
                  <a:pt x="399" y="19716"/>
                </a:cubicBezTo>
                <a:cubicBezTo>
                  <a:pt x="133" y="19307"/>
                  <a:pt x="0" y="18835"/>
                  <a:pt x="0" y="18301"/>
                </a:cubicBezTo>
                <a:cubicBezTo>
                  <a:pt x="0" y="17790"/>
                  <a:pt x="133" y="17327"/>
                  <a:pt x="399" y="16909"/>
                </a:cubicBezTo>
                <a:cubicBezTo>
                  <a:pt x="666" y="16497"/>
                  <a:pt x="1014" y="16149"/>
                  <a:pt x="1450" y="15870"/>
                </a:cubicBezTo>
                <a:cubicBezTo>
                  <a:pt x="1887" y="15590"/>
                  <a:pt x="2362" y="15376"/>
                  <a:pt x="2880" y="15229"/>
                </a:cubicBezTo>
                <a:cubicBezTo>
                  <a:pt x="3398" y="15079"/>
                  <a:pt x="3913" y="15003"/>
                  <a:pt x="4425" y="15003"/>
                </a:cubicBezTo>
                <a:cubicBezTo>
                  <a:pt x="4667" y="15003"/>
                  <a:pt x="4913" y="15023"/>
                  <a:pt x="5158" y="15059"/>
                </a:cubicBezTo>
                <a:cubicBezTo>
                  <a:pt x="5403" y="15096"/>
                  <a:pt x="5649" y="15144"/>
                  <a:pt x="5888" y="15209"/>
                </a:cubicBezTo>
                <a:lnTo>
                  <a:pt x="5888" y="4676"/>
                </a:lnTo>
                <a:cubicBezTo>
                  <a:pt x="5888" y="4433"/>
                  <a:pt x="5967" y="4216"/>
                  <a:pt x="6121" y="4029"/>
                </a:cubicBezTo>
                <a:cubicBezTo>
                  <a:pt x="6276" y="3837"/>
                  <a:pt x="6482" y="3707"/>
                  <a:pt x="6745" y="3634"/>
                </a:cubicBezTo>
                <a:cubicBezTo>
                  <a:pt x="6966" y="3583"/>
                  <a:pt x="7445" y="3453"/>
                  <a:pt x="8187" y="3241"/>
                </a:cubicBezTo>
                <a:cubicBezTo>
                  <a:pt x="8926" y="3035"/>
                  <a:pt x="9786" y="2798"/>
                  <a:pt x="10771" y="2533"/>
                </a:cubicBezTo>
                <a:cubicBezTo>
                  <a:pt x="11755" y="2267"/>
                  <a:pt x="12791" y="1985"/>
                  <a:pt x="13888" y="1688"/>
                </a:cubicBezTo>
                <a:cubicBezTo>
                  <a:pt x="14984" y="1392"/>
                  <a:pt x="16005" y="1118"/>
                  <a:pt x="16947" y="872"/>
                </a:cubicBezTo>
                <a:cubicBezTo>
                  <a:pt x="17892" y="624"/>
                  <a:pt x="18683" y="415"/>
                  <a:pt x="19328" y="248"/>
                </a:cubicBezTo>
                <a:cubicBezTo>
                  <a:pt x="19976" y="81"/>
                  <a:pt x="20336" y="0"/>
                  <a:pt x="20412" y="0"/>
                </a:cubicBezTo>
              </a:path>
            </a:pathLst>
          </a:custGeom>
          <a:solidFill>
            <a:schemeClr val="bg1"/>
          </a:solidFill>
          <a:ln>
            <a:noFill/>
          </a:ln>
          <a:effectLst/>
          <a:extLst/>
        </p:spPr>
        <p:txBody>
          <a:bodyPr lIns="50789" tIns="50789" rIns="50789" bIns="50789" anchor="ctr"/>
          <a:lstStyle/>
          <a:p>
            <a:pPr defTabSz="457098">
              <a:defRPr/>
            </a:pPr>
            <a:endParaRPr lang="es-ES" sz="2900" dirty="0">
              <a:solidFill>
                <a:prstClr val="white"/>
              </a:solidFill>
              <a:effectLst>
                <a:outerShdw blurRad="38100" dist="38100" dir="2700000" algn="tl">
                  <a:srgbClr val="000000"/>
                </a:outerShdw>
              </a:effectLst>
              <a:latin typeface="Gill Sans" charset="0"/>
              <a:cs typeface="Gill Sans" charset="0"/>
              <a:sym typeface="Gill Sans" charset="0"/>
            </a:endParaRPr>
          </a:p>
        </p:txBody>
      </p:sp>
      <p:sp>
        <p:nvSpPr>
          <p:cNvPr id="55" name="AutoShape 12"/>
          <p:cNvSpPr>
            <a:spLocks/>
          </p:cNvSpPr>
          <p:nvPr/>
        </p:nvSpPr>
        <p:spPr bwMode="auto">
          <a:xfrm>
            <a:off x="9420476" y="5119237"/>
            <a:ext cx="397234" cy="437072"/>
          </a:xfrm>
          <a:custGeom>
            <a:avLst/>
            <a:gdLst>
              <a:gd name="T0" fmla="+- 0 10802 114"/>
              <a:gd name="T1" fmla="*/ T0 w 21376"/>
              <a:gd name="T2" fmla="*/ 10800 h 21600"/>
              <a:gd name="T3" fmla="+- 0 10802 114"/>
              <a:gd name="T4" fmla="*/ T3 w 21376"/>
              <a:gd name="T5" fmla="*/ 10800 h 21600"/>
              <a:gd name="T6" fmla="+- 0 10802 114"/>
              <a:gd name="T7" fmla="*/ T6 w 21376"/>
              <a:gd name="T8" fmla="*/ 10800 h 21600"/>
              <a:gd name="T9" fmla="+- 0 10802 114"/>
              <a:gd name="T10" fmla="*/ T9 w 21376"/>
              <a:gd name="T11" fmla="*/ 10800 h 21600"/>
            </a:gdLst>
            <a:ahLst/>
            <a:cxnLst>
              <a:cxn ang="0">
                <a:pos x="T1" y="T2"/>
              </a:cxn>
              <a:cxn ang="0">
                <a:pos x="T4" y="T5"/>
              </a:cxn>
              <a:cxn ang="0">
                <a:pos x="T7" y="T8"/>
              </a:cxn>
              <a:cxn ang="0">
                <a:pos x="T10" y="T11"/>
              </a:cxn>
            </a:cxnLst>
            <a:rect l="0" t="0" r="r" b="b"/>
            <a:pathLst>
              <a:path w="21376" h="21600">
                <a:moveTo>
                  <a:pt x="21036" y="18604"/>
                </a:moveTo>
                <a:cubicBezTo>
                  <a:pt x="21454" y="19261"/>
                  <a:pt x="21486" y="19922"/>
                  <a:pt x="21134" y="20586"/>
                </a:cubicBezTo>
                <a:cubicBezTo>
                  <a:pt x="20969" y="20915"/>
                  <a:pt x="20731" y="21168"/>
                  <a:pt x="20427" y="21338"/>
                </a:cubicBezTo>
                <a:cubicBezTo>
                  <a:pt x="20122" y="21514"/>
                  <a:pt x="19797" y="21599"/>
                  <a:pt x="19455" y="21599"/>
                </a:cubicBezTo>
                <a:lnTo>
                  <a:pt x="1928" y="21599"/>
                </a:lnTo>
                <a:cubicBezTo>
                  <a:pt x="1585" y="21599"/>
                  <a:pt x="1263" y="21514"/>
                  <a:pt x="965" y="21338"/>
                </a:cubicBezTo>
                <a:cubicBezTo>
                  <a:pt x="663" y="21168"/>
                  <a:pt x="425" y="20915"/>
                  <a:pt x="248" y="20586"/>
                </a:cubicBezTo>
                <a:cubicBezTo>
                  <a:pt x="-114" y="19914"/>
                  <a:pt x="-80" y="19250"/>
                  <a:pt x="344" y="18604"/>
                </a:cubicBezTo>
                <a:lnTo>
                  <a:pt x="7509" y="7313"/>
                </a:lnTo>
                <a:lnTo>
                  <a:pt x="7509" y="2167"/>
                </a:lnTo>
                <a:lnTo>
                  <a:pt x="6427" y="2167"/>
                </a:lnTo>
                <a:cubicBezTo>
                  <a:pt x="6122" y="2167"/>
                  <a:pt x="5870" y="2061"/>
                  <a:pt x="5670" y="1850"/>
                </a:cubicBezTo>
                <a:cubicBezTo>
                  <a:pt x="5473" y="1638"/>
                  <a:pt x="5371" y="1380"/>
                  <a:pt x="5371" y="1072"/>
                </a:cubicBezTo>
                <a:cubicBezTo>
                  <a:pt x="5371" y="778"/>
                  <a:pt x="5473" y="528"/>
                  <a:pt x="5670" y="320"/>
                </a:cubicBezTo>
                <a:cubicBezTo>
                  <a:pt x="5870" y="108"/>
                  <a:pt x="6122" y="0"/>
                  <a:pt x="6427" y="0"/>
                </a:cubicBezTo>
                <a:lnTo>
                  <a:pt x="14953" y="0"/>
                </a:lnTo>
                <a:cubicBezTo>
                  <a:pt x="15260" y="0"/>
                  <a:pt x="15515" y="108"/>
                  <a:pt x="15724" y="320"/>
                </a:cubicBezTo>
                <a:cubicBezTo>
                  <a:pt x="15933" y="528"/>
                  <a:pt x="16038" y="778"/>
                  <a:pt x="16038" y="1072"/>
                </a:cubicBezTo>
                <a:cubicBezTo>
                  <a:pt x="16038" y="1380"/>
                  <a:pt x="15933" y="1638"/>
                  <a:pt x="15724" y="1850"/>
                </a:cubicBezTo>
                <a:cubicBezTo>
                  <a:pt x="15515" y="2061"/>
                  <a:pt x="15260" y="2167"/>
                  <a:pt x="14953" y="2167"/>
                </a:cubicBezTo>
                <a:lnTo>
                  <a:pt x="13900" y="2167"/>
                </a:lnTo>
                <a:lnTo>
                  <a:pt x="13900" y="7339"/>
                </a:lnTo>
                <a:lnTo>
                  <a:pt x="21036" y="18604"/>
                </a:lnTo>
                <a:close/>
                <a:moveTo>
                  <a:pt x="5261" y="14865"/>
                </a:moveTo>
                <a:lnTo>
                  <a:pt x="16122" y="14865"/>
                </a:lnTo>
                <a:lnTo>
                  <a:pt x="11773" y="7974"/>
                </a:lnTo>
                <a:lnTo>
                  <a:pt x="11773" y="2167"/>
                </a:lnTo>
                <a:lnTo>
                  <a:pt x="9635" y="2167"/>
                </a:lnTo>
                <a:lnTo>
                  <a:pt x="9635" y="7947"/>
                </a:lnTo>
                <a:lnTo>
                  <a:pt x="5261" y="14865"/>
                </a:lnTo>
                <a:close/>
              </a:path>
            </a:pathLst>
          </a:custGeom>
          <a:solidFill>
            <a:schemeClr val="bg1"/>
          </a:solidFill>
          <a:ln>
            <a:noFill/>
          </a:ln>
          <a:effectLst/>
          <a:extLst/>
        </p:spPr>
        <p:txBody>
          <a:bodyPr lIns="50789" tIns="50789" rIns="50789" bIns="50789" anchor="ctr"/>
          <a:lstStyle/>
          <a:p>
            <a:pPr defTabSz="457098">
              <a:defRPr/>
            </a:pPr>
            <a:endParaRPr lang="es-ES" sz="2900" dirty="0">
              <a:solidFill>
                <a:prstClr val="white"/>
              </a:solidFill>
              <a:effectLst>
                <a:outerShdw blurRad="38100" dist="38100" dir="2700000" algn="tl">
                  <a:srgbClr val="000000"/>
                </a:outerShdw>
              </a:effectLst>
              <a:latin typeface="Gill Sans" charset="0"/>
              <a:cs typeface="Gill Sans" charset="0"/>
              <a:sym typeface="Gill Sans" charset="0"/>
            </a:endParaRPr>
          </a:p>
        </p:txBody>
      </p:sp>
      <p:sp>
        <p:nvSpPr>
          <p:cNvPr id="57" name="Rectangle 57"/>
          <p:cNvSpPr/>
          <p:nvPr/>
        </p:nvSpPr>
        <p:spPr>
          <a:xfrm>
            <a:off x="2400476" y="2418789"/>
            <a:ext cx="3441327" cy="277005"/>
          </a:xfrm>
          <a:prstGeom prst="rect">
            <a:avLst/>
          </a:prstGeom>
        </p:spPr>
        <p:txBody>
          <a:bodyPr wrap="square" lIns="91445" tIns="45723" rIns="91445" bIns="45723">
            <a:spAutoFit/>
          </a:bodyPr>
          <a:lstStyle/>
          <a:p>
            <a:r>
              <a:rPr lang="zh-CN" altLang="en-US" sz="1200"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单击此处编辑您要的内容</a:t>
            </a:r>
            <a:endParaRPr lang="en-US" sz="1200" dirty="0">
              <a:solidFill>
                <a:prstClr val="black"/>
              </a:solidFill>
              <a:cs typeface="Lato Light"/>
            </a:endParaRPr>
          </a:p>
        </p:txBody>
      </p:sp>
      <p:sp>
        <p:nvSpPr>
          <p:cNvPr id="73" name="Rectangle 57"/>
          <p:cNvSpPr/>
          <p:nvPr/>
        </p:nvSpPr>
        <p:spPr>
          <a:xfrm>
            <a:off x="2400476" y="3465285"/>
            <a:ext cx="3441327" cy="277005"/>
          </a:xfrm>
          <a:prstGeom prst="rect">
            <a:avLst/>
          </a:prstGeom>
        </p:spPr>
        <p:txBody>
          <a:bodyPr wrap="square" lIns="91445" tIns="45723" rIns="91445" bIns="45723">
            <a:spAutoFit/>
          </a:bodyPr>
          <a:lstStyle/>
          <a:p>
            <a:r>
              <a:rPr lang="zh-CN" altLang="en-US" sz="1200"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单击此处编辑您要的内容</a:t>
            </a:r>
            <a:endParaRPr lang="en-US" sz="1200" dirty="0">
              <a:solidFill>
                <a:prstClr val="black"/>
              </a:solidFill>
              <a:cs typeface="Lato Light"/>
            </a:endParaRPr>
          </a:p>
        </p:txBody>
      </p:sp>
      <p:sp>
        <p:nvSpPr>
          <p:cNvPr id="75" name="Rectangle 57"/>
          <p:cNvSpPr/>
          <p:nvPr/>
        </p:nvSpPr>
        <p:spPr>
          <a:xfrm>
            <a:off x="2400476" y="4426356"/>
            <a:ext cx="3441327" cy="277005"/>
          </a:xfrm>
          <a:prstGeom prst="rect">
            <a:avLst/>
          </a:prstGeom>
        </p:spPr>
        <p:txBody>
          <a:bodyPr wrap="square" lIns="91445" tIns="45723" rIns="91445" bIns="45723">
            <a:spAutoFit/>
          </a:bodyPr>
          <a:lstStyle/>
          <a:p>
            <a:r>
              <a:rPr lang="zh-CN" altLang="en-US" sz="1200"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单击此处编辑您要的内容</a:t>
            </a:r>
            <a:endParaRPr lang="en-US" sz="1200" dirty="0">
              <a:solidFill>
                <a:prstClr val="black"/>
              </a:solidFill>
              <a:cs typeface="Lato Light"/>
            </a:endParaRPr>
          </a:p>
        </p:txBody>
      </p:sp>
      <p:sp>
        <p:nvSpPr>
          <p:cNvPr id="56" name="TextBox 56"/>
          <p:cNvSpPr txBox="1"/>
          <p:nvPr/>
        </p:nvSpPr>
        <p:spPr>
          <a:xfrm>
            <a:off x="2413161" y="1776421"/>
            <a:ext cx="1415782" cy="289316"/>
          </a:xfrm>
          <a:prstGeom prst="rect">
            <a:avLst/>
          </a:prstGeom>
          <a:noFill/>
        </p:spPr>
        <p:txBody>
          <a:bodyPr wrap="none" lIns="91445" tIns="45723" rIns="91445" bIns="45723" rtlCol="0">
            <a:spAutoFit/>
          </a:bodyPr>
          <a:lstStyle/>
          <a:p>
            <a:pPr>
              <a:lnSpc>
                <a:spcPct val="80000"/>
              </a:lnSpc>
            </a:pPr>
            <a:r>
              <a:rPr lang="zh-CN" altLang="en-US" sz="1600"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a:t>
            </a:r>
            <a:endParaRPr lang="en-US" altLang="zh-CN" sz="1600" dirty="0">
              <a:solidFill>
                <a:prstClr val="black"/>
              </a:solidFill>
              <a:latin typeface="Bebas Neue Bold"/>
              <a:cs typeface="Bebas Neue Bold"/>
            </a:endParaRPr>
          </a:p>
        </p:txBody>
      </p:sp>
      <p:sp>
        <p:nvSpPr>
          <p:cNvPr id="58" name="Oval 55"/>
          <p:cNvSpPr/>
          <p:nvPr/>
        </p:nvSpPr>
        <p:spPr>
          <a:xfrm>
            <a:off x="1489195" y="1651816"/>
            <a:ext cx="763295" cy="76349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rtlCol="0" anchor="ctr"/>
          <a:lstStyle/>
          <a:p>
            <a:pPr algn="ctr"/>
            <a:endParaRPr lang="id-ID" sz="900" dirty="0">
              <a:solidFill>
                <a:prstClr val="white"/>
              </a:solidFill>
              <a:latin typeface="Lato Light"/>
              <a:cs typeface="Lato Light"/>
            </a:endParaRPr>
          </a:p>
        </p:txBody>
      </p:sp>
      <p:sp>
        <p:nvSpPr>
          <p:cNvPr id="61" name="Oval 62"/>
          <p:cNvSpPr/>
          <p:nvPr/>
        </p:nvSpPr>
        <p:spPr>
          <a:xfrm>
            <a:off x="1489195" y="2704697"/>
            <a:ext cx="763295" cy="76349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rtlCol="0" anchor="ctr"/>
          <a:lstStyle/>
          <a:p>
            <a:pPr algn="ctr"/>
            <a:endParaRPr lang="id-ID" sz="900" dirty="0">
              <a:solidFill>
                <a:prstClr val="white"/>
              </a:solidFill>
              <a:latin typeface="Lato Light"/>
              <a:cs typeface="Lato Light"/>
            </a:endParaRPr>
          </a:p>
        </p:txBody>
      </p:sp>
      <p:sp>
        <p:nvSpPr>
          <p:cNvPr id="64" name="Oval 67"/>
          <p:cNvSpPr/>
          <p:nvPr/>
        </p:nvSpPr>
        <p:spPr>
          <a:xfrm>
            <a:off x="1489195" y="3668861"/>
            <a:ext cx="763295" cy="76349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rtlCol="0" anchor="ctr"/>
          <a:lstStyle/>
          <a:p>
            <a:pPr algn="ctr"/>
            <a:endParaRPr lang="id-ID" sz="900" dirty="0">
              <a:solidFill>
                <a:prstClr val="white"/>
              </a:solidFill>
              <a:latin typeface="Lato Light"/>
              <a:cs typeface="Lato Light"/>
            </a:endParaRPr>
          </a:p>
        </p:txBody>
      </p:sp>
      <p:sp>
        <p:nvSpPr>
          <p:cNvPr id="67" name="Oval 72"/>
          <p:cNvSpPr/>
          <p:nvPr/>
        </p:nvSpPr>
        <p:spPr>
          <a:xfrm>
            <a:off x="1489195" y="4721741"/>
            <a:ext cx="763295" cy="76349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rtlCol="0" anchor="ctr"/>
          <a:lstStyle/>
          <a:p>
            <a:pPr algn="ctr"/>
            <a:endParaRPr lang="id-ID" sz="900" dirty="0">
              <a:solidFill>
                <a:prstClr val="white"/>
              </a:solidFill>
              <a:latin typeface="Lato Light"/>
              <a:cs typeface="Lato Light"/>
            </a:endParaRPr>
          </a:p>
        </p:txBody>
      </p:sp>
      <p:sp>
        <p:nvSpPr>
          <p:cNvPr id="68" name="AutoShape 49"/>
          <p:cNvSpPr>
            <a:spLocks/>
          </p:cNvSpPr>
          <p:nvPr/>
        </p:nvSpPr>
        <p:spPr bwMode="auto">
          <a:xfrm>
            <a:off x="1679106" y="1832674"/>
            <a:ext cx="328293" cy="32969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3143" y="21047"/>
                </a:moveTo>
                <a:cubicBezTo>
                  <a:pt x="3143" y="21200"/>
                  <a:pt x="3101" y="21329"/>
                  <a:pt x="3025" y="21435"/>
                </a:cubicBezTo>
                <a:cubicBezTo>
                  <a:pt x="2947" y="21544"/>
                  <a:pt x="2841" y="21599"/>
                  <a:pt x="2707" y="21599"/>
                </a:cubicBezTo>
                <a:lnTo>
                  <a:pt x="457" y="21599"/>
                </a:lnTo>
                <a:cubicBezTo>
                  <a:pt x="154" y="21599"/>
                  <a:pt x="0" y="21414"/>
                  <a:pt x="0" y="21047"/>
                </a:cubicBezTo>
                <a:lnTo>
                  <a:pt x="0" y="17393"/>
                </a:lnTo>
                <a:cubicBezTo>
                  <a:pt x="0" y="17244"/>
                  <a:pt x="46" y="17114"/>
                  <a:pt x="134" y="17006"/>
                </a:cubicBezTo>
                <a:cubicBezTo>
                  <a:pt x="225" y="16900"/>
                  <a:pt x="332" y="16844"/>
                  <a:pt x="457" y="16844"/>
                </a:cubicBezTo>
                <a:lnTo>
                  <a:pt x="2707" y="16844"/>
                </a:lnTo>
                <a:cubicBezTo>
                  <a:pt x="2834" y="16844"/>
                  <a:pt x="2937" y="16900"/>
                  <a:pt x="3018" y="17006"/>
                </a:cubicBezTo>
                <a:cubicBezTo>
                  <a:pt x="3101" y="17114"/>
                  <a:pt x="3143" y="17244"/>
                  <a:pt x="3143" y="17393"/>
                </a:cubicBezTo>
                <a:lnTo>
                  <a:pt x="3143" y="21047"/>
                </a:lnTo>
                <a:close/>
                <a:moveTo>
                  <a:pt x="7757" y="21047"/>
                </a:moveTo>
                <a:cubicBezTo>
                  <a:pt x="7757" y="21200"/>
                  <a:pt x="7715" y="21329"/>
                  <a:pt x="7634" y="21435"/>
                </a:cubicBezTo>
                <a:cubicBezTo>
                  <a:pt x="7551" y="21544"/>
                  <a:pt x="7448" y="21599"/>
                  <a:pt x="7324" y="21599"/>
                </a:cubicBezTo>
                <a:lnTo>
                  <a:pt x="5062" y="21599"/>
                </a:lnTo>
                <a:cubicBezTo>
                  <a:pt x="4934" y="21599"/>
                  <a:pt x="4829" y="21544"/>
                  <a:pt x="4739" y="21435"/>
                </a:cubicBezTo>
                <a:cubicBezTo>
                  <a:pt x="4648" y="21329"/>
                  <a:pt x="4604" y="21200"/>
                  <a:pt x="4604" y="21047"/>
                </a:cubicBezTo>
                <a:lnTo>
                  <a:pt x="4604" y="14947"/>
                </a:lnTo>
                <a:cubicBezTo>
                  <a:pt x="4604" y="14797"/>
                  <a:pt x="4648" y="14668"/>
                  <a:pt x="4739" y="14559"/>
                </a:cubicBezTo>
                <a:cubicBezTo>
                  <a:pt x="4829" y="14453"/>
                  <a:pt x="4934" y="14398"/>
                  <a:pt x="5062" y="14398"/>
                </a:cubicBezTo>
                <a:lnTo>
                  <a:pt x="7324" y="14398"/>
                </a:lnTo>
                <a:cubicBezTo>
                  <a:pt x="7448" y="14398"/>
                  <a:pt x="7551" y="14453"/>
                  <a:pt x="7634" y="14559"/>
                </a:cubicBezTo>
                <a:cubicBezTo>
                  <a:pt x="7715" y="14668"/>
                  <a:pt x="7757" y="14797"/>
                  <a:pt x="7757" y="14947"/>
                </a:cubicBezTo>
                <a:lnTo>
                  <a:pt x="7757" y="21047"/>
                </a:lnTo>
                <a:close/>
                <a:moveTo>
                  <a:pt x="12388" y="21047"/>
                </a:moveTo>
                <a:cubicBezTo>
                  <a:pt x="12388" y="21200"/>
                  <a:pt x="12342" y="21329"/>
                  <a:pt x="12251" y="21435"/>
                </a:cubicBezTo>
                <a:cubicBezTo>
                  <a:pt x="12165" y="21544"/>
                  <a:pt x="12055" y="21599"/>
                  <a:pt x="11928" y="21599"/>
                </a:cubicBezTo>
                <a:lnTo>
                  <a:pt x="9666" y="21599"/>
                </a:lnTo>
                <a:cubicBezTo>
                  <a:pt x="9541" y="21599"/>
                  <a:pt x="9434" y="21544"/>
                  <a:pt x="9343" y="21435"/>
                </a:cubicBezTo>
                <a:cubicBezTo>
                  <a:pt x="9255" y="21329"/>
                  <a:pt x="9208" y="21200"/>
                  <a:pt x="9208" y="21047"/>
                </a:cubicBezTo>
                <a:lnTo>
                  <a:pt x="9208" y="11546"/>
                </a:lnTo>
                <a:cubicBezTo>
                  <a:pt x="9208" y="11393"/>
                  <a:pt x="9255" y="11264"/>
                  <a:pt x="9343" y="11158"/>
                </a:cubicBezTo>
                <a:cubicBezTo>
                  <a:pt x="9434" y="11049"/>
                  <a:pt x="9541" y="10996"/>
                  <a:pt x="9666" y="10996"/>
                </a:cubicBezTo>
                <a:lnTo>
                  <a:pt x="11928" y="10996"/>
                </a:lnTo>
                <a:cubicBezTo>
                  <a:pt x="12055" y="10996"/>
                  <a:pt x="12165" y="11049"/>
                  <a:pt x="12251" y="11158"/>
                </a:cubicBezTo>
                <a:cubicBezTo>
                  <a:pt x="12342" y="11264"/>
                  <a:pt x="12388" y="11393"/>
                  <a:pt x="12388" y="11546"/>
                </a:cubicBezTo>
                <a:lnTo>
                  <a:pt x="12388" y="21047"/>
                </a:lnTo>
                <a:close/>
                <a:moveTo>
                  <a:pt x="16993" y="21047"/>
                </a:moveTo>
                <a:cubicBezTo>
                  <a:pt x="16993" y="21200"/>
                  <a:pt x="16946" y="21329"/>
                  <a:pt x="16856" y="21435"/>
                </a:cubicBezTo>
                <a:cubicBezTo>
                  <a:pt x="16767" y="21544"/>
                  <a:pt x="16660" y="21599"/>
                  <a:pt x="16535" y="21599"/>
                </a:cubicBezTo>
                <a:lnTo>
                  <a:pt x="14285" y="21599"/>
                </a:lnTo>
                <a:cubicBezTo>
                  <a:pt x="14158" y="21599"/>
                  <a:pt x="14055" y="21544"/>
                  <a:pt x="13974" y="21435"/>
                </a:cubicBezTo>
                <a:cubicBezTo>
                  <a:pt x="13894" y="21329"/>
                  <a:pt x="13850" y="21200"/>
                  <a:pt x="13850" y="21047"/>
                </a:cubicBezTo>
                <a:lnTo>
                  <a:pt x="13850" y="7058"/>
                </a:lnTo>
                <a:cubicBezTo>
                  <a:pt x="13850" y="6908"/>
                  <a:pt x="13891" y="6781"/>
                  <a:pt x="13967" y="6670"/>
                </a:cubicBezTo>
                <a:cubicBezTo>
                  <a:pt x="14045" y="6564"/>
                  <a:pt x="14151" y="6511"/>
                  <a:pt x="14285" y="6511"/>
                </a:cubicBezTo>
                <a:lnTo>
                  <a:pt x="16535" y="6511"/>
                </a:lnTo>
                <a:cubicBezTo>
                  <a:pt x="16660" y="6511"/>
                  <a:pt x="16767" y="6561"/>
                  <a:pt x="16855" y="6664"/>
                </a:cubicBezTo>
                <a:cubicBezTo>
                  <a:pt x="16946" y="6767"/>
                  <a:pt x="16993" y="6899"/>
                  <a:pt x="16993" y="7058"/>
                </a:cubicBezTo>
                <a:lnTo>
                  <a:pt x="16993" y="21047"/>
                </a:lnTo>
                <a:close/>
                <a:moveTo>
                  <a:pt x="21599" y="21047"/>
                </a:moveTo>
                <a:cubicBezTo>
                  <a:pt x="21599" y="21414"/>
                  <a:pt x="21448" y="21599"/>
                  <a:pt x="21139" y="21599"/>
                </a:cubicBezTo>
                <a:lnTo>
                  <a:pt x="18914" y="21599"/>
                </a:lnTo>
                <a:cubicBezTo>
                  <a:pt x="18611" y="21599"/>
                  <a:pt x="18456" y="21414"/>
                  <a:pt x="18456" y="21047"/>
                </a:cubicBezTo>
                <a:lnTo>
                  <a:pt x="18456" y="549"/>
                </a:lnTo>
                <a:cubicBezTo>
                  <a:pt x="18456" y="182"/>
                  <a:pt x="18608" y="0"/>
                  <a:pt x="18914" y="0"/>
                </a:cubicBezTo>
                <a:lnTo>
                  <a:pt x="21139" y="0"/>
                </a:lnTo>
                <a:cubicBezTo>
                  <a:pt x="21445" y="0"/>
                  <a:pt x="21599" y="182"/>
                  <a:pt x="21599" y="549"/>
                </a:cubicBezTo>
                <a:lnTo>
                  <a:pt x="21599" y="21047"/>
                </a:lnTo>
                <a:close/>
              </a:path>
            </a:pathLst>
          </a:custGeom>
          <a:solidFill>
            <a:schemeClr val="bg1"/>
          </a:solidFill>
          <a:ln>
            <a:noFill/>
          </a:ln>
          <a:effectLst/>
          <a:extLst/>
        </p:spPr>
        <p:txBody>
          <a:bodyPr lIns="50789" tIns="50789" rIns="50789" bIns="50789" anchor="ctr"/>
          <a:lstStyle/>
          <a:p>
            <a:pPr defTabSz="457098">
              <a:defRPr/>
            </a:pPr>
            <a:endParaRPr lang="es-ES" sz="2900" dirty="0">
              <a:solidFill>
                <a:prstClr val="white"/>
              </a:solidFill>
              <a:effectLst>
                <a:outerShdw blurRad="38100" dist="38100" dir="2700000" algn="tl">
                  <a:srgbClr val="000000"/>
                </a:outerShdw>
              </a:effectLst>
              <a:latin typeface="Gill Sans" charset="0"/>
              <a:cs typeface="Gill Sans" charset="0"/>
              <a:sym typeface="Gill Sans" charset="0"/>
            </a:endParaRPr>
          </a:p>
        </p:txBody>
      </p:sp>
      <p:sp>
        <p:nvSpPr>
          <p:cNvPr id="69" name="AutoShape 32"/>
          <p:cNvSpPr>
            <a:spLocks/>
          </p:cNvSpPr>
          <p:nvPr/>
        </p:nvSpPr>
        <p:spPr bwMode="auto">
          <a:xfrm>
            <a:off x="1693959" y="2897736"/>
            <a:ext cx="361122" cy="36266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151" y="7569"/>
                </a:moveTo>
                <a:cubicBezTo>
                  <a:pt x="21273" y="7569"/>
                  <a:pt x="21379" y="7618"/>
                  <a:pt x="21468" y="7727"/>
                </a:cubicBezTo>
                <a:cubicBezTo>
                  <a:pt x="21554" y="7834"/>
                  <a:pt x="21599" y="7958"/>
                  <a:pt x="21599" y="8105"/>
                </a:cubicBezTo>
                <a:lnTo>
                  <a:pt x="21599" y="13494"/>
                </a:lnTo>
                <a:cubicBezTo>
                  <a:pt x="21599" y="13641"/>
                  <a:pt x="21556" y="13768"/>
                  <a:pt x="21472" y="13872"/>
                </a:cubicBezTo>
                <a:cubicBezTo>
                  <a:pt x="21388" y="13978"/>
                  <a:pt x="21280" y="14033"/>
                  <a:pt x="21151" y="14033"/>
                </a:cubicBezTo>
                <a:lnTo>
                  <a:pt x="19807" y="14033"/>
                </a:lnTo>
                <a:lnTo>
                  <a:pt x="19807" y="19984"/>
                </a:lnTo>
                <a:cubicBezTo>
                  <a:pt x="19807" y="20419"/>
                  <a:pt x="19675" y="20796"/>
                  <a:pt x="19411" y="21116"/>
                </a:cubicBezTo>
                <a:cubicBezTo>
                  <a:pt x="19144" y="21438"/>
                  <a:pt x="18825" y="21599"/>
                  <a:pt x="18451" y="21599"/>
                </a:cubicBezTo>
                <a:lnTo>
                  <a:pt x="3146" y="21599"/>
                </a:lnTo>
                <a:cubicBezTo>
                  <a:pt x="2772" y="21599"/>
                  <a:pt x="2455" y="21438"/>
                  <a:pt x="2198" y="21116"/>
                </a:cubicBezTo>
                <a:cubicBezTo>
                  <a:pt x="1941" y="20796"/>
                  <a:pt x="1814" y="20419"/>
                  <a:pt x="1814" y="19984"/>
                </a:cubicBezTo>
                <a:lnTo>
                  <a:pt x="1814" y="14033"/>
                </a:lnTo>
                <a:lnTo>
                  <a:pt x="446" y="14033"/>
                </a:lnTo>
                <a:cubicBezTo>
                  <a:pt x="324" y="14033"/>
                  <a:pt x="218" y="13981"/>
                  <a:pt x="132" y="13880"/>
                </a:cubicBezTo>
                <a:cubicBezTo>
                  <a:pt x="43" y="13780"/>
                  <a:pt x="0" y="13650"/>
                  <a:pt x="0" y="13494"/>
                </a:cubicBezTo>
                <a:lnTo>
                  <a:pt x="0" y="8105"/>
                </a:lnTo>
                <a:cubicBezTo>
                  <a:pt x="0" y="7958"/>
                  <a:pt x="43" y="7834"/>
                  <a:pt x="132" y="7727"/>
                </a:cubicBezTo>
                <a:cubicBezTo>
                  <a:pt x="218" y="7618"/>
                  <a:pt x="324" y="7569"/>
                  <a:pt x="446" y="7569"/>
                </a:cubicBezTo>
                <a:lnTo>
                  <a:pt x="6638" y="7569"/>
                </a:lnTo>
                <a:cubicBezTo>
                  <a:pt x="6203" y="7569"/>
                  <a:pt x="5791" y="7468"/>
                  <a:pt x="5404" y="7270"/>
                </a:cubicBezTo>
                <a:cubicBezTo>
                  <a:pt x="5018" y="7074"/>
                  <a:pt x="4682" y="6803"/>
                  <a:pt x="4399" y="6466"/>
                </a:cubicBezTo>
                <a:cubicBezTo>
                  <a:pt x="4116" y="6126"/>
                  <a:pt x="3892" y="5723"/>
                  <a:pt x="3727" y="5266"/>
                </a:cubicBezTo>
                <a:cubicBezTo>
                  <a:pt x="3561" y="4808"/>
                  <a:pt x="3480" y="4316"/>
                  <a:pt x="3480" y="3789"/>
                </a:cubicBezTo>
                <a:cubicBezTo>
                  <a:pt x="3480" y="3267"/>
                  <a:pt x="3561" y="2775"/>
                  <a:pt x="3727" y="2312"/>
                </a:cubicBezTo>
                <a:cubicBezTo>
                  <a:pt x="3892" y="1845"/>
                  <a:pt x="4116" y="1445"/>
                  <a:pt x="4399" y="1102"/>
                </a:cubicBezTo>
                <a:cubicBezTo>
                  <a:pt x="4682" y="765"/>
                  <a:pt x="5016" y="495"/>
                  <a:pt x="5399" y="296"/>
                </a:cubicBezTo>
                <a:cubicBezTo>
                  <a:pt x="5781" y="100"/>
                  <a:pt x="6194" y="0"/>
                  <a:pt x="6638" y="0"/>
                </a:cubicBezTo>
                <a:cubicBezTo>
                  <a:pt x="7106" y="0"/>
                  <a:pt x="7550" y="112"/>
                  <a:pt x="7967" y="336"/>
                </a:cubicBezTo>
                <a:cubicBezTo>
                  <a:pt x="8385" y="561"/>
                  <a:pt x="8723" y="883"/>
                  <a:pt x="8985" y="1295"/>
                </a:cubicBezTo>
                <a:lnTo>
                  <a:pt x="10799" y="4094"/>
                </a:lnTo>
                <a:lnTo>
                  <a:pt x="12614" y="1295"/>
                </a:lnTo>
                <a:cubicBezTo>
                  <a:pt x="12883" y="883"/>
                  <a:pt x="13224" y="561"/>
                  <a:pt x="13636" y="336"/>
                </a:cubicBezTo>
                <a:cubicBezTo>
                  <a:pt x="14049" y="112"/>
                  <a:pt x="14493" y="0"/>
                  <a:pt x="14971" y="0"/>
                </a:cubicBezTo>
                <a:cubicBezTo>
                  <a:pt x="15405" y="0"/>
                  <a:pt x="15815" y="100"/>
                  <a:pt x="16199" y="296"/>
                </a:cubicBezTo>
                <a:cubicBezTo>
                  <a:pt x="16581" y="495"/>
                  <a:pt x="16915" y="765"/>
                  <a:pt x="17198" y="1102"/>
                </a:cubicBezTo>
                <a:cubicBezTo>
                  <a:pt x="17481" y="1445"/>
                  <a:pt x="17704" y="1845"/>
                  <a:pt x="17870" y="2303"/>
                </a:cubicBezTo>
                <a:cubicBezTo>
                  <a:pt x="18036" y="2761"/>
                  <a:pt x="18117" y="3259"/>
                  <a:pt x="18117" y="3789"/>
                </a:cubicBezTo>
                <a:cubicBezTo>
                  <a:pt x="18117" y="4315"/>
                  <a:pt x="18036" y="4808"/>
                  <a:pt x="17870" y="5266"/>
                </a:cubicBezTo>
                <a:cubicBezTo>
                  <a:pt x="17704" y="5723"/>
                  <a:pt x="17481" y="6126"/>
                  <a:pt x="17198" y="6466"/>
                </a:cubicBezTo>
                <a:cubicBezTo>
                  <a:pt x="16915" y="6803"/>
                  <a:pt x="16581" y="7074"/>
                  <a:pt x="16199" y="7269"/>
                </a:cubicBezTo>
                <a:cubicBezTo>
                  <a:pt x="15815" y="7468"/>
                  <a:pt x="15405" y="7569"/>
                  <a:pt x="14971" y="7569"/>
                </a:cubicBezTo>
                <a:lnTo>
                  <a:pt x="21151" y="7569"/>
                </a:lnTo>
                <a:close/>
                <a:moveTo>
                  <a:pt x="5294" y="3789"/>
                </a:moveTo>
                <a:cubicBezTo>
                  <a:pt x="5294" y="4243"/>
                  <a:pt x="5424" y="4621"/>
                  <a:pt x="5680" y="4929"/>
                </a:cubicBezTo>
                <a:cubicBezTo>
                  <a:pt x="5937" y="5234"/>
                  <a:pt x="6256" y="5389"/>
                  <a:pt x="6638" y="5389"/>
                </a:cubicBezTo>
                <a:lnTo>
                  <a:pt x="9362" y="5389"/>
                </a:lnTo>
                <a:lnTo>
                  <a:pt x="7629" y="2689"/>
                </a:lnTo>
                <a:cubicBezTo>
                  <a:pt x="7550" y="2597"/>
                  <a:pt x="7430" y="2484"/>
                  <a:pt x="7260" y="2349"/>
                </a:cubicBezTo>
                <a:cubicBezTo>
                  <a:pt x="7092" y="2217"/>
                  <a:pt x="6885" y="2150"/>
                  <a:pt x="6638" y="2150"/>
                </a:cubicBezTo>
                <a:cubicBezTo>
                  <a:pt x="6264" y="2150"/>
                  <a:pt x="5947" y="2312"/>
                  <a:pt x="5685" y="2634"/>
                </a:cubicBezTo>
                <a:cubicBezTo>
                  <a:pt x="5426" y="2954"/>
                  <a:pt x="5294" y="3342"/>
                  <a:pt x="5294" y="3789"/>
                </a:cubicBezTo>
                <a:moveTo>
                  <a:pt x="13063" y="7569"/>
                </a:moveTo>
                <a:lnTo>
                  <a:pt x="8534" y="7569"/>
                </a:lnTo>
                <a:lnTo>
                  <a:pt x="8534" y="18553"/>
                </a:lnTo>
                <a:cubicBezTo>
                  <a:pt x="8534" y="18856"/>
                  <a:pt x="8628" y="19118"/>
                  <a:pt x="8810" y="19334"/>
                </a:cubicBezTo>
                <a:cubicBezTo>
                  <a:pt x="8995" y="19547"/>
                  <a:pt x="9208" y="19656"/>
                  <a:pt x="9456" y="19656"/>
                </a:cubicBezTo>
                <a:lnTo>
                  <a:pt x="12144" y="19656"/>
                </a:lnTo>
                <a:cubicBezTo>
                  <a:pt x="12396" y="19656"/>
                  <a:pt x="12612" y="19547"/>
                  <a:pt x="12792" y="19334"/>
                </a:cubicBezTo>
                <a:cubicBezTo>
                  <a:pt x="12972" y="19118"/>
                  <a:pt x="13063" y="18856"/>
                  <a:pt x="13063" y="18553"/>
                </a:cubicBezTo>
                <a:lnTo>
                  <a:pt x="13063" y="7569"/>
                </a:lnTo>
                <a:close/>
                <a:moveTo>
                  <a:pt x="12235" y="5389"/>
                </a:moveTo>
                <a:lnTo>
                  <a:pt x="14971" y="5389"/>
                </a:lnTo>
                <a:cubicBezTo>
                  <a:pt x="15345" y="5389"/>
                  <a:pt x="15660" y="5234"/>
                  <a:pt x="15916" y="4929"/>
                </a:cubicBezTo>
                <a:cubicBezTo>
                  <a:pt x="16173" y="4621"/>
                  <a:pt x="16303" y="4243"/>
                  <a:pt x="16303" y="3789"/>
                </a:cubicBezTo>
                <a:cubicBezTo>
                  <a:pt x="16303" y="3339"/>
                  <a:pt x="16173" y="2954"/>
                  <a:pt x="15916" y="2634"/>
                </a:cubicBezTo>
                <a:cubicBezTo>
                  <a:pt x="15660" y="2312"/>
                  <a:pt x="15345" y="2150"/>
                  <a:pt x="14971" y="2150"/>
                </a:cubicBezTo>
                <a:cubicBezTo>
                  <a:pt x="14716" y="2150"/>
                  <a:pt x="14507" y="2217"/>
                  <a:pt x="14342" y="2349"/>
                </a:cubicBezTo>
                <a:cubicBezTo>
                  <a:pt x="14179" y="2484"/>
                  <a:pt x="14059" y="2597"/>
                  <a:pt x="13982" y="2689"/>
                </a:cubicBezTo>
                <a:lnTo>
                  <a:pt x="12235" y="5389"/>
                </a:lnTo>
                <a:close/>
              </a:path>
            </a:pathLst>
          </a:custGeom>
          <a:solidFill>
            <a:schemeClr val="bg1"/>
          </a:solidFill>
          <a:ln>
            <a:noFill/>
          </a:ln>
          <a:effectLst/>
          <a:extLst/>
        </p:spPr>
        <p:txBody>
          <a:bodyPr lIns="50789" tIns="50789" rIns="50789" bIns="50789" anchor="ctr"/>
          <a:lstStyle/>
          <a:p>
            <a:pPr defTabSz="457098">
              <a:defRPr/>
            </a:pPr>
            <a:endParaRPr lang="es-ES" sz="2900" dirty="0">
              <a:solidFill>
                <a:prstClr val="white"/>
              </a:solidFill>
              <a:effectLst>
                <a:outerShdw blurRad="38100" dist="38100" dir="2700000" algn="tl">
                  <a:srgbClr val="000000"/>
                </a:outerShdw>
              </a:effectLst>
              <a:latin typeface="Gill Sans" charset="0"/>
              <a:cs typeface="Gill Sans" charset="0"/>
              <a:sym typeface="Gill Sans" charset="0"/>
            </a:endParaRPr>
          </a:p>
        </p:txBody>
      </p:sp>
      <p:sp>
        <p:nvSpPr>
          <p:cNvPr id="70" name="AutoShape 37"/>
          <p:cNvSpPr>
            <a:spLocks/>
          </p:cNvSpPr>
          <p:nvPr/>
        </p:nvSpPr>
        <p:spPr bwMode="auto">
          <a:xfrm>
            <a:off x="1686976" y="3871207"/>
            <a:ext cx="328293" cy="36121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412" y="0"/>
                </a:moveTo>
                <a:cubicBezTo>
                  <a:pt x="20751" y="0"/>
                  <a:pt x="21033" y="104"/>
                  <a:pt x="21260" y="316"/>
                </a:cubicBezTo>
                <a:cubicBezTo>
                  <a:pt x="21487" y="530"/>
                  <a:pt x="21599" y="790"/>
                  <a:pt x="21599" y="1109"/>
                </a:cubicBezTo>
                <a:lnTo>
                  <a:pt x="21599" y="15003"/>
                </a:lnTo>
                <a:cubicBezTo>
                  <a:pt x="21599" y="15537"/>
                  <a:pt x="21466" y="16008"/>
                  <a:pt x="21203" y="16415"/>
                </a:cubicBezTo>
                <a:cubicBezTo>
                  <a:pt x="20936" y="16827"/>
                  <a:pt x="20582" y="17169"/>
                  <a:pt x="20143" y="17446"/>
                </a:cubicBezTo>
                <a:cubicBezTo>
                  <a:pt x="19700" y="17719"/>
                  <a:pt x="19219" y="17931"/>
                  <a:pt x="18701" y="18078"/>
                </a:cubicBezTo>
                <a:cubicBezTo>
                  <a:pt x="18177" y="18228"/>
                  <a:pt x="17668" y="18301"/>
                  <a:pt x="17174" y="18301"/>
                </a:cubicBezTo>
                <a:cubicBezTo>
                  <a:pt x="16686" y="18301"/>
                  <a:pt x="16172" y="18228"/>
                  <a:pt x="15644" y="18078"/>
                </a:cubicBezTo>
                <a:cubicBezTo>
                  <a:pt x="15117" y="17931"/>
                  <a:pt x="14642" y="17719"/>
                  <a:pt x="14215" y="17446"/>
                </a:cubicBezTo>
                <a:cubicBezTo>
                  <a:pt x="13788" y="17169"/>
                  <a:pt x="13445" y="16830"/>
                  <a:pt x="13179" y="16423"/>
                </a:cubicBezTo>
                <a:cubicBezTo>
                  <a:pt x="12912" y="16019"/>
                  <a:pt x="12779" y="15545"/>
                  <a:pt x="12779" y="15003"/>
                </a:cubicBezTo>
                <a:cubicBezTo>
                  <a:pt x="12779" y="14492"/>
                  <a:pt x="12912" y="14029"/>
                  <a:pt x="13179" y="13611"/>
                </a:cubicBezTo>
                <a:cubicBezTo>
                  <a:pt x="13445" y="13198"/>
                  <a:pt x="13788" y="12851"/>
                  <a:pt x="14215" y="12572"/>
                </a:cubicBezTo>
                <a:cubicBezTo>
                  <a:pt x="14642" y="12295"/>
                  <a:pt x="15117" y="12080"/>
                  <a:pt x="15644" y="11936"/>
                </a:cubicBezTo>
                <a:cubicBezTo>
                  <a:pt x="16172" y="11792"/>
                  <a:pt x="16686" y="11719"/>
                  <a:pt x="17174" y="11719"/>
                </a:cubicBezTo>
                <a:cubicBezTo>
                  <a:pt x="17441" y="11719"/>
                  <a:pt x="17692" y="11736"/>
                  <a:pt x="17940" y="11775"/>
                </a:cubicBezTo>
                <a:cubicBezTo>
                  <a:pt x="18183" y="11812"/>
                  <a:pt x="18422" y="11854"/>
                  <a:pt x="18652" y="11908"/>
                </a:cubicBezTo>
                <a:lnTo>
                  <a:pt x="18652" y="4648"/>
                </a:lnTo>
                <a:lnTo>
                  <a:pt x="8823" y="7285"/>
                </a:lnTo>
                <a:lnTo>
                  <a:pt x="8823" y="18301"/>
                </a:lnTo>
                <a:cubicBezTo>
                  <a:pt x="8823" y="18835"/>
                  <a:pt x="8690" y="19307"/>
                  <a:pt x="8423" y="19716"/>
                </a:cubicBezTo>
                <a:cubicBezTo>
                  <a:pt x="8157" y="20125"/>
                  <a:pt x="7811" y="20467"/>
                  <a:pt x="7384" y="20744"/>
                </a:cubicBezTo>
                <a:cubicBezTo>
                  <a:pt x="6960" y="21018"/>
                  <a:pt x="6485" y="21230"/>
                  <a:pt x="5955" y="21376"/>
                </a:cubicBezTo>
                <a:cubicBezTo>
                  <a:pt x="5428" y="21526"/>
                  <a:pt x="4919" y="21599"/>
                  <a:pt x="4425" y="21599"/>
                </a:cubicBezTo>
                <a:cubicBezTo>
                  <a:pt x="3913" y="21599"/>
                  <a:pt x="3398" y="21526"/>
                  <a:pt x="2880" y="21376"/>
                </a:cubicBezTo>
                <a:cubicBezTo>
                  <a:pt x="2362" y="21230"/>
                  <a:pt x="1887" y="21018"/>
                  <a:pt x="1450" y="20744"/>
                </a:cubicBezTo>
                <a:cubicBezTo>
                  <a:pt x="1014" y="20467"/>
                  <a:pt x="666" y="20125"/>
                  <a:pt x="399" y="19716"/>
                </a:cubicBezTo>
                <a:cubicBezTo>
                  <a:pt x="133" y="19307"/>
                  <a:pt x="0" y="18835"/>
                  <a:pt x="0" y="18301"/>
                </a:cubicBezTo>
                <a:cubicBezTo>
                  <a:pt x="0" y="17790"/>
                  <a:pt x="133" y="17327"/>
                  <a:pt x="399" y="16909"/>
                </a:cubicBezTo>
                <a:cubicBezTo>
                  <a:pt x="666" y="16497"/>
                  <a:pt x="1014" y="16149"/>
                  <a:pt x="1450" y="15870"/>
                </a:cubicBezTo>
                <a:cubicBezTo>
                  <a:pt x="1887" y="15590"/>
                  <a:pt x="2362" y="15376"/>
                  <a:pt x="2880" y="15229"/>
                </a:cubicBezTo>
                <a:cubicBezTo>
                  <a:pt x="3398" y="15079"/>
                  <a:pt x="3913" y="15003"/>
                  <a:pt x="4425" y="15003"/>
                </a:cubicBezTo>
                <a:cubicBezTo>
                  <a:pt x="4667" y="15003"/>
                  <a:pt x="4913" y="15023"/>
                  <a:pt x="5158" y="15059"/>
                </a:cubicBezTo>
                <a:cubicBezTo>
                  <a:pt x="5403" y="15096"/>
                  <a:pt x="5649" y="15144"/>
                  <a:pt x="5888" y="15209"/>
                </a:cubicBezTo>
                <a:lnTo>
                  <a:pt x="5888" y="4676"/>
                </a:lnTo>
                <a:cubicBezTo>
                  <a:pt x="5888" y="4433"/>
                  <a:pt x="5967" y="4216"/>
                  <a:pt x="6121" y="4029"/>
                </a:cubicBezTo>
                <a:cubicBezTo>
                  <a:pt x="6276" y="3837"/>
                  <a:pt x="6482" y="3707"/>
                  <a:pt x="6745" y="3634"/>
                </a:cubicBezTo>
                <a:cubicBezTo>
                  <a:pt x="6966" y="3583"/>
                  <a:pt x="7445" y="3453"/>
                  <a:pt x="8187" y="3241"/>
                </a:cubicBezTo>
                <a:cubicBezTo>
                  <a:pt x="8926" y="3035"/>
                  <a:pt x="9786" y="2798"/>
                  <a:pt x="10771" y="2533"/>
                </a:cubicBezTo>
                <a:cubicBezTo>
                  <a:pt x="11755" y="2267"/>
                  <a:pt x="12791" y="1985"/>
                  <a:pt x="13888" y="1688"/>
                </a:cubicBezTo>
                <a:cubicBezTo>
                  <a:pt x="14984" y="1392"/>
                  <a:pt x="16005" y="1118"/>
                  <a:pt x="16947" y="872"/>
                </a:cubicBezTo>
                <a:cubicBezTo>
                  <a:pt x="17892" y="624"/>
                  <a:pt x="18683" y="415"/>
                  <a:pt x="19328" y="248"/>
                </a:cubicBezTo>
                <a:cubicBezTo>
                  <a:pt x="19976" y="81"/>
                  <a:pt x="20336" y="0"/>
                  <a:pt x="20412" y="0"/>
                </a:cubicBezTo>
              </a:path>
            </a:pathLst>
          </a:custGeom>
          <a:solidFill>
            <a:schemeClr val="bg1"/>
          </a:solidFill>
          <a:ln>
            <a:noFill/>
          </a:ln>
          <a:effectLst/>
          <a:extLst/>
        </p:spPr>
        <p:txBody>
          <a:bodyPr lIns="50789" tIns="50789" rIns="50789" bIns="50789" anchor="ctr"/>
          <a:lstStyle/>
          <a:p>
            <a:pPr defTabSz="457098">
              <a:defRPr/>
            </a:pPr>
            <a:endParaRPr lang="es-ES" sz="2900" dirty="0">
              <a:solidFill>
                <a:prstClr val="white"/>
              </a:solidFill>
              <a:effectLst>
                <a:outerShdw blurRad="38100" dist="38100" dir="2700000" algn="tl">
                  <a:srgbClr val="000000"/>
                </a:outerShdw>
              </a:effectLst>
              <a:latin typeface="Gill Sans" charset="0"/>
              <a:cs typeface="Gill Sans" charset="0"/>
              <a:sym typeface="Gill Sans" charset="0"/>
            </a:endParaRPr>
          </a:p>
        </p:txBody>
      </p:sp>
      <p:sp>
        <p:nvSpPr>
          <p:cNvPr id="71" name="AutoShape 12"/>
          <p:cNvSpPr>
            <a:spLocks/>
          </p:cNvSpPr>
          <p:nvPr/>
        </p:nvSpPr>
        <p:spPr bwMode="auto">
          <a:xfrm>
            <a:off x="1726578" y="4925016"/>
            <a:ext cx="271316" cy="328378"/>
          </a:xfrm>
          <a:custGeom>
            <a:avLst/>
            <a:gdLst>
              <a:gd name="T0" fmla="+- 0 10802 114"/>
              <a:gd name="T1" fmla="*/ T0 w 21376"/>
              <a:gd name="T2" fmla="*/ 10800 h 21600"/>
              <a:gd name="T3" fmla="+- 0 10802 114"/>
              <a:gd name="T4" fmla="*/ T3 w 21376"/>
              <a:gd name="T5" fmla="*/ 10800 h 21600"/>
              <a:gd name="T6" fmla="+- 0 10802 114"/>
              <a:gd name="T7" fmla="*/ T6 w 21376"/>
              <a:gd name="T8" fmla="*/ 10800 h 21600"/>
              <a:gd name="T9" fmla="+- 0 10802 114"/>
              <a:gd name="T10" fmla="*/ T9 w 21376"/>
              <a:gd name="T11" fmla="*/ 10800 h 21600"/>
            </a:gdLst>
            <a:ahLst/>
            <a:cxnLst>
              <a:cxn ang="0">
                <a:pos x="T1" y="T2"/>
              </a:cxn>
              <a:cxn ang="0">
                <a:pos x="T4" y="T5"/>
              </a:cxn>
              <a:cxn ang="0">
                <a:pos x="T7" y="T8"/>
              </a:cxn>
              <a:cxn ang="0">
                <a:pos x="T10" y="T11"/>
              </a:cxn>
            </a:cxnLst>
            <a:rect l="0" t="0" r="r" b="b"/>
            <a:pathLst>
              <a:path w="21376" h="21600">
                <a:moveTo>
                  <a:pt x="21036" y="18604"/>
                </a:moveTo>
                <a:cubicBezTo>
                  <a:pt x="21454" y="19261"/>
                  <a:pt x="21486" y="19922"/>
                  <a:pt x="21134" y="20586"/>
                </a:cubicBezTo>
                <a:cubicBezTo>
                  <a:pt x="20969" y="20915"/>
                  <a:pt x="20731" y="21168"/>
                  <a:pt x="20427" y="21338"/>
                </a:cubicBezTo>
                <a:cubicBezTo>
                  <a:pt x="20122" y="21514"/>
                  <a:pt x="19797" y="21599"/>
                  <a:pt x="19455" y="21599"/>
                </a:cubicBezTo>
                <a:lnTo>
                  <a:pt x="1928" y="21599"/>
                </a:lnTo>
                <a:cubicBezTo>
                  <a:pt x="1585" y="21599"/>
                  <a:pt x="1263" y="21514"/>
                  <a:pt x="965" y="21338"/>
                </a:cubicBezTo>
                <a:cubicBezTo>
                  <a:pt x="663" y="21168"/>
                  <a:pt x="425" y="20915"/>
                  <a:pt x="248" y="20586"/>
                </a:cubicBezTo>
                <a:cubicBezTo>
                  <a:pt x="-114" y="19914"/>
                  <a:pt x="-80" y="19250"/>
                  <a:pt x="344" y="18604"/>
                </a:cubicBezTo>
                <a:lnTo>
                  <a:pt x="7509" y="7313"/>
                </a:lnTo>
                <a:lnTo>
                  <a:pt x="7509" y="2167"/>
                </a:lnTo>
                <a:lnTo>
                  <a:pt x="6427" y="2167"/>
                </a:lnTo>
                <a:cubicBezTo>
                  <a:pt x="6122" y="2167"/>
                  <a:pt x="5870" y="2061"/>
                  <a:pt x="5670" y="1850"/>
                </a:cubicBezTo>
                <a:cubicBezTo>
                  <a:pt x="5473" y="1638"/>
                  <a:pt x="5371" y="1380"/>
                  <a:pt x="5371" y="1072"/>
                </a:cubicBezTo>
                <a:cubicBezTo>
                  <a:pt x="5371" y="778"/>
                  <a:pt x="5473" y="528"/>
                  <a:pt x="5670" y="320"/>
                </a:cubicBezTo>
                <a:cubicBezTo>
                  <a:pt x="5870" y="108"/>
                  <a:pt x="6122" y="0"/>
                  <a:pt x="6427" y="0"/>
                </a:cubicBezTo>
                <a:lnTo>
                  <a:pt x="14953" y="0"/>
                </a:lnTo>
                <a:cubicBezTo>
                  <a:pt x="15260" y="0"/>
                  <a:pt x="15515" y="108"/>
                  <a:pt x="15724" y="320"/>
                </a:cubicBezTo>
                <a:cubicBezTo>
                  <a:pt x="15933" y="528"/>
                  <a:pt x="16038" y="778"/>
                  <a:pt x="16038" y="1072"/>
                </a:cubicBezTo>
                <a:cubicBezTo>
                  <a:pt x="16038" y="1380"/>
                  <a:pt x="15933" y="1638"/>
                  <a:pt x="15724" y="1850"/>
                </a:cubicBezTo>
                <a:cubicBezTo>
                  <a:pt x="15515" y="2061"/>
                  <a:pt x="15260" y="2167"/>
                  <a:pt x="14953" y="2167"/>
                </a:cubicBezTo>
                <a:lnTo>
                  <a:pt x="13900" y="2167"/>
                </a:lnTo>
                <a:lnTo>
                  <a:pt x="13900" y="7339"/>
                </a:lnTo>
                <a:lnTo>
                  <a:pt x="21036" y="18604"/>
                </a:lnTo>
                <a:close/>
                <a:moveTo>
                  <a:pt x="5261" y="14865"/>
                </a:moveTo>
                <a:lnTo>
                  <a:pt x="16122" y="14865"/>
                </a:lnTo>
                <a:lnTo>
                  <a:pt x="11773" y="7974"/>
                </a:lnTo>
                <a:lnTo>
                  <a:pt x="11773" y="2167"/>
                </a:lnTo>
                <a:lnTo>
                  <a:pt x="9635" y="2167"/>
                </a:lnTo>
                <a:lnTo>
                  <a:pt x="9635" y="7947"/>
                </a:lnTo>
                <a:lnTo>
                  <a:pt x="5261" y="14865"/>
                </a:lnTo>
                <a:close/>
              </a:path>
            </a:pathLst>
          </a:custGeom>
          <a:solidFill>
            <a:schemeClr val="bg1"/>
          </a:solidFill>
          <a:ln>
            <a:noFill/>
          </a:ln>
          <a:effectLst/>
          <a:extLst/>
        </p:spPr>
        <p:txBody>
          <a:bodyPr lIns="50789" tIns="50789" rIns="50789" bIns="50789" anchor="ctr"/>
          <a:lstStyle/>
          <a:p>
            <a:pPr defTabSz="457098">
              <a:defRPr/>
            </a:pPr>
            <a:endParaRPr lang="es-ES" sz="2900" dirty="0">
              <a:solidFill>
                <a:prstClr val="white"/>
              </a:solidFill>
              <a:effectLst>
                <a:outerShdw blurRad="38100" dist="38100" dir="2700000" algn="tl">
                  <a:srgbClr val="000000"/>
                </a:outerShdw>
              </a:effectLst>
              <a:latin typeface="Gill Sans" charset="0"/>
              <a:cs typeface="Gill Sans" charset="0"/>
              <a:sym typeface="Gill Sans" charset="0"/>
            </a:endParaRPr>
          </a:p>
        </p:txBody>
      </p:sp>
      <p:sp>
        <p:nvSpPr>
          <p:cNvPr id="72" name="TextBox 56"/>
          <p:cNvSpPr txBox="1"/>
          <p:nvPr/>
        </p:nvSpPr>
        <p:spPr>
          <a:xfrm>
            <a:off x="2413161" y="2822917"/>
            <a:ext cx="1415782" cy="289316"/>
          </a:xfrm>
          <a:prstGeom prst="rect">
            <a:avLst/>
          </a:prstGeom>
          <a:noFill/>
        </p:spPr>
        <p:txBody>
          <a:bodyPr wrap="none" lIns="91445" tIns="45723" rIns="91445" bIns="45723" rtlCol="0">
            <a:spAutoFit/>
          </a:bodyPr>
          <a:lstStyle/>
          <a:p>
            <a:pPr>
              <a:lnSpc>
                <a:spcPct val="80000"/>
              </a:lnSpc>
            </a:pPr>
            <a:r>
              <a:rPr lang="zh-CN" altLang="en-US" sz="1600"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a:t>
            </a:r>
            <a:endParaRPr lang="en-US" altLang="zh-CN" sz="1600" dirty="0">
              <a:solidFill>
                <a:prstClr val="black"/>
              </a:solidFill>
              <a:latin typeface="Bebas Neue Bold"/>
              <a:cs typeface="Bebas Neue Bold"/>
            </a:endParaRPr>
          </a:p>
        </p:txBody>
      </p:sp>
      <p:sp>
        <p:nvSpPr>
          <p:cNvPr id="74" name="TextBox 56"/>
          <p:cNvSpPr txBox="1"/>
          <p:nvPr/>
        </p:nvSpPr>
        <p:spPr>
          <a:xfrm>
            <a:off x="2413161" y="3783988"/>
            <a:ext cx="1415782" cy="289316"/>
          </a:xfrm>
          <a:prstGeom prst="rect">
            <a:avLst/>
          </a:prstGeom>
          <a:noFill/>
        </p:spPr>
        <p:txBody>
          <a:bodyPr wrap="none" lIns="91445" tIns="45723" rIns="91445" bIns="45723" rtlCol="0">
            <a:spAutoFit/>
          </a:bodyPr>
          <a:lstStyle/>
          <a:p>
            <a:pPr>
              <a:lnSpc>
                <a:spcPct val="80000"/>
              </a:lnSpc>
            </a:pPr>
            <a:r>
              <a:rPr lang="zh-CN" altLang="en-US" sz="1600"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a:t>
            </a:r>
            <a:endParaRPr lang="en-US" altLang="zh-CN" sz="1600" dirty="0">
              <a:solidFill>
                <a:prstClr val="black"/>
              </a:solidFill>
              <a:latin typeface="Bebas Neue Bold"/>
              <a:cs typeface="Bebas Neue Bold"/>
            </a:endParaRPr>
          </a:p>
        </p:txBody>
      </p:sp>
      <p:sp>
        <p:nvSpPr>
          <p:cNvPr id="76" name="TextBox 56"/>
          <p:cNvSpPr txBox="1"/>
          <p:nvPr/>
        </p:nvSpPr>
        <p:spPr>
          <a:xfrm>
            <a:off x="2413161" y="4843434"/>
            <a:ext cx="1415782" cy="289316"/>
          </a:xfrm>
          <a:prstGeom prst="rect">
            <a:avLst/>
          </a:prstGeom>
          <a:noFill/>
        </p:spPr>
        <p:txBody>
          <a:bodyPr wrap="none" lIns="91445" tIns="45723" rIns="91445" bIns="45723" rtlCol="0">
            <a:spAutoFit/>
          </a:bodyPr>
          <a:lstStyle/>
          <a:p>
            <a:pPr>
              <a:lnSpc>
                <a:spcPct val="80000"/>
              </a:lnSpc>
            </a:pPr>
            <a:r>
              <a:rPr lang="zh-CN" altLang="en-US" sz="1600"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a:t>
            </a:r>
            <a:endParaRPr lang="en-US" altLang="zh-CN" sz="1600" dirty="0">
              <a:solidFill>
                <a:prstClr val="black"/>
              </a:solidFill>
              <a:latin typeface="Bebas Neue Bold"/>
              <a:cs typeface="Bebas Neue Bold"/>
            </a:endParaRPr>
          </a:p>
        </p:txBody>
      </p:sp>
      <p:sp>
        <p:nvSpPr>
          <p:cNvPr id="77" name="Rectangle 57"/>
          <p:cNvSpPr/>
          <p:nvPr/>
        </p:nvSpPr>
        <p:spPr>
          <a:xfrm>
            <a:off x="2400476" y="5109606"/>
            <a:ext cx="3441327" cy="277005"/>
          </a:xfrm>
          <a:prstGeom prst="rect">
            <a:avLst/>
          </a:prstGeom>
        </p:spPr>
        <p:txBody>
          <a:bodyPr wrap="square" lIns="91445" tIns="45723" rIns="91445" bIns="45723">
            <a:spAutoFit/>
          </a:bodyPr>
          <a:lstStyle/>
          <a:p>
            <a:r>
              <a:rPr lang="zh-CN" altLang="en-US" sz="1200"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单击此处编辑您要的内容</a:t>
            </a:r>
            <a:endParaRPr lang="en-US" sz="1200" dirty="0">
              <a:solidFill>
                <a:prstClr val="black"/>
              </a:solidFill>
              <a:cs typeface="Lato Light"/>
            </a:endParaRPr>
          </a:p>
        </p:txBody>
      </p:sp>
      <p:grpSp>
        <p:nvGrpSpPr>
          <p:cNvPr id="32" name="组合 31"/>
          <p:cNvGrpSpPr/>
          <p:nvPr/>
        </p:nvGrpSpPr>
        <p:grpSpPr>
          <a:xfrm>
            <a:off x="0" y="251594"/>
            <a:ext cx="3671249" cy="555608"/>
            <a:chOff x="0" y="3007494"/>
            <a:chExt cx="3671249" cy="555608"/>
          </a:xfrm>
        </p:grpSpPr>
        <p:sp>
          <p:nvSpPr>
            <p:cNvPr id="33" name="矩形 32"/>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34" name="矩形 33"/>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35"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19797635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234224" y="2578314"/>
            <a:ext cx="6003930" cy="3615060"/>
            <a:chOff x="2884956" y="1044808"/>
            <a:chExt cx="3418590" cy="2058387"/>
          </a:xfrm>
          <a:solidFill>
            <a:schemeClr val="accent2"/>
          </a:solidFill>
        </p:grpSpPr>
        <p:sp>
          <p:nvSpPr>
            <p:cNvPr id="7" name="Freeform 37"/>
            <p:cNvSpPr>
              <a:spLocks/>
            </p:cNvSpPr>
            <p:nvPr/>
          </p:nvSpPr>
          <p:spPr bwMode="auto">
            <a:xfrm>
              <a:off x="3053244" y="3048954"/>
              <a:ext cx="44506" cy="37552"/>
            </a:xfrm>
            <a:custGeom>
              <a:avLst/>
              <a:gdLst>
                <a:gd name="T0" fmla="*/ 26 w 26"/>
                <a:gd name="T1" fmla="*/ 2 h 22"/>
                <a:gd name="T2" fmla="*/ 9 w 26"/>
                <a:gd name="T3" fmla="*/ 5 h 22"/>
                <a:gd name="T4" fmla="*/ 0 w 26"/>
                <a:gd name="T5" fmla="*/ 21 h 22"/>
                <a:gd name="T6" fmla="*/ 17 w 26"/>
                <a:gd name="T7" fmla="*/ 17 h 22"/>
                <a:gd name="T8" fmla="*/ 26 w 26"/>
                <a:gd name="T9" fmla="*/ 2 h 22"/>
              </a:gdLst>
              <a:ahLst/>
              <a:cxnLst>
                <a:cxn ang="0">
                  <a:pos x="T0" y="T1"/>
                </a:cxn>
                <a:cxn ang="0">
                  <a:pos x="T2" y="T3"/>
                </a:cxn>
                <a:cxn ang="0">
                  <a:pos x="T4" y="T5"/>
                </a:cxn>
                <a:cxn ang="0">
                  <a:pos x="T6" y="T7"/>
                </a:cxn>
                <a:cxn ang="0">
                  <a:pos x="T8" y="T9"/>
                </a:cxn>
              </a:cxnLst>
              <a:rect l="0" t="0" r="r" b="b"/>
              <a:pathLst>
                <a:path w="26" h="22">
                  <a:moveTo>
                    <a:pt x="26" y="2"/>
                  </a:moveTo>
                  <a:cubicBezTo>
                    <a:pt x="26" y="2"/>
                    <a:pt x="16" y="0"/>
                    <a:pt x="9" y="5"/>
                  </a:cubicBezTo>
                  <a:cubicBezTo>
                    <a:pt x="2" y="11"/>
                    <a:pt x="0" y="21"/>
                    <a:pt x="0" y="21"/>
                  </a:cubicBezTo>
                  <a:cubicBezTo>
                    <a:pt x="0" y="21"/>
                    <a:pt x="10" y="22"/>
                    <a:pt x="17" y="17"/>
                  </a:cubicBezTo>
                  <a:cubicBezTo>
                    <a:pt x="24" y="12"/>
                    <a:pt x="26" y="2"/>
                    <a:pt x="26"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8" name="Freeform 38"/>
            <p:cNvSpPr>
              <a:spLocks/>
            </p:cNvSpPr>
            <p:nvPr/>
          </p:nvSpPr>
          <p:spPr bwMode="auto">
            <a:xfrm>
              <a:off x="3103313" y="3053126"/>
              <a:ext cx="23644" cy="50069"/>
            </a:xfrm>
            <a:custGeom>
              <a:avLst/>
              <a:gdLst>
                <a:gd name="T0" fmla="*/ 8 w 14"/>
                <a:gd name="T1" fmla="*/ 29 h 29"/>
                <a:gd name="T2" fmla="*/ 13 w 14"/>
                <a:gd name="T3" fmla="*/ 14 h 29"/>
                <a:gd name="T4" fmla="*/ 6 w 14"/>
                <a:gd name="T5" fmla="*/ 0 h 29"/>
                <a:gd name="T6" fmla="*/ 0 w 14"/>
                <a:gd name="T7" fmla="*/ 15 h 29"/>
                <a:gd name="T8" fmla="*/ 8 w 14"/>
                <a:gd name="T9" fmla="*/ 29 h 29"/>
              </a:gdLst>
              <a:ahLst/>
              <a:cxnLst>
                <a:cxn ang="0">
                  <a:pos x="T0" y="T1"/>
                </a:cxn>
                <a:cxn ang="0">
                  <a:pos x="T2" y="T3"/>
                </a:cxn>
                <a:cxn ang="0">
                  <a:pos x="T4" y="T5"/>
                </a:cxn>
                <a:cxn ang="0">
                  <a:pos x="T6" y="T7"/>
                </a:cxn>
                <a:cxn ang="0">
                  <a:pos x="T8" y="T9"/>
                </a:cxn>
              </a:cxnLst>
              <a:rect l="0" t="0" r="r" b="b"/>
              <a:pathLst>
                <a:path w="14" h="29">
                  <a:moveTo>
                    <a:pt x="8" y="29"/>
                  </a:moveTo>
                  <a:cubicBezTo>
                    <a:pt x="8" y="29"/>
                    <a:pt x="14" y="22"/>
                    <a:pt x="13" y="14"/>
                  </a:cubicBezTo>
                  <a:cubicBezTo>
                    <a:pt x="13" y="6"/>
                    <a:pt x="6" y="0"/>
                    <a:pt x="6" y="0"/>
                  </a:cubicBezTo>
                  <a:cubicBezTo>
                    <a:pt x="6" y="0"/>
                    <a:pt x="0" y="7"/>
                    <a:pt x="0" y="15"/>
                  </a:cubicBezTo>
                  <a:cubicBezTo>
                    <a:pt x="0" y="23"/>
                    <a:pt x="8" y="29"/>
                    <a:pt x="8"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9" name="Freeform 39"/>
            <p:cNvSpPr>
              <a:spLocks/>
            </p:cNvSpPr>
            <p:nvPr/>
          </p:nvSpPr>
          <p:spPr bwMode="auto">
            <a:xfrm>
              <a:off x="4730550" y="1195015"/>
              <a:ext cx="41724" cy="30598"/>
            </a:xfrm>
            <a:custGeom>
              <a:avLst/>
              <a:gdLst>
                <a:gd name="T0" fmla="*/ 9 w 24"/>
                <a:gd name="T1" fmla="*/ 14 h 18"/>
                <a:gd name="T2" fmla="*/ 24 w 24"/>
                <a:gd name="T3" fmla="*/ 16 h 18"/>
                <a:gd name="T4" fmla="*/ 15 w 24"/>
                <a:gd name="T5" fmla="*/ 4 h 18"/>
                <a:gd name="T6" fmla="*/ 0 w 24"/>
                <a:gd name="T7" fmla="*/ 2 h 18"/>
                <a:gd name="T8" fmla="*/ 9 w 24"/>
                <a:gd name="T9" fmla="*/ 14 h 18"/>
              </a:gdLst>
              <a:ahLst/>
              <a:cxnLst>
                <a:cxn ang="0">
                  <a:pos x="T0" y="T1"/>
                </a:cxn>
                <a:cxn ang="0">
                  <a:pos x="T2" y="T3"/>
                </a:cxn>
                <a:cxn ang="0">
                  <a:pos x="T4" y="T5"/>
                </a:cxn>
                <a:cxn ang="0">
                  <a:pos x="T6" y="T7"/>
                </a:cxn>
                <a:cxn ang="0">
                  <a:pos x="T8" y="T9"/>
                </a:cxn>
              </a:cxnLst>
              <a:rect l="0" t="0" r="r" b="b"/>
              <a:pathLst>
                <a:path w="24" h="18">
                  <a:moveTo>
                    <a:pt x="9" y="14"/>
                  </a:moveTo>
                  <a:cubicBezTo>
                    <a:pt x="16" y="18"/>
                    <a:pt x="24" y="16"/>
                    <a:pt x="24" y="16"/>
                  </a:cubicBezTo>
                  <a:cubicBezTo>
                    <a:pt x="24" y="16"/>
                    <a:pt x="22" y="7"/>
                    <a:pt x="15" y="4"/>
                  </a:cubicBezTo>
                  <a:cubicBezTo>
                    <a:pt x="9" y="0"/>
                    <a:pt x="0" y="2"/>
                    <a:pt x="0" y="2"/>
                  </a:cubicBezTo>
                  <a:cubicBezTo>
                    <a:pt x="0" y="2"/>
                    <a:pt x="3" y="11"/>
                    <a:pt x="9" y="1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0" name="Freeform 40"/>
            <p:cNvSpPr>
              <a:spLocks/>
            </p:cNvSpPr>
            <p:nvPr/>
          </p:nvSpPr>
          <p:spPr bwMode="auto">
            <a:xfrm>
              <a:off x="4740285" y="1163027"/>
              <a:ext cx="41724" cy="30598"/>
            </a:xfrm>
            <a:custGeom>
              <a:avLst/>
              <a:gdLst>
                <a:gd name="T0" fmla="*/ 15 w 24"/>
                <a:gd name="T1" fmla="*/ 15 h 18"/>
                <a:gd name="T2" fmla="*/ 24 w 24"/>
                <a:gd name="T3" fmla="*/ 3 h 18"/>
                <a:gd name="T4" fmla="*/ 9 w 24"/>
                <a:gd name="T5" fmla="*/ 4 h 18"/>
                <a:gd name="T6" fmla="*/ 0 w 24"/>
                <a:gd name="T7" fmla="*/ 16 h 18"/>
                <a:gd name="T8" fmla="*/ 15 w 24"/>
                <a:gd name="T9" fmla="*/ 15 h 18"/>
              </a:gdLst>
              <a:ahLst/>
              <a:cxnLst>
                <a:cxn ang="0">
                  <a:pos x="T0" y="T1"/>
                </a:cxn>
                <a:cxn ang="0">
                  <a:pos x="T2" y="T3"/>
                </a:cxn>
                <a:cxn ang="0">
                  <a:pos x="T4" y="T5"/>
                </a:cxn>
                <a:cxn ang="0">
                  <a:pos x="T6" y="T7"/>
                </a:cxn>
                <a:cxn ang="0">
                  <a:pos x="T8" y="T9"/>
                </a:cxn>
              </a:cxnLst>
              <a:rect l="0" t="0" r="r" b="b"/>
              <a:pathLst>
                <a:path w="24" h="18">
                  <a:moveTo>
                    <a:pt x="15" y="15"/>
                  </a:moveTo>
                  <a:cubicBezTo>
                    <a:pt x="22" y="11"/>
                    <a:pt x="24" y="3"/>
                    <a:pt x="24" y="3"/>
                  </a:cubicBezTo>
                  <a:cubicBezTo>
                    <a:pt x="24" y="3"/>
                    <a:pt x="16" y="0"/>
                    <a:pt x="9" y="4"/>
                  </a:cubicBezTo>
                  <a:cubicBezTo>
                    <a:pt x="2" y="7"/>
                    <a:pt x="0" y="16"/>
                    <a:pt x="0" y="16"/>
                  </a:cubicBezTo>
                  <a:cubicBezTo>
                    <a:pt x="0" y="16"/>
                    <a:pt x="8" y="18"/>
                    <a:pt x="15" y="1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 name="Freeform 41"/>
            <p:cNvSpPr>
              <a:spLocks/>
            </p:cNvSpPr>
            <p:nvPr/>
          </p:nvSpPr>
          <p:spPr bwMode="auto">
            <a:xfrm>
              <a:off x="4723596" y="1161635"/>
              <a:ext cx="15299" cy="29207"/>
            </a:xfrm>
            <a:custGeom>
              <a:avLst/>
              <a:gdLst>
                <a:gd name="T0" fmla="*/ 8 w 9"/>
                <a:gd name="T1" fmla="*/ 9 h 17"/>
                <a:gd name="T2" fmla="*/ 5 w 9"/>
                <a:gd name="T3" fmla="*/ 0 h 17"/>
                <a:gd name="T4" fmla="*/ 0 w 9"/>
                <a:gd name="T5" fmla="*/ 8 h 17"/>
                <a:gd name="T6" fmla="*/ 3 w 9"/>
                <a:gd name="T7" fmla="*/ 17 h 17"/>
                <a:gd name="T8" fmla="*/ 8 w 9"/>
                <a:gd name="T9" fmla="*/ 9 h 17"/>
              </a:gdLst>
              <a:ahLst/>
              <a:cxnLst>
                <a:cxn ang="0">
                  <a:pos x="T0" y="T1"/>
                </a:cxn>
                <a:cxn ang="0">
                  <a:pos x="T2" y="T3"/>
                </a:cxn>
                <a:cxn ang="0">
                  <a:pos x="T4" y="T5"/>
                </a:cxn>
                <a:cxn ang="0">
                  <a:pos x="T6" y="T7"/>
                </a:cxn>
                <a:cxn ang="0">
                  <a:pos x="T8" y="T9"/>
                </a:cxn>
              </a:cxnLst>
              <a:rect l="0" t="0" r="r" b="b"/>
              <a:pathLst>
                <a:path w="9" h="17">
                  <a:moveTo>
                    <a:pt x="8" y="9"/>
                  </a:moveTo>
                  <a:cubicBezTo>
                    <a:pt x="9" y="4"/>
                    <a:pt x="5" y="0"/>
                    <a:pt x="5" y="0"/>
                  </a:cubicBezTo>
                  <a:cubicBezTo>
                    <a:pt x="5" y="0"/>
                    <a:pt x="0" y="3"/>
                    <a:pt x="0" y="8"/>
                  </a:cubicBezTo>
                  <a:cubicBezTo>
                    <a:pt x="0" y="13"/>
                    <a:pt x="3" y="17"/>
                    <a:pt x="3" y="17"/>
                  </a:cubicBezTo>
                  <a:cubicBezTo>
                    <a:pt x="3" y="17"/>
                    <a:pt x="8" y="14"/>
                    <a:pt x="8" y="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 name="Freeform 42"/>
            <p:cNvSpPr>
              <a:spLocks/>
            </p:cNvSpPr>
            <p:nvPr/>
          </p:nvSpPr>
          <p:spPr bwMode="auto">
            <a:xfrm>
              <a:off x="4884929" y="1432842"/>
              <a:ext cx="33379" cy="33379"/>
            </a:xfrm>
            <a:custGeom>
              <a:avLst/>
              <a:gdLst>
                <a:gd name="T0" fmla="*/ 6 w 20"/>
                <a:gd name="T1" fmla="*/ 5 h 20"/>
                <a:gd name="T2" fmla="*/ 0 w 20"/>
                <a:gd name="T3" fmla="*/ 20 h 20"/>
                <a:gd name="T4" fmla="*/ 15 w 20"/>
                <a:gd name="T5" fmla="*/ 14 h 20"/>
                <a:gd name="T6" fmla="*/ 20 w 20"/>
                <a:gd name="T7" fmla="*/ 0 h 20"/>
                <a:gd name="T8" fmla="*/ 6 w 20"/>
                <a:gd name="T9" fmla="*/ 5 h 20"/>
              </a:gdLst>
              <a:ahLst/>
              <a:cxnLst>
                <a:cxn ang="0">
                  <a:pos x="T0" y="T1"/>
                </a:cxn>
                <a:cxn ang="0">
                  <a:pos x="T2" y="T3"/>
                </a:cxn>
                <a:cxn ang="0">
                  <a:pos x="T4" y="T5"/>
                </a:cxn>
                <a:cxn ang="0">
                  <a:pos x="T6" y="T7"/>
                </a:cxn>
                <a:cxn ang="0">
                  <a:pos x="T8" y="T9"/>
                </a:cxn>
              </a:cxnLst>
              <a:rect l="0" t="0" r="r" b="b"/>
              <a:pathLst>
                <a:path w="20" h="20">
                  <a:moveTo>
                    <a:pt x="6" y="5"/>
                  </a:moveTo>
                  <a:cubicBezTo>
                    <a:pt x="0" y="11"/>
                    <a:pt x="0" y="20"/>
                    <a:pt x="0" y="20"/>
                  </a:cubicBezTo>
                  <a:cubicBezTo>
                    <a:pt x="0" y="20"/>
                    <a:pt x="9" y="20"/>
                    <a:pt x="15" y="14"/>
                  </a:cubicBezTo>
                  <a:cubicBezTo>
                    <a:pt x="20" y="9"/>
                    <a:pt x="20" y="0"/>
                    <a:pt x="20" y="0"/>
                  </a:cubicBezTo>
                  <a:cubicBezTo>
                    <a:pt x="20" y="0"/>
                    <a:pt x="11" y="0"/>
                    <a:pt x="6" y="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 name="Freeform 43"/>
            <p:cNvSpPr>
              <a:spLocks/>
            </p:cNvSpPr>
            <p:nvPr/>
          </p:nvSpPr>
          <p:spPr bwMode="auto">
            <a:xfrm>
              <a:off x="4879366" y="1471785"/>
              <a:ext cx="36161" cy="18081"/>
            </a:xfrm>
            <a:custGeom>
              <a:avLst/>
              <a:gdLst>
                <a:gd name="T0" fmla="*/ 9 w 21"/>
                <a:gd name="T1" fmla="*/ 10 h 11"/>
                <a:gd name="T2" fmla="*/ 21 w 21"/>
                <a:gd name="T3" fmla="*/ 7 h 11"/>
                <a:gd name="T4" fmla="*/ 11 w 21"/>
                <a:gd name="T5" fmla="*/ 1 h 11"/>
                <a:gd name="T6" fmla="*/ 0 w 21"/>
                <a:gd name="T7" fmla="*/ 4 h 11"/>
                <a:gd name="T8" fmla="*/ 9 w 21"/>
                <a:gd name="T9" fmla="*/ 10 h 11"/>
              </a:gdLst>
              <a:ahLst/>
              <a:cxnLst>
                <a:cxn ang="0">
                  <a:pos x="T0" y="T1"/>
                </a:cxn>
                <a:cxn ang="0">
                  <a:pos x="T2" y="T3"/>
                </a:cxn>
                <a:cxn ang="0">
                  <a:pos x="T4" y="T5"/>
                </a:cxn>
                <a:cxn ang="0">
                  <a:pos x="T6" y="T7"/>
                </a:cxn>
                <a:cxn ang="0">
                  <a:pos x="T8" y="T9"/>
                </a:cxn>
              </a:cxnLst>
              <a:rect l="0" t="0" r="r" b="b"/>
              <a:pathLst>
                <a:path w="21" h="11">
                  <a:moveTo>
                    <a:pt x="9" y="10"/>
                  </a:moveTo>
                  <a:cubicBezTo>
                    <a:pt x="15" y="11"/>
                    <a:pt x="21" y="7"/>
                    <a:pt x="21" y="7"/>
                  </a:cubicBezTo>
                  <a:cubicBezTo>
                    <a:pt x="21" y="7"/>
                    <a:pt x="17" y="2"/>
                    <a:pt x="11" y="1"/>
                  </a:cubicBezTo>
                  <a:cubicBezTo>
                    <a:pt x="5" y="0"/>
                    <a:pt x="0" y="4"/>
                    <a:pt x="0" y="4"/>
                  </a:cubicBezTo>
                  <a:cubicBezTo>
                    <a:pt x="0" y="4"/>
                    <a:pt x="4" y="9"/>
                    <a:pt x="9" y="1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4" name="Freeform 44"/>
            <p:cNvSpPr>
              <a:spLocks/>
            </p:cNvSpPr>
            <p:nvPr/>
          </p:nvSpPr>
          <p:spPr bwMode="auto">
            <a:xfrm>
              <a:off x="4852941" y="1420324"/>
              <a:ext cx="27816" cy="47287"/>
            </a:xfrm>
            <a:custGeom>
              <a:avLst/>
              <a:gdLst>
                <a:gd name="T0" fmla="*/ 14 w 16"/>
                <a:gd name="T1" fmla="*/ 13 h 28"/>
                <a:gd name="T2" fmla="*/ 5 w 16"/>
                <a:gd name="T3" fmla="*/ 0 h 28"/>
                <a:gd name="T4" fmla="*/ 2 w 16"/>
                <a:gd name="T5" fmla="*/ 16 h 28"/>
                <a:gd name="T6" fmla="*/ 11 w 16"/>
                <a:gd name="T7" fmla="*/ 28 h 28"/>
                <a:gd name="T8" fmla="*/ 14 w 16"/>
                <a:gd name="T9" fmla="*/ 13 h 28"/>
              </a:gdLst>
              <a:ahLst/>
              <a:cxnLst>
                <a:cxn ang="0">
                  <a:pos x="T0" y="T1"/>
                </a:cxn>
                <a:cxn ang="0">
                  <a:pos x="T2" y="T3"/>
                </a:cxn>
                <a:cxn ang="0">
                  <a:pos x="T4" y="T5"/>
                </a:cxn>
                <a:cxn ang="0">
                  <a:pos x="T6" y="T7"/>
                </a:cxn>
                <a:cxn ang="0">
                  <a:pos x="T8" y="T9"/>
                </a:cxn>
              </a:cxnLst>
              <a:rect l="0" t="0" r="r" b="b"/>
              <a:pathLst>
                <a:path w="16" h="28">
                  <a:moveTo>
                    <a:pt x="14" y="13"/>
                  </a:moveTo>
                  <a:cubicBezTo>
                    <a:pt x="13" y="5"/>
                    <a:pt x="5" y="0"/>
                    <a:pt x="5" y="0"/>
                  </a:cubicBezTo>
                  <a:cubicBezTo>
                    <a:pt x="5" y="0"/>
                    <a:pt x="0" y="8"/>
                    <a:pt x="2" y="16"/>
                  </a:cubicBezTo>
                  <a:cubicBezTo>
                    <a:pt x="3" y="23"/>
                    <a:pt x="11" y="28"/>
                    <a:pt x="11" y="28"/>
                  </a:cubicBezTo>
                  <a:cubicBezTo>
                    <a:pt x="11" y="28"/>
                    <a:pt x="16" y="21"/>
                    <a:pt x="14" y="1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5" name="Freeform 45"/>
            <p:cNvSpPr>
              <a:spLocks/>
            </p:cNvSpPr>
            <p:nvPr/>
          </p:nvSpPr>
          <p:spPr bwMode="auto">
            <a:xfrm>
              <a:off x="4841814" y="1464830"/>
              <a:ext cx="29207" cy="18081"/>
            </a:xfrm>
            <a:custGeom>
              <a:avLst/>
              <a:gdLst>
                <a:gd name="T0" fmla="*/ 0 w 17"/>
                <a:gd name="T1" fmla="*/ 2 h 11"/>
                <a:gd name="T2" fmla="*/ 7 w 17"/>
                <a:gd name="T3" fmla="*/ 10 h 11"/>
                <a:gd name="T4" fmla="*/ 17 w 17"/>
                <a:gd name="T5" fmla="*/ 9 h 11"/>
                <a:gd name="T6" fmla="*/ 10 w 17"/>
                <a:gd name="T7" fmla="*/ 2 h 11"/>
                <a:gd name="T8" fmla="*/ 0 w 17"/>
                <a:gd name="T9" fmla="*/ 2 h 11"/>
              </a:gdLst>
              <a:ahLst/>
              <a:cxnLst>
                <a:cxn ang="0">
                  <a:pos x="T0" y="T1"/>
                </a:cxn>
                <a:cxn ang="0">
                  <a:pos x="T2" y="T3"/>
                </a:cxn>
                <a:cxn ang="0">
                  <a:pos x="T4" y="T5"/>
                </a:cxn>
                <a:cxn ang="0">
                  <a:pos x="T6" y="T7"/>
                </a:cxn>
                <a:cxn ang="0">
                  <a:pos x="T8" y="T9"/>
                </a:cxn>
              </a:cxnLst>
              <a:rect l="0" t="0" r="r" b="b"/>
              <a:pathLst>
                <a:path w="17" h="11">
                  <a:moveTo>
                    <a:pt x="0" y="2"/>
                  </a:moveTo>
                  <a:cubicBezTo>
                    <a:pt x="0" y="2"/>
                    <a:pt x="2" y="8"/>
                    <a:pt x="7" y="10"/>
                  </a:cubicBezTo>
                  <a:cubicBezTo>
                    <a:pt x="12" y="11"/>
                    <a:pt x="17" y="9"/>
                    <a:pt x="17" y="9"/>
                  </a:cubicBezTo>
                  <a:cubicBezTo>
                    <a:pt x="17" y="9"/>
                    <a:pt x="15" y="4"/>
                    <a:pt x="10" y="2"/>
                  </a:cubicBezTo>
                  <a:cubicBezTo>
                    <a:pt x="5" y="0"/>
                    <a:pt x="0" y="2"/>
                    <a:pt x="0"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 name="Freeform 46"/>
            <p:cNvSpPr>
              <a:spLocks/>
            </p:cNvSpPr>
            <p:nvPr/>
          </p:nvSpPr>
          <p:spPr bwMode="auto">
            <a:xfrm>
              <a:off x="3674932" y="1370256"/>
              <a:ext cx="68150" cy="50069"/>
            </a:xfrm>
            <a:custGeom>
              <a:avLst/>
              <a:gdLst>
                <a:gd name="T0" fmla="*/ 24 w 40"/>
                <a:gd name="T1" fmla="*/ 24 h 29"/>
                <a:gd name="T2" fmla="*/ 40 w 40"/>
                <a:gd name="T3" fmla="*/ 6 h 29"/>
                <a:gd name="T4" fmla="*/ 16 w 40"/>
                <a:gd name="T5" fmla="*/ 5 h 29"/>
                <a:gd name="T6" fmla="*/ 0 w 40"/>
                <a:gd name="T7" fmla="*/ 23 h 29"/>
                <a:gd name="T8" fmla="*/ 24 w 40"/>
                <a:gd name="T9" fmla="*/ 24 h 29"/>
              </a:gdLst>
              <a:ahLst/>
              <a:cxnLst>
                <a:cxn ang="0">
                  <a:pos x="T0" y="T1"/>
                </a:cxn>
                <a:cxn ang="0">
                  <a:pos x="T2" y="T3"/>
                </a:cxn>
                <a:cxn ang="0">
                  <a:pos x="T4" y="T5"/>
                </a:cxn>
                <a:cxn ang="0">
                  <a:pos x="T6" y="T7"/>
                </a:cxn>
                <a:cxn ang="0">
                  <a:pos x="T8" y="T9"/>
                </a:cxn>
              </a:cxnLst>
              <a:rect l="0" t="0" r="r" b="b"/>
              <a:pathLst>
                <a:path w="40" h="29">
                  <a:moveTo>
                    <a:pt x="24" y="24"/>
                  </a:moveTo>
                  <a:cubicBezTo>
                    <a:pt x="35" y="19"/>
                    <a:pt x="40" y="6"/>
                    <a:pt x="40" y="6"/>
                  </a:cubicBezTo>
                  <a:cubicBezTo>
                    <a:pt x="40" y="6"/>
                    <a:pt x="27" y="0"/>
                    <a:pt x="16" y="5"/>
                  </a:cubicBezTo>
                  <a:cubicBezTo>
                    <a:pt x="5" y="10"/>
                    <a:pt x="0" y="23"/>
                    <a:pt x="0" y="23"/>
                  </a:cubicBezTo>
                  <a:cubicBezTo>
                    <a:pt x="0" y="23"/>
                    <a:pt x="13" y="29"/>
                    <a:pt x="24" y="2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 name="Freeform 47"/>
            <p:cNvSpPr>
              <a:spLocks/>
            </p:cNvSpPr>
            <p:nvPr/>
          </p:nvSpPr>
          <p:spPr bwMode="auto">
            <a:xfrm>
              <a:off x="3659633" y="1420324"/>
              <a:ext cx="48678" cy="37552"/>
            </a:xfrm>
            <a:custGeom>
              <a:avLst/>
              <a:gdLst>
                <a:gd name="T0" fmla="*/ 18 w 29"/>
                <a:gd name="T1" fmla="*/ 4 h 22"/>
                <a:gd name="T2" fmla="*/ 0 w 29"/>
                <a:gd name="T3" fmla="*/ 2 h 22"/>
                <a:gd name="T4" fmla="*/ 10 w 29"/>
                <a:gd name="T5" fmla="*/ 18 h 22"/>
                <a:gd name="T6" fmla="*/ 29 w 29"/>
                <a:gd name="T7" fmla="*/ 20 h 22"/>
                <a:gd name="T8" fmla="*/ 18 w 29"/>
                <a:gd name="T9" fmla="*/ 4 h 22"/>
              </a:gdLst>
              <a:ahLst/>
              <a:cxnLst>
                <a:cxn ang="0">
                  <a:pos x="T0" y="T1"/>
                </a:cxn>
                <a:cxn ang="0">
                  <a:pos x="T2" y="T3"/>
                </a:cxn>
                <a:cxn ang="0">
                  <a:pos x="T4" y="T5"/>
                </a:cxn>
                <a:cxn ang="0">
                  <a:pos x="T6" y="T7"/>
                </a:cxn>
                <a:cxn ang="0">
                  <a:pos x="T8" y="T9"/>
                </a:cxn>
              </a:cxnLst>
              <a:rect l="0" t="0" r="r" b="b"/>
              <a:pathLst>
                <a:path w="29" h="22">
                  <a:moveTo>
                    <a:pt x="18" y="4"/>
                  </a:moveTo>
                  <a:cubicBezTo>
                    <a:pt x="10" y="0"/>
                    <a:pt x="0" y="2"/>
                    <a:pt x="0" y="2"/>
                  </a:cubicBezTo>
                  <a:cubicBezTo>
                    <a:pt x="0" y="2"/>
                    <a:pt x="2" y="13"/>
                    <a:pt x="10" y="18"/>
                  </a:cubicBezTo>
                  <a:cubicBezTo>
                    <a:pt x="18" y="22"/>
                    <a:pt x="29" y="20"/>
                    <a:pt x="29" y="20"/>
                  </a:cubicBezTo>
                  <a:cubicBezTo>
                    <a:pt x="29" y="20"/>
                    <a:pt x="26" y="9"/>
                    <a:pt x="18"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 name="Freeform 48"/>
            <p:cNvSpPr>
              <a:spLocks/>
            </p:cNvSpPr>
            <p:nvPr/>
          </p:nvSpPr>
          <p:spPr bwMode="auto">
            <a:xfrm>
              <a:off x="3640162" y="1331313"/>
              <a:ext cx="41724" cy="76495"/>
            </a:xfrm>
            <a:custGeom>
              <a:avLst/>
              <a:gdLst>
                <a:gd name="T0" fmla="*/ 22 w 24"/>
                <a:gd name="T1" fmla="*/ 24 h 45"/>
                <a:gd name="T2" fmla="*/ 15 w 24"/>
                <a:gd name="T3" fmla="*/ 0 h 45"/>
                <a:gd name="T4" fmla="*/ 1 w 24"/>
                <a:gd name="T5" fmla="*/ 21 h 45"/>
                <a:gd name="T6" fmla="*/ 8 w 24"/>
                <a:gd name="T7" fmla="*/ 45 h 45"/>
                <a:gd name="T8" fmla="*/ 22 w 24"/>
                <a:gd name="T9" fmla="*/ 24 h 45"/>
              </a:gdLst>
              <a:ahLst/>
              <a:cxnLst>
                <a:cxn ang="0">
                  <a:pos x="T0" y="T1"/>
                </a:cxn>
                <a:cxn ang="0">
                  <a:pos x="T2" y="T3"/>
                </a:cxn>
                <a:cxn ang="0">
                  <a:pos x="T4" y="T5"/>
                </a:cxn>
                <a:cxn ang="0">
                  <a:pos x="T6" y="T7"/>
                </a:cxn>
                <a:cxn ang="0">
                  <a:pos x="T8" y="T9"/>
                </a:cxn>
              </a:cxnLst>
              <a:rect l="0" t="0" r="r" b="b"/>
              <a:pathLst>
                <a:path w="24" h="45">
                  <a:moveTo>
                    <a:pt x="22" y="24"/>
                  </a:moveTo>
                  <a:cubicBezTo>
                    <a:pt x="24" y="11"/>
                    <a:pt x="15" y="0"/>
                    <a:pt x="15" y="0"/>
                  </a:cubicBezTo>
                  <a:cubicBezTo>
                    <a:pt x="15" y="0"/>
                    <a:pt x="3" y="8"/>
                    <a:pt x="1" y="21"/>
                  </a:cubicBezTo>
                  <a:cubicBezTo>
                    <a:pt x="0" y="33"/>
                    <a:pt x="8" y="45"/>
                    <a:pt x="8" y="45"/>
                  </a:cubicBezTo>
                  <a:cubicBezTo>
                    <a:pt x="8" y="45"/>
                    <a:pt x="20" y="36"/>
                    <a:pt x="22" y="2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9" name="Freeform 49"/>
            <p:cNvSpPr>
              <a:spLocks/>
            </p:cNvSpPr>
            <p:nvPr/>
          </p:nvSpPr>
          <p:spPr bwMode="auto">
            <a:xfrm>
              <a:off x="3608173" y="1389727"/>
              <a:ext cx="37552" cy="36161"/>
            </a:xfrm>
            <a:custGeom>
              <a:avLst/>
              <a:gdLst>
                <a:gd name="T0" fmla="*/ 22 w 22"/>
                <a:gd name="T1" fmla="*/ 20 h 21"/>
                <a:gd name="T2" fmla="*/ 15 w 22"/>
                <a:gd name="T3" fmla="*/ 5 h 21"/>
                <a:gd name="T4" fmla="*/ 0 w 22"/>
                <a:gd name="T5" fmla="*/ 0 h 21"/>
                <a:gd name="T6" fmla="*/ 7 w 22"/>
                <a:gd name="T7" fmla="*/ 15 h 21"/>
                <a:gd name="T8" fmla="*/ 22 w 22"/>
                <a:gd name="T9" fmla="*/ 20 h 21"/>
              </a:gdLst>
              <a:ahLst/>
              <a:cxnLst>
                <a:cxn ang="0">
                  <a:pos x="T0" y="T1"/>
                </a:cxn>
                <a:cxn ang="0">
                  <a:pos x="T2" y="T3"/>
                </a:cxn>
                <a:cxn ang="0">
                  <a:pos x="T4" y="T5"/>
                </a:cxn>
                <a:cxn ang="0">
                  <a:pos x="T6" y="T7"/>
                </a:cxn>
                <a:cxn ang="0">
                  <a:pos x="T8" y="T9"/>
                </a:cxn>
              </a:cxnLst>
              <a:rect l="0" t="0" r="r" b="b"/>
              <a:pathLst>
                <a:path w="22" h="21">
                  <a:moveTo>
                    <a:pt x="22" y="20"/>
                  </a:moveTo>
                  <a:cubicBezTo>
                    <a:pt x="22" y="20"/>
                    <a:pt x="22" y="11"/>
                    <a:pt x="15" y="5"/>
                  </a:cubicBezTo>
                  <a:cubicBezTo>
                    <a:pt x="9" y="0"/>
                    <a:pt x="0" y="0"/>
                    <a:pt x="0" y="0"/>
                  </a:cubicBezTo>
                  <a:cubicBezTo>
                    <a:pt x="0" y="0"/>
                    <a:pt x="0" y="10"/>
                    <a:pt x="7" y="15"/>
                  </a:cubicBezTo>
                  <a:cubicBezTo>
                    <a:pt x="13" y="21"/>
                    <a:pt x="22" y="20"/>
                    <a:pt x="22" y="2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 name="Freeform 50"/>
            <p:cNvSpPr>
              <a:spLocks/>
            </p:cNvSpPr>
            <p:nvPr/>
          </p:nvSpPr>
          <p:spPr bwMode="auto">
            <a:xfrm>
              <a:off x="4941952" y="1322968"/>
              <a:ext cx="59805" cy="36161"/>
            </a:xfrm>
            <a:custGeom>
              <a:avLst/>
              <a:gdLst>
                <a:gd name="T0" fmla="*/ 0 w 35"/>
                <a:gd name="T1" fmla="*/ 6 h 21"/>
                <a:gd name="T2" fmla="*/ 16 w 35"/>
                <a:gd name="T3" fmla="*/ 19 h 21"/>
                <a:gd name="T4" fmla="*/ 35 w 35"/>
                <a:gd name="T5" fmla="*/ 15 h 21"/>
                <a:gd name="T6" fmla="*/ 20 w 35"/>
                <a:gd name="T7" fmla="*/ 3 h 21"/>
                <a:gd name="T8" fmla="*/ 0 w 35"/>
                <a:gd name="T9" fmla="*/ 6 h 21"/>
              </a:gdLst>
              <a:ahLst/>
              <a:cxnLst>
                <a:cxn ang="0">
                  <a:pos x="T0" y="T1"/>
                </a:cxn>
                <a:cxn ang="0">
                  <a:pos x="T2" y="T3"/>
                </a:cxn>
                <a:cxn ang="0">
                  <a:pos x="T4" y="T5"/>
                </a:cxn>
                <a:cxn ang="0">
                  <a:pos x="T6" y="T7"/>
                </a:cxn>
                <a:cxn ang="0">
                  <a:pos x="T8" y="T9"/>
                </a:cxn>
              </a:cxnLst>
              <a:rect l="0" t="0" r="r" b="b"/>
              <a:pathLst>
                <a:path w="35" h="21">
                  <a:moveTo>
                    <a:pt x="0" y="6"/>
                  </a:moveTo>
                  <a:cubicBezTo>
                    <a:pt x="0" y="6"/>
                    <a:pt x="6" y="16"/>
                    <a:pt x="16" y="19"/>
                  </a:cubicBezTo>
                  <a:cubicBezTo>
                    <a:pt x="25" y="21"/>
                    <a:pt x="35" y="15"/>
                    <a:pt x="35" y="15"/>
                  </a:cubicBezTo>
                  <a:cubicBezTo>
                    <a:pt x="35" y="15"/>
                    <a:pt x="30" y="5"/>
                    <a:pt x="20" y="3"/>
                  </a:cubicBezTo>
                  <a:cubicBezTo>
                    <a:pt x="10" y="0"/>
                    <a:pt x="0" y="6"/>
                    <a:pt x="0" y="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1" name="Freeform 51"/>
            <p:cNvSpPr>
              <a:spLocks/>
            </p:cNvSpPr>
            <p:nvPr/>
          </p:nvSpPr>
          <p:spPr bwMode="auto">
            <a:xfrm>
              <a:off x="4919699" y="1335486"/>
              <a:ext cx="29207" cy="41724"/>
            </a:xfrm>
            <a:custGeom>
              <a:avLst/>
              <a:gdLst>
                <a:gd name="T0" fmla="*/ 2 w 17"/>
                <a:gd name="T1" fmla="*/ 15 h 25"/>
                <a:gd name="T2" fmla="*/ 13 w 17"/>
                <a:gd name="T3" fmla="*/ 25 h 25"/>
                <a:gd name="T4" fmla="*/ 14 w 17"/>
                <a:gd name="T5" fmla="*/ 10 h 25"/>
                <a:gd name="T6" fmla="*/ 3 w 17"/>
                <a:gd name="T7" fmla="*/ 0 h 25"/>
                <a:gd name="T8" fmla="*/ 2 w 17"/>
                <a:gd name="T9" fmla="*/ 15 h 25"/>
              </a:gdLst>
              <a:ahLst/>
              <a:cxnLst>
                <a:cxn ang="0">
                  <a:pos x="T0" y="T1"/>
                </a:cxn>
                <a:cxn ang="0">
                  <a:pos x="T2" y="T3"/>
                </a:cxn>
                <a:cxn ang="0">
                  <a:pos x="T4" y="T5"/>
                </a:cxn>
                <a:cxn ang="0">
                  <a:pos x="T6" y="T7"/>
                </a:cxn>
                <a:cxn ang="0">
                  <a:pos x="T8" y="T9"/>
                </a:cxn>
              </a:cxnLst>
              <a:rect l="0" t="0" r="r" b="b"/>
              <a:pathLst>
                <a:path w="17" h="25">
                  <a:moveTo>
                    <a:pt x="2" y="15"/>
                  </a:moveTo>
                  <a:cubicBezTo>
                    <a:pt x="5" y="22"/>
                    <a:pt x="13" y="25"/>
                    <a:pt x="13" y="25"/>
                  </a:cubicBezTo>
                  <a:cubicBezTo>
                    <a:pt x="13" y="25"/>
                    <a:pt x="17" y="17"/>
                    <a:pt x="14" y="10"/>
                  </a:cubicBezTo>
                  <a:cubicBezTo>
                    <a:pt x="11" y="3"/>
                    <a:pt x="3" y="0"/>
                    <a:pt x="3" y="0"/>
                  </a:cubicBezTo>
                  <a:cubicBezTo>
                    <a:pt x="3" y="0"/>
                    <a:pt x="0" y="8"/>
                    <a:pt x="2" y="1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2" name="Freeform 52"/>
            <p:cNvSpPr>
              <a:spLocks/>
            </p:cNvSpPr>
            <p:nvPr/>
          </p:nvSpPr>
          <p:spPr bwMode="auto">
            <a:xfrm>
              <a:off x="4932216" y="1277072"/>
              <a:ext cx="45897" cy="45897"/>
            </a:xfrm>
            <a:custGeom>
              <a:avLst/>
              <a:gdLst>
                <a:gd name="T0" fmla="*/ 19 w 27"/>
                <a:gd name="T1" fmla="*/ 20 h 27"/>
                <a:gd name="T2" fmla="*/ 27 w 27"/>
                <a:gd name="T3" fmla="*/ 1 h 27"/>
                <a:gd name="T4" fmla="*/ 8 w 27"/>
                <a:gd name="T5" fmla="*/ 7 h 27"/>
                <a:gd name="T6" fmla="*/ 0 w 27"/>
                <a:gd name="T7" fmla="*/ 26 h 27"/>
                <a:gd name="T8" fmla="*/ 19 w 27"/>
                <a:gd name="T9" fmla="*/ 20 h 27"/>
              </a:gdLst>
              <a:ahLst/>
              <a:cxnLst>
                <a:cxn ang="0">
                  <a:pos x="T0" y="T1"/>
                </a:cxn>
                <a:cxn ang="0">
                  <a:pos x="T2" y="T3"/>
                </a:cxn>
                <a:cxn ang="0">
                  <a:pos x="T4" y="T5"/>
                </a:cxn>
                <a:cxn ang="0">
                  <a:pos x="T6" y="T7"/>
                </a:cxn>
                <a:cxn ang="0">
                  <a:pos x="T8" y="T9"/>
                </a:cxn>
              </a:cxnLst>
              <a:rect l="0" t="0" r="r" b="b"/>
              <a:pathLst>
                <a:path w="27" h="27">
                  <a:moveTo>
                    <a:pt x="19" y="20"/>
                  </a:moveTo>
                  <a:cubicBezTo>
                    <a:pt x="26" y="13"/>
                    <a:pt x="27" y="1"/>
                    <a:pt x="27" y="1"/>
                  </a:cubicBezTo>
                  <a:cubicBezTo>
                    <a:pt x="27" y="1"/>
                    <a:pt x="15" y="0"/>
                    <a:pt x="8" y="7"/>
                  </a:cubicBezTo>
                  <a:cubicBezTo>
                    <a:pt x="0" y="14"/>
                    <a:pt x="0" y="26"/>
                    <a:pt x="0" y="26"/>
                  </a:cubicBezTo>
                  <a:cubicBezTo>
                    <a:pt x="0" y="26"/>
                    <a:pt x="11" y="27"/>
                    <a:pt x="19" y="2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3" name="Freeform 53"/>
            <p:cNvSpPr>
              <a:spLocks/>
            </p:cNvSpPr>
            <p:nvPr/>
          </p:nvSpPr>
          <p:spPr bwMode="auto">
            <a:xfrm>
              <a:off x="4903010" y="1286807"/>
              <a:ext cx="22253" cy="40334"/>
            </a:xfrm>
            <a:custGeom>
              <a:avLst/>
              <a:gdLst>
                <a:gd name="T0" fmla="*/ 9 w 13"/>
                <a:gd name="T1" fmla="*/ 23 h 23"/>
                <a:gd name="T2" fmla="*/ 12 w 13"/>
                <a:gd name="T3" fmla="*/ 11 h 23"/>
                <a:gd name="T4" fmla="*/ 5 w 13"/>
                <a:gd name="T5" fmla="*/ 0 h 23"/>
                <a:gd name="T6" fmla="*/ 1 w 13"/>
                <a:gd name="T7" fmla="*/ 12 h 23"/>
                <a:gd name="T8" fmla="*/ 9 w 13"/>
                <a:gd name="T9" fmla="*/ 23 h 23"/>
              </a:gdLst>
              <a:ahLst/>
              <a:cxnLst>
                <a:cxn ang="0">
                  <a:pos x="T0" y="T1"/>
                </a:cxn>
                <a:cxn ang="0">
                  <a:pos x="T2" y="T3"/>
                </a:cxn>
                <a:cxn ang="0">
                  <a:pos x="T4" y="T5"/>
                </a:cxn>
                <a:cxn ang="0">
                  <a:pos x="T6" y="T7"/>
                </a:cxn>
                <a:cxn ang="0">
                  <a:pos x="T8" y="T9"/>
                </a:cxn>
              </a:cxnLst>
              <a:rect l="0" t="0" r="r" b="b"/>
              <a:pathLst>
                <a:path w="13" h="23">
                  <a:moveTo>
                    <a:pt x="9" y="23"/>
                  </a:moveTo>
                  <a:cubicBezTo>
                    <a:pt x="9" y="23"/>
                    <a:pt x="13" y="17"/>
                    <a:pt x="12" y="11"/>
                  </a:cubicBezTo>
                  <a:cubicBezTo>
                    <a:pt x="11" y="4"/>
                    <a:pt x="5" y="0"/>
                    <a:pt x="5" y="0"/>
                  </a:cubicBezTo>
                  <a:cubicBezTo>
                    <a:pt x="5" y="0"/>
                    <a:pt x="0" y="6"/>
                    <a:pt x="1" y="12"/>
                  </a:cubicBezTo>
                  <a:cubicBezTo>
                    <a:pt x="2" y="19"/>
                    <a:pt x="9" y="23"/>
                    <a:pt x="9" y="2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4" name="Freeform 54"/>
            <p:cNvSpPr>
              <a:spLocks/>
            </p:cNvSpPr>
            <p:nvPr/>
          </p:nvSpPr>
          <p:spPr bwMode="auto">
            <a:xfrm>
              <a:off x="5153354" y="1640071"/>
              <a:ext cx="15299" cy="29207"/>
            </a:xfrm>
            <a:custGeom>
              <a:avLst/>
              <a:gdLst>
                <a:gd name="T0" fmla="*/ 5 w 9"/>
                <a:gd name="T1" fmla="*/ 17 h 17"/>
                <a:gd name="T2" fmla="*/ 8 w 9"/>
                <a:gd name="T3" fmla="*/ 8 h 17"/>
                <a:gd name="T4" fmla="*/ 3 w 9"/>
                <a:gd name="T5" fmla="*/ 0 h 17"/>
                <a:gd name="T6" fmla="*/ 1 w 9"/>
                <a:gd name="T7" fmla="*/ 9 h 17"/>
                <a:gd name="T8" fmla="*/ 5 w 9"/>
                <a:gd name="T9" fmla="*/ 17 h 17"/>
              </a:gdLst>
              <a:ahLst/>
              <a:cxnLst>
                <a:cxn ang="0">
                  <a:pos x="T0" y="T1"/>
                </a:cxn>
                <a:cxn ang="0">
                  <a:pos x="T2" y="T3"/>
                </a:cxn>
                <a:cxn ang="0">
                  <a:pos x="T4" y="T5"/>
                </a:cxn>
                <a:cxn ang="0">
                  <a:pos x="T6" y="T7"/>
                </a:cxn>
                <a:cxn ang="0">
                  <a:pos x="T8" y="T9"/>
                </a:cxn>
              </a:cxnLst>
              <a:rect l="0" t="0" r="r" b="b"/>
              <a:pathLst>
                <a:path w="9" h="17">
                  <a:moveTo>
                    <a:pt x="5" y="17"/>
                  </a:moveTo>
                  <a:cubicBezTo>
                    <a:pt x="5" y="17"/>
                    <a:pt x="9" y="13"/>
                    <a:pt x="8" y="8"/>
                  </a:cubicBezTo>
                  <a:cubicBezTo>
                    <a:pt x="8" y="3"/>
                    <a:pt x="3" y="0"/>
                    <a:pt x="3" y="0"/>
                  </a:cubicBezTo>
                  <a:cubicBezTo>
                    <a:pt x="3" y="0"/>
                    <a:pt x="0" y="4"/>
                    <a:pt x="1" y="9"/>
                  </a:cubicBezTo>
                  <a:cubicBezTo>
                    <a:pt x="1" y="14"/>
                    <a:pt x="5" y="17"/>
                    <a:pt x="5" y="1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5" name="Freeform 55"/>
            <p:cNvSpPr>
              <a:spLocks/>
            </p:cNvSpPr>
            <p:nvPr/>
          </p:nvSpPr>
          <p:spPr bwMode="auto">
            <a:xfrm>
              <a:off x="5165871" y="1660934"/>
              <a:ext cx="16690" cy="16690"/>
            </a:xfrm>
            <a:custGeom>
              <a:avLst/>
              <a:gdLst>
                <a:gd name="T0" fmla="*/ 7 w 10"/>
                <a:gd name="T1" fmla="*/ 7 h 10"/>
                <a:gd name="T2" fmla="*/ 10 w 10"/>
                <a:gd name="T3" fmla="*/ 1 h 10"/>
                <a:gd name="T4" fmla="*/ 3 w 10"/>
                <a:gd name="T5" fmla="*/ 3 h 10"/>
                <a:gd name="T6" fmla="*/ 0 w 10"/>
                <a:gd name="T7" fmla="*/ 9 h 10"/>
                <a:gd name="T8" fmla="*/ 7 w 10"/>
                <a:gd name="T9" fmla="*/ 7 h 10"/>
              </a:gdLst>
              <a:ahLst/>
              <a:cxnLst>
                <a:cxn ang="0">
                  <a:pos x="T0" y="T1"/>
                </a:cxn>
                <a:cxn ang="0">
                  <a:pos x="T2" y="T3"/>
                </a:cxn>
                <a:cxn ang="0">
                  <a:pos x="T4" y="T5"/>
                </a:cxn>
                <a:cxn ang="0">
                  <a:pos x="T6" y="T7"/>
                </a:cxn>
                <a:cxn ang="0">
                  <a:pos x="T8" y="T9"/>
                </a:cxn>
              </a:cxnLst>
              <a:rect l="0" t="0" r="r" b="b"/>
              <a:pathLst>
                <a:path w="10" h="10">
                  <a:moveTo>
                    <a:pt x="7" y="7"/>
                  </a:moveTo>
                  <a:cubicBezTo>
                    <a:pt x="10" y="5"/>
                    <a:pt x="10" y="1"/>
                    <a:pt x="10" y="1"/>
                  </a:cubicBezTo>
                  <a:cubicBezTo>
                    <a:pt x="10" y="1"/>
                    <a:pt x="6" y="0"/>
                    <a:pt x="3" y="3"/>
                  </a:cubicBezTo>
                  <a:cubicBezTo>
                    <a:pt x="1" y="5"/>
                    <a:pt x="0" y="9"/>
                    <a:pt x="0" y="9"/>
                  </a:cubicBezTo>
                  <a:cubicBezTo>
                    <a:pt x="0" y="9"/>
                    <a:pt x="5" y="10"/>
                    <a:pt x="7" y="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6" name="Freeform 56"/>
            <p:cNvSpPr>
              <a:spLocks/>
            </p:cNvSpPr>
            <p:nvPr/>
          </p:nvSpPr>
          <p:spPr bwMode="auto">
            <a:xfrm>
              <a:off x="5133883" y="1660934"/>
              <a:ext cx="25034" cy="18081"/>
            </a:xfrm>
            <a:custGeom>
              <a:avLst/>
              <a:gdLst>
                <a:gd name="T0" fmla="*/ 0 w 15"/>
                <a:gd name="T1" fmla="*/ 2 h 11"/>
                <a:gd name="T2" fmla="*/ 6 w 15"/>
                <a:gd name="T3" fmla="*/ 9 h 11"/>
                <a:gd name="T4" fmla="*/ 15 w 15"/>
                <a:gd name="T5" fmla="*/ 9 h 11"/>
                <a:gd name="T6" fmla="*/ 9 w 15"/>
                <a:gd name="T7" fmla="*/ 2 h 11"/>
                <a:gd name="T8" fmla="*/ 0 w 15"/>
                <a:gd name="T9" fmla="*/ 2 h 11"/>
              </a:gdLst>
              <a:ahLst/>
              <a:cxnLst>
                <a:cxn ang="0">
                  <a:pos x="T0" y="T1"/>
                </a:cxn>
                <a:cxn ang="0">
                  <a:pos x="T2" y="T3"/>
                </a:cxn>
                <a:cxn ang="0">
                  <a:pos x="T4" y="T5"/>
                </a:cxn>
                <a:cxn ang="0">
                  <a:pos x="T6" y="T7"/>
                </a:cxn>
                <a:cxn ang="0">
                  <a:pos x="T8" y="T9"/>
                </a:cxn>
              </a:cxnLst>
              <a:rect l="0" t="0" r="r" b="b"/>
              <a:pathLst>
                <a:path w="15" h="11">
                  <a:moveTo>
                    <a:pt x="0" y="2"/>
                  </a:moveTo>
                  <a:cubicBezTo>
                    <a:pt x="0" y="2"/>
                    <a:pt x="1" y="7"/>
                    <a:pt x="6" y="9"/>
                  </a:cubicBezTo>
                  <a:cubicBezTo>
                    <a:pt x="10" y="11"/>
                    <a:pt x="15" y="9"/>
                    <a:pt x="15" y="9"/>
                  </a:cubicBezTo>
                  <a:cubicBezTo>
                    <a:pt x="15" y="9"/>
                    <a:pt x="14" y="4"/>
                    <a:pt x="9" y="2"/>
                  </a:cubicBezTo>
                  <a:cubicBezTo>
                    <a:pt x="5" y="0"/>
                    <a:pt x="0" y="2"/>
                    <a:pt x="0"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7" name="Freeform 57"/>
            <p:cNvSpPr>
              <a:spLocks/>
            </p:cNvSpPr>
            <p:nvPr/>
          </p:nvSpPr>
          <p:spPr bwMode="auto">
            <a:xfrm>
              <a:off x="5149181" y="1679014"/>
              <a:ext cx="15299" cy="13908"/>
            </a:xfrm>
            <a:custGeom>
              <a:avLst/>
              <a:gdLst>
                <a:gd name="T0" fmla="*/ 3 w 9"/>
                <a:gd name="T1" fmla="*/ 2 h 8"/>
                <a:gd name="T2" fmla="*/ 0 w 9"/>
                <a:gd name="T3" fmla="*/ 7 h 8"/>
                <a:gd name="T4" fmla="*/ 6 w 9"/>
                <a:gd name="T5" fmla="*/ 6 h 8"/>
                <a:gd name="T6" fmla="*/ 9 w 9"/>
                <a:gd name="T7" fmla="*/ 1 h 8"/>
                <a:gd name="T8" fmla="*/ 3 w 9"/>
                <a:gd name="T9" fmla="*/ 2 h 8"/>
              </a:gdLst>
              <a:ahLst/>
              <a:cxnLst>
                <a:cxn ang="0">
                  <a:pos x="T0" y="T1"/>
                </a:cxn>
                <a:cxn ang="0">
                  <a:pos x="T2" y="T3"/>
                </a:cxn>
                <a:cxn ang="0">
                  <a:pos x="T4" y="T5"/>
                </a:cxn>
                <a:cxn ang="0">
                  <a:pos x="T6" y="T7"/>
                </a:cxn>
                <a:cxn ang="0">
                  <a:pos x="T8" y="T9"/>
                </a:cxn>
              </a:cxnLst>
              <a:rect l="0" t="0" r="r" b="b"/>
              <a:pathLst>
                <a:path w="9" h="8">
                  <a:moveTo>
                    <a:pt x="3" y="2"/>
                  </a:moveTo>
                  <a:cubicBezTo>
                    <a:pt x="0" y="4"/>
                    <a:pt x="0" y="7"/>
                    <a:pt x="0" y="7"/>
                  </a:cubicBezTo>
                  <a:cubicBezTo>
                    <a:pt x="0" y="7"/>
                    <a:pt x="3" y="8"/>
                    <a:pt x="6" y="6"/>
                  </a:cubicBezTo>
                  <a:cubicBezTo>
                    <a:pt x="9" y="5"/>
                    <a:pt x="9" y="1"/>
                    <a:pt x="9" y="1"/>
                  </a:cubicBezTo>
                  <a:cubicBezTo>
                    <a:pt x="9" y="1"/>
                    <a:pt x="6" y="0"/>
                    <a:pt x="3"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8" name="Freeform 58"/>
            <p:cNvSpPr>
              <a:spLocks/>
            </p:cNvSpPr>
            <p:nvPr/>
          </p:nvSpPr>
          <p:spPr bwMode="auto">
            <a:xfrm>
              <a:off x="3350875" y="2530184"/>
              <a:ext cx="33379" cy="65368"/>
            </a:xfrm>
            <a:custGeom>
              <a:avLst/>
              <a:gdLst>
                <a:gd name="T0" fmla="*/ 8 w 20"/>
                <a:gd name="T1" fmla="*/ 0 h 38"/>
                <a:gd name="T2" fmla="*/ 1 w 20"/>
                <a:gd name="T3" fmla="*/ 20 h 38"/>
                <a:gd name="T4" fmla="*/ 12 w 20"/>
                <a:gd name="T5" fmla="*/ 38 h 38"/>
                <a:gd name="T6" fmla="*/ 19 w 20"/>
                <a:gd name="T7" fmla="*/ 18 h 38"/>
                <a:gd name="T8" fmla="*/ 8 w 20"/>
                <a:gd name="T9" fmla="*/ 0 h 38"/>
              </a:gdLst>
              <a:ahLst/>
              <a:cxnLst>
                <a:cxn ang="0">
                  <a:pos x="T0" y="T1"/>
                </a:cxn>
                <a:cxn ang="0">
                  <a:pos x="T2" y="T3"/>
                </a:cxn>
                <a:cxn ang="0">
                  <a:pos x="T4" y="T5"/>
                </a:cxn>
                <a:cxn ang="0">
                  <a:pos x="T6" y="T7"/>
                </a:cxn>
                <a:cxn ang="0">
                  <a:pos x="T8" y="T9"/>
                </a:cxn>
              </a:cxnLst>
              <a:rect l="0" t="0" r="r" b="b"/>
              <a:pathLst>
                <a:path w="20" h="38">
                  <a:moveTo>
                    <a:pt x="8" y="0"/>
                  </a:moveTo>
                  <a:cubicBezTo>
                    <a:pt x="8" y="0"/>
                    <a:pt x="0" y="10"/>
                    <a:pt x="1" y="20"/>
                  </a:cubicBezTo>
                  <a:cubicBezTo>
                    <a:pt x="3" y="31"/>
                    <a:pt x="12" y="38"/>
                    <a:pt x="12" y="38"/>
                  </a:cubicBezTo>
                  <a:cubicBezTo>
                    <a:pt x="12" y="38"/>
                    <a:pt x="20" y="29"/>
                    <a:pt x="19" y="18"/>
                  </a:cubicBezTo>
                  <a:cubicBezTo>
                    <a:pt x="18" y="8"/>
                    <a:pt x="8" y="0"/>
                    <a:pt x="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9" name="Freeform 59"/>
            <p:cNvSpPr>
              <a:spLocks/>
            </p:cNvSpPr>
            <p:nvPr/>
          </p:nvSpPr>
          <p:spPr bwMode="auto">
            <a:xfrm>
              <a:off x="3380082" y="2577471"/>
              <a:ext cx="34770" cy="34770"/>
            </a:xfrm>
            <a:custGeom>
              <a:avLst/>
              <a:gdLst>
                <a:gd name="T0" fmla="*/ 15 w 21"/>
                <a:gd name="T1" fmla="*/ 15 h 20"/>
                <a:gd name="T2" fmla="*/ 21 w 21"/>
                <a:gd name="T3" fmla="*/ 0 h 20"/>
                <a:gd name="T4" fmla="*/ 6 w 21"/>
                <a:gd name="T5" fmla="*/ 5 h 20"/>
                <a:gd name="T6" fmla="*/ 0 w 21"/>
                <a:gd name="T7" fmla="*/ 20 h 20"/>
                <a:gd name="T8" fmla="*/ 15 w 21"/>
                <a:gd name="T9" fmla="*/ 15 h 20"/>
              </a:gdLst>
              <a:ahLst/>
              <a:cxnLst>
                <a:cxn ang="0">
                  <a:pos x="T0" y="T1"/>
                </a:cxn>
                <a:cxn ang="0">
                  <a:pos x="T2" y="T3"/>
                </a:cxn>
                <a:cxn ang="0">
                  <a:pos x="T4" y="T5"/>
                </a:cxn>
                <a:cxn ang="0">
                  <a:pos x="T6" y="T7"/>
                </a:cxn>
                <a:cxn ang="0">
                  <a:pos x="T8" y="T9"/>
                </a:cxn>
              </a:cxnLst>
              <a:rect l="0" t="0" r="r" b="b"/>
              <a:pathLst>
                <a:path w="21" h="20">
                  <a:moveTo>
                    <a:pt x="15" y="15"/>
                  </a:moveTo>
                  <a:cubicBezTo>
                    <a:pt x="21" y="9"/>
                    <a:pt x="21" y="0"/>
                    <a:pt x="21" y="0"/>
                  </a:cubicBezTo>
                  <a:cubicBezTo>
                    <a:pt x="21" y="0"/>
                    <a:pt x="12" y="0"/>
                    <a:pt x="6" y="5"/>
                  </a:cubicBezTo>
                  <a:cubicBezTo>
                    <a:pt x="0" y="10"/>
                    <a:pt x="0" y="20"/>
                    <a:pt x="0" y="20"/>
                  </a:cubicBezTo>
                  <a:cubicBezTo>
                    <a:pt x="0" y="20"/>
                    <a:pt x="9" y="20"/>
                    <a:pt x="15" y="1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0" name="Freeform 60"/>
            <p:cNvSpPr>
              <a:spLocks/>
            </p:cNvSpPr>
            <p:nvPr/>
          </p:nvSpPr>
          <p:spPr bwMode="auto">
            <a:xfrm>
              <a:off x="3304978" y="2574690"/>
              <a:ext cx="59805" cy="44506"/>
            </a:xfrm>
            <a:custGeom>
              <a:avLst/>
              <a:gdLst>
                <a:gd name="T0" fmla="*/ 21 w 35"/>
                <a:gd name="T1" fmla="*/ 5 h 26"/>
                <a:gd name="T2" fmla="*/ 0 w 35"/>
                <a:gd name="T3" fmla="*/ 4 h 26"/>
                <a:gd name="T4" fmla="*/ 13 w 35"/>
                <a:gd name="T5" fmla="*/ 21 h 26"/>
                <a:gd name="T6" fmla="*/ 35 w 35"/>
                <a:gd name="T7" fmla="*/ 21 h 26"/>
                <a:gd name="T8" fmla="*/ 21 w 35"/>
                <a:gd name="T9" fmla="*/ 5 h 26"/>
              </a:gdLst>
              <a:ahLst/>
              <a:cxnLst>
                <a:cxn ang="0">
                  <a:pos x="T0" y="T1"/>
                </a:cxn>
                <a:cxn ang="0">
                  <a:pos x="T2" y="T3"/>
                </a:cxn>
                <a:cxn ang="0">
                  <a:pos x="T4" y="T5"/>
                </a:cxn>
                <a:cxn ang="0">
                  <a:pos x="T6" y="T7"/>
                </a:cxn>
                <a:cxn ang="0">
                  <a:pos x="T8" y="T9"/>
                </a:cxn>
              </a:cxnLst>
              <a:rect l="0" t="0" r="r" b="b"/>
              <a:pathLst>
                <a:path w="35" h="26">
                  <a:moveTo>
                    <a:pt x="21" y="5"/>
                  </a:moveTo>
                  <a:cubicBezTo>
                    <a:pt x="11" y="0"/>
                    <a:pt x="0" y="4"/>
                    <a:pt x="0" y="4"/>
                  </a:cubicBezTo>
                  <a:cubicBezTo>
                    <a:pt x="0" y="4"/>
                    <a:pt x="4" y="16"/>
                    <a:pt x="13" y="21"/>
                  </a:cubicBezTo>
                  <a:cubicBezTo>
                    <a:pt x="23" y="26"/>
                    <a:pt x="35" y="21"/>
                    <a:pt x="35" y="21"/>
                  </a:cubicBezTo>
                  <a:cubicBezTo>
                    <a:pt x="35" y="21"/>
                    <a:pt x="31" y="10"/>
                    <a:pt x="21" y="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1" name="Freeform 61"/>
            <p:cNvSpPr>
              <a:spLocks/>
            </p:cNvSpPr>
            <p:nvPr/>
          </p:nvSpPr>
          <p:spPr bwMode="auto">
            <a:xfrm>
              <a:off x="3336967" y="2619195"/>
              <a:ext cx="37552" cy="29207"/>
            </a:xfrm>
            <a:custGeom>
              <a:avLst/>
              <a:gdLst>
                <a:gd name="T0" fmla="*/ 8 w 22"/>
                <a:gd name="T1" fmla="*/ 4 h 17"/>
                <a:gd name="T2" fmla="*/ 0 w 22"/>
                <a:gd name="T3" fmla="*/ 15 h 17"/>
                <a:gd name="T4" fmla="*/ 15 w 22"/>
                <a:gd name="T5" fmla="*/ 14 h 17"/>
                <a:gd name="T6" fmla="*/ 22 w 22"/>
                <a:gd name="T7" fmla="*/ 2 h 17"/>
                <a:gd name="T8" fmla="*/ 8 w 22"/>
                <a:gd name="T9" fmla="*/ 4 h 17"/>
              </a:gdLst>
              <a:ahLst/>
              <a:cxnLst>
                <a:cxn ang="0">
                  <a:pos x="T0" y="T1"/>
                </a:cxn>
                <a:cxn ang="0">
                  <a:pos x="T2" y="T3"/>
                </a:cxn>
                <a:cxn ang="0">
                  <a:pos x="T4" y="T5"/>
                </a:cxn>
                <a:cxn ang="0">
                  <a:pos x="T6" y="T7"/>
                </a:cxn>
                <a:cxn ang="0">
                  <a:pos x="T8" y="T9"/>
                </a:cxn>
              </a:cxnLst>
              <a:rect l="0" t="0" r="r" b="b"/>
              <a:pathLst>
                <a:path w="22" h="17">
                  <a:moveTo>
                    <a:pt x="8" y="4"/>
                  </a:moveTo>
                  <a:cubicBezTo>
                    <a:pt x="2" y="7"/>
                    <a:pt x="0" y="15"/>
                    <a:pt x="0" y="15"/>
                  </a:cubicBezTo>
                  <a:cubicBezTo>
                    <a:pt x="0" y="15"/>
                    <a:pt x="8" y="17"/>
                    <a:pt x="15" y="14"/>
                  </a:cubicBezTo>
                  <a:cubicBezTo>
                    <a:pt x="21" y="10"/>
                    <a:pt x="22" y="2"/>
                    <a:pt x="22" y="2"/>
                  </a:cubicBezTo>
                  <a:cubicBezTo>
                    <a:pt x="22" y="2"/>
                    <a:pt x="14" y="0"/>
                    <a:pt x="8"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2" name="Freeform 62"/>
            <p:cNvSpPr>
              <a:spLocks/>
            </p:cNvSpPr>
            <p:nvPr/>
          </p:nvSpPr>
          <p:spPr bwMode="auto">
            <a:xfrm>
              <a:off x="2939198" y="1983600"/>
              <a:ext cx="40334" cy="23644"/>
            </a:xfrm>
            <a:custGeom>
              <a:avLst/>
              <a:gdLst>
                <a:gd name="T0" fmla="*/ 24 w 24"/>
                <a:gd name="T1" fmla="*/ 9 h 14"/>
                <a:gd name="T2" fmla="*/ 13 w 24"/>
                <a:gd name="T3" fmla="*/ 1 h 14"/>
                <a:gd name="T4" fmla="*/ 0 w 24"/>
                <a:gd name="T5" fmla="*/ 4 h 14"/>
                <a:gd name="T6" fmla="*/ 11 w 24"/>
                <a:gd name="T7" fmla="*/ 12 h 14"/>
                <a:gd name="T8" fmla="*/ 24 w 24"/>
                <a:gd name="T9" fmla="*/ 9 h 14"/>
              </a:gdLst>
              <a:ahLst/>
              <a:cxnLst>
                <a:cxn ang="0">
                  <a:pos x="T0" y="T1"/>
                </a:cxn>
                <a:cxn ang="0">
                  <a:pos x="T2" y="T3"/>
                </a:cxn>
                <a:cxn ang="0">
                  <a:pos x="T4" y="T5"/>
                </a:cxn>
                <a:cxn ang="0">
                  <a:pos x="T6" y="T7"/>
                </a:cxn>
                <a:cxn ang="0">
                  <a:pos x="T8" y="T9"/>
                </a:cxn>
              </a:cxnLst>
              <a:rect l="0" t="0" r="r" b="b"/>
              <a:pathLst>
                <a:path w="24" h="14">
                  <a:moveTo>
                    <a:pt x="24" y="9"/>
                  </a:moveTo>
                  <a:cubicBezTo>
                    <a:pt x="24" y="9"/>
                    <a:pt x="20" y="2"/>
                    <a:pt x="13" y="1"/>
                  </a:cubicBezTo>
                  <a:cubicBezTo>
                    <a:pt x="6" y="0"/>
                    <a:pt x="0" y="4"/>
                    <a:pt x="0" y="4"/>
                  </a:cubicBezTo>
                  <a:cubicBezTo>
                    <a:pt x="0" y="4"/>
                    <a:pt x="4" y="11"/>
                    <a:pt x="11" y="12"/>
                  </a:cubicBezTo>
                  <a:cubicBezTo>
                    <a:pt x="17" y="14"/>
                    <a:pt x="24" y="9"/>
                    <a:pt x="24" y="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3" name="Freeform 63"/>
            <p:cNvSpPr>
              <a:spLocks/>
            </p:cNvSpPr>
            <p:nvPr/>
          </p:nvSpPr>
          <p:spPr bwMode="auto">
            <a:xfrm>
              <a:off x="2975359" y="1966910"/>
              <a:ext cx="20862" cy="29207"/>
            </a:xfrm>
            <a:custGeom>
              <a:avLst/>
              <a:gdLst>
                <a:gd name="T0" fmla="*/ 2 w 12"/>
                <a:gd name="T1" fmla="*/ 10 h 17"/>
                <a:gd name="T2" fmla="*/ 10 w 12"/>
                <a:gd name="T3" fmla="*/ 17 h 17"/>
                <a:gd name="T4" fmla="*/ 10 w 12"/>
                <a:gd name="T5" fmla="*/ 7 h 17"/>
                <a:gd name="T6" fmla="*/ 2 w 12"/>
                <a:gd name="T7" fmla="*/ 0 h 17"/>
                <a:gd name="T8" fmla="*/ 2 w 12"/>
                <a:gd name="T9" fmla="*/ 10 h 17"/>
              </a:gdLst>
              <a:ahLst/>
              <a:cxnLst>
                <a:cxn ang="0">
                  <a:pos x="T0" y="T1"/>
                </a:cxn>
                <a:cxn ang="0">
                  <a:pos x="T2" y="T3"/>
                </a:cxn>
                <a:cxn ang="0">
                  <a:pos x="T4" y="T5"/>
                </a:cxn>
                <a:cxn ang="0">
                  <a:pos x="T6" y="T7"/>
                </a:cxn>
                <a:cxn ang="0">
                  <a:pos x="T8" y="T9"/>
                </a:cxn>
              </a:cxnLst>
              <a:rect l="0" t="0" r="r" b="b"/>
              <a:pathLst>
                <a:path w="12" h="17">
                  <a:moveTo>
                    <a:pt x="2" y="10"/>
                  </a:moveTo>
                  <a:cubicBezTo>
                    <a:pt x="4" y="15"/>
                    <a:pt x="10" y="17"/>
                    <a:pt x="10" y="17"/>
                  </a:cubicBezTo>
                  <a:cubicBezTo>
                    <a:pt x="10" y="17"/>
                    <a:pt x="12" y="12"/>
                    <a:pt x="10" y="7"/>
                  </a:cubicBezTo>
                  <a:cubicBezTo>
                    <a:pt x="8" y="2"/>
                    <a:pt x="2" y="0"/>
                    <a:pt x="2" y="0"/>
                  </a:cubicBezTo>
                  <a:cubicBezTo>
                    <a:pt x="2" y="0"/>
                    <a:pt x="0" y="6"/>
                    <a:pt x="2" y="1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4" name="Freeform 64"/>
            <p:cNvSpPr>
              <a:spLocks/>
            </p:cNvSpPr>
            <p:nvPr/>
          </p:nvSpPr>
          <p:spPr bwMode="auto">
            <a:xfrm>
              <a:off x="5897432" y="2026714"/>
              <a:ext cx="30598" cy="26426"/>
            </a:xfrm>
            <a:custGeom>
              <a:avLst/>
              <a:gdLst>
                <a:gd name="T0" fmla="*/ 6 w 18"/>
                <a:gd name="T1" fmla="*/ 12 h 15"/>
                <a:gd name="T2" fmla="*/ 18 w 18"/>
                <a:gd name="T3" fmla="*/ 14 h 15"/>
                <a:gd name="T4" fmla="*/ 12 w 18"/>
                <a:gd name="T5" fmla="*/ 3 h 15"/>
                <a:gd name="T6" fmla="*/ 0 w 18"/>
                <a:gd name="T7" fmla="*/ 1 h 15"/>
                <a:gd name="T8" fmla="*/ 6 w 18"/>
                <a:gd name="T9" fmla="*/ 12 h 15"/>
              </a:gdLst>
              <a:ahLst/>
              <a:cxnLst>
                <a:cxn ang="0">
                  <a:pos x="T0" y="T1"/>
                </a:cxn>
                <a:cxn ang="0">
                  <a:pos x="T2" y="T3"/>
                </a:cxn>
                <a:cxn ang="0">
                  <a:pos x="T4" y="T5"/>
                </a:cxn>
                <a:cxn ang="0">
                  <a:pos x="T6" y="T7"/>
                </a:cxn>
                <a:cxn ang="0">
                  <a:pos x="T8" y="T9"/>
                </a:cxn>
              </a:cxnLst>
              <a:rect l="0" t="0" r="r" b="b"/>
              <a:pathLst>
                <a:path w="18" h="15">
                  <a:moveTo>
                    <a:pt x="6" y="12"/>
                  </a:moveTo>
                  <a:cubicBezTo>
                    <a:pt x="11" y="15"/>
                    <a:pt x="18" y="14"/>
                    <a:pt x="18" y="14"/>
                  </a:cubicBezTo>
                  <a:cubicBezTo>
                    <a:pt x="18" y="14"/>
                    <a:pt x="17" y="7"/>
                    <a:pt x="12" y="3"/>
                  </a:cubicBezTo>
                  <a:cubicBezTo>
                    <a:pt x="7" y="0"/>
                    <a:pt x="0" y="1"/>
                    <a:pt x="0" y="1"/>
                  </a:cubicBezTo>
                  <a:cubicBezTo>
                    <a:pt x="0" y="1"/>
                    <a:pt x="1" y="8"/>
                    <a:pt x="6" y="1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5" name="Freeform 65"/>
            <p:cNvSpPr>
              <a:spLocks/>
            </p:cNvSpPr>
            <p:nvPr/>
          </p:nvSpPr>
          <p:spPr bwMode="auto">
            <a:xfrm>
              <a:off x="5880743" y="2025324"/>
              <a:ext cx="13908" cy="29207"/>
            </a:xfrm>
            <a:custGeom>
              <a:avLst/>
              <a:gdLst>
                <a:gd name="T0" fmla="*/ 8 w 8"/>
                <a:gd name="T1" fmla="*/ 9 h 17"/>
                <a:gd name="T2" fmla="*/ 4 w 8"/>
                <a:gd name="T3" fmla="*/ 0 h 17"/>
                <a:gd name="T4" fmla="*/ 0 w 8"/>
                <a:gd name="T5" fmla="*/ 9 h 17"/>
                <a:gd name="T6" fmla="*/ 4 w 8"/>
                <a:gd name="T7" fmla="*/ 17 h 17"/>
                <a:gd name="T8" fmla="*/ 8 w 8"/>
                <a:gd name="T9" fmla="*/ 9 h 17"/>
              </a:gdLst>
              <a:ahLst/>
              <a:cxnLst>
                <a:cxn ang="0">
                  <a:pos x="T0" y="T1"/>
                </a:cxn>
                <a:cxn ang="0">
                  <a:pos x="T2" y="T3"/>
                </a:cxn>
                <a:cxn ang="0">
                  <a:pos x="T4" y="T5"/>
                </a:cxn>
                <a:cxn ang="0">
                  <a:pos x="T6" y="T7"/>
                </a:cxn>
                <a:cxn ang="0">
                  <a:pos x="T8" y="T9"/>
                </a:cxn>
              </a:cxnLst>
              <a:rect l="0" t="0" r="r" b="b"/>
              <a:pathLst>
                <a:path w="8" h="17">
                  <a:moveTo>
                    <a:pt x="8" y="9"/>
                  </a:moveTo>
                  <a:cubicBezTo>
                    <a:pt x="8" y="4"/>
                    <a:pt x="4" y="0"/>
                    <a:pt x="4" y="0"/>
                  </a:cubicBezTo>
                  <a:cubicBezTo>
                    <a:pt x="4" y="0"/>
                    <a:pt x="0" y="4"/>
                    <a:pt x="0" y="9"/>
                  </a:cubicBezTo>
                  <a:cubicBezTo>
                    <a:pt x="0" y="14"/>
                    <a:pt x="4" y="17"/>
                    <a:pt x="4" y="17"/>
                  </a:cubicBezTo>
                  <a:cubicBezTo>
                    <a:pt x="4" y="17"/>
                    <a:pt x="8" y="13"/>
                    <a:pt x="8" y="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6" name="Freeform 66"/>
            <p:cNvSpPr>
              <a:spLocks/>
            </p:cNvSpPr>
            <p:nvPr/>
          </p:nvSpPr>
          <p:spPr bwMode="auto">
            <a:xfrm>
              <a:off x="5893260" y="2000289"/>
              <a:ext cx="34770" cy="23644"/>
            </a:xfrm>
            <a:custGeom>
              <a:avLst/>
              <a:gdLst>
                <a:gd name="T0" fmla="*/ 13 w 21"/>
                <a:gd name="T1" fmla="*/ 12 h 14"/>
                <a:gd name="T2" fmla="*/ 21 w 21"/>
                <a:gd name="T3" fmla="*/ 3 h 14"/>
                <a:gd name="T4" fmla="*/ 9 w 21"/>
                <a:gd name="T5" fmla="*/ 2 h 14"/>
                <a:gd name="T6" fmla="*/ 0 w 21"/>
                <a:gd name="T7" fmla="*/ 12 h 14"/>
                <a:gd name="T8" fmla="*/ 13 w 21"/>
                <a:gd name="T9" fmla="*/ 12 h 14"/>
              </a:gdLst>
              <a:ahLst/>
              <a:cxnLst>
                <a:cxn ang="0">
                  <a:pos x="T0" y="T1"/>
                </a:cxn>
                <a:cxn ang="0">
                  <a:pos x="T2" y="T3"/>
                </a:cxn>
                <a:cxn ang="0">
                  <a:pos x="T4" y="T5"/>
                </a:cxn>
                <a:cxn ang="0">
                  <a:pos x="T6" y="T7"/>
                </a:cxn>
                <a:cxn ang="0">
                  <a:pos x="T8" y="T9"/>
                </a:cxn>
              </a:cxnLst>
              <a:rect l="0" t="0" r="r" b="b"/>
              <a:pathLst>
                <a:path w="21" h="14">
                  <a:moveTo>
                    <a:pt x="13" y="12"/>
                  </a:moveTo>
                  <a:cubicBezTo>
                    <a:pt x="19" y="10"/>
                    <a:pt x="21" y="3"/>
                    <a:pt x="21" y="3"/>
                  </a:cubicBezTo>
                  <a:cubicBezTo>
                    <a:pt x="21" y="3"/>
                    <a:pt x="15" y="0"/>
                    <a:pt x="9" y="2"/>
                  </a:cubicBezTo>
                  <a:cubicBezTo>
                    <a:pt x="3" y="5"/>
                    <a:pt x="0" y="12"/>
                    <a:pt x="0" y="12"/>
                  </a:cubicBezTo>
                  <a:cubicBezTo>
                    <a:pt x="0" y="12"/>
                    <a:pt x="7" y="14"/>
                    <a:pt x="13" y="1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7" name="Freeform 67"/>
            <p:cNvSpPr>
              <a:spLocks/>
            </p:cNvSpPr>
            <p:nvPr/>
          </p:nvSpPr>
          <p:spPr bwMode="auto">
            <a:xfrm>
              <a:off x="5879352" y="1994726"/>
              <a:ext cx="13908" cy="26426"/>
            </a:xfrm>
            <a:custGeom>
              <a:avLst/>
              <a:gdLst>
                <a:gd name="T0" fmla="*/ 8 w 8"/>
                <a:gd name="T1" fmla="*/ 8 h 15"/>
                <a:gd name="T2" fmla="*/ 5 w 8"/>
                <a:gd name="T3" fmla="*/ 0 h 15"/>
                <a:gd name="T4" fmla="*/ 1 w 8"/>
                <a:gd name="T5" fmla="*/ 7 h 15"/>
                <a:gd name="T6" fmla="*/ 3 w 8"/>
                <a:gd name="T7" fmla="*/ 15 h 15"/>
                <a:gd name="T8" fmla="*/ 8 w 8"/>
                <a:gd name="T9" fmla="*/ 8 h 15"/>
              </a:gdLst>
              <a:ahLst/>
              <a:cxnLst>
                <a:cxn ang="0">
                  <a:pos x="T0" y="T1"/>
                </a:cxn>
                <a:cxn ang="0">
                  <a:pos x="T2" y="T3"/>
                </a:cxn>
                <a:cxn ang="0">
                  <a:pos x="T4" y="T5"/>
                </a:cxn>
                <a:cxn ang="0">
                  <a:pos x="T6" y="T7"/>
                </a:cxn>
                <a:cxn ang="0">
                  <a:pos x="T8" y="T9"/>
                </a:cxn>
              </a:cxnLst>
              <a:rect l="0" t="0" r="r" b="b"/>
              <a:pathLst>
                <a:path w="8" h="15">
                  <a:moveTo>
                    <a:pt x="8" y="8"/>
                  </a:moveTo>
                  <a:cubicBezTo>
                    <a:pt x="8" y="4"/>
                    <a:pt x="5" y="0"/>
                    <a:pt x="5" y="0"/>
                  </a:cubicBezTo>
                  <a:cubicBezTo>
                    <a:pt x="5" y="0"/>
                    <a:pt x="2" y="3"/>
                    <a:pt x="1" y="7"/>
                  </a:cubicBezTo>
                  <a:cubicBezTo>
                    <a:pt x="0" y="11"/>
                    <a:pt x="3" y="15"/>
                    <a:pt x="3" y="15"/>
                  </a:cubicBezTo>
                  <a:cubicBezTo>
                    <a:pt x="3" y="15"/>
                    <a:pt x="7" y="12"/>
                    <a:pt x="8" y="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8" name="Freeform 68"/>
            <p:cNvSpPr>
              <a:spLocks/>
            </p:cNvSpPr>
            <p:nvPr/>
          </p:nvSpPr>
          <p:spPr bwMode="auto">
            <a:xfrm>
              <a:off x="5594238" y="2733241"/>
              <a:ext cx="59805" cy="40334"/>
            </a:xfrm>
            <a:custGeom>
              <a:avLst/>
              <a:gdLst>
                <a:gd name="T0" fmla="*/ 14 w 35"/>
                <a:gd name="T1" fmla="*/ 20 h 24"/>
                <a:gd name="T2" fmla="*/ 35 w 35"/>
                <a:gd name="T3" fmla="*/ 19 h 24"/>
                <a:gd name="T4" fmla="*/ 21 w 35"/>
                <a:gd name="T5" fmla="*/ 4 h 24"/>
                <a:gd name="T6" fmla="*/ 0 w 35"/>
                <a:gd name="T7" fmla="*/ 5 h 24"/>
                <a:gd name="T8" fmla="*/ 14 w 35"/>
                <a:gd name="T9" fmla="*/ 20 h 24"/>
              </a:gdLst>
              <a:ahLst/>
              <a:cxnLst>
                <a:cxn ang="0">
                  <a:pos x="T0" y="T1"/>
                </a:cxn>
                <a:cxn ang="0">
                  <a:pos x="T2" y="T3"/>
                </a:cxn>
                <a:cxn ang="0">
                  <a:pos x="T4" y="T5"/>
                </a:cxn>
                <a:cxn ang="0">
                  <a:pos x="T6" y="T7"/>
                </a:cxn>
                <a:cxn ang="0">
                  <a:pos x="T8" y="T9"/>
                </a:cxn>
              </a:cxnLst>
              <a:rect l="0" t="0" r="r" b="b"/>
              <a:pathLst>
                <a:path w="35" h="24">
                  <a:moveTo>
                    <a:pt x="14" y="20"/>
                  </a:moveTo>
                  <a:cubicBezTo>
                    <a:pt x="24" y="24"/>
                    <a:pt x="35" y="19"/>
                    <a:pt x="35" y="19"/>
                  </a:cubicBezTo>
                  <a:cubicBezTo>
                    <a:pt x="35" y="19"/>
                    <a:pt x="30" y="8"/>
                    <a:pt x="21" y="4"/>
                  </a:cubicBezTo>
                  <a:cubicBezTo>
                    <a:pt x="11" y="0"/>
                    <a:pt x="0" y="5"/>
                    <a:pt x="0" y="5"/>
                  </a:cubicBezTo>
                  <a:cubicBezTo>
                    <a:pt x="0" y="5"/>
                    <a:pt x="5" y="16"/>
                    <a:pt x="14" y="2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9" name="Freeform 69"/>
            <p:cNvSpPr>
              <a:spLocks/>
            </p:cNvSpPr>
            <p:nvPr/>
          </p:nvSpPr>
          <p:spPr bwMode="auto">
            <a:xfrm>
              <a:off x="5567813" y="2741586"/>
              <a:ext cx="29207" cy="47287"/>
            </a:xfrm>
            <a:custGeom>
              <a:avLst/>
              <a:gdLst>
                <a:gd name="T0" fmla="*/ 12 w 17"/>
                <a:gd name="T1" fmla="*/ 28 h 28"/>
                <a:gd name="T2" fmla="*/ 15 w 17"/>
                <a:gd name="T3" fmla="*/ 12 h 28"/>
                <a:gd name="T4" fmla="*/ 5 w 17"/>
                <a:gd name="T5" fmla="*/ 0 h 28"/>
                <a:gd name="T6" fmla="*/ 2 w 17"/>
                <a:gd name="T7" fmla="*/ 15 h 28"/>
                <a:gd name="T8" fmla="*/ 12 w 17"/>
                <a:gd name="T9" fmla="*/ 28 h 28"/>
              </a:gdLst>
              <a:ahLst/>
              <a:cxnLst>
                <a:cxn ang="0">
                  <a:pos x="T0" y="T1"/>
                </a:cxn>
                <a:cxn ang="0">
                  <a:pos x="T2" y="T3"/>
                </a:cxn>
                <a:cxn ang="0">
                  <a:pos x="T4" y="T5"/>
                </a:cxn>
                <a:cxn ang="0">
                  <a:pos x="T6" y="T7"/>
                </a:cxn>
                <a:cxn ang="0">
                  <a:pos x="T8" y="T9"/>
                </a:cxn>
              </a:cxnLst>
              <a:rect l="0" t="0" r="r" b="b"/>
              <a:pathLst>
                <a:path w="17" h="28">
                  <a:moveTo>
                    <a:pt x="12" y="28"/>
                  </a:moveTo>
                  <a:cubicBezTo>
                    <a:pt x="12" y="28"/>
                    <a:pt x="17" y="20"/>
                    <a:pt x="15" y="12"/>
                  </a:cubicBezTo>
                  <a:cubicBezTo>
                    <a:pt x="13" y="4"/>
                    <a:pt x="5" y="0"/>
                    <a:pt x="5" y="0"/>
                  </a:cubicBezTo>
                  <a:cubicBezTo>
                    <a:pt x="5" y="0"/>
                    <a:pt x="0" y="7"/>
                    <a:pt x="2" y="15"/>
                  </a:cubicBezTo>
                  <a:cubicBezTo>
                    <a:pt x="4" y="23"/>
                    <a:pt x="12" y="28"/>
                    <a:pt x="12" y="2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40" name="Freeform 70"/>
            <p:cNvSpPr>
              <a:spLocks/>
            </p:cNvSpPr>
            <p:nvPr/>
          </p:nvSpPr>
          <p:spPr bwMode="auto">
            <a:xfrm>
              <a:off x="5583111" y="2687345"/>
              <a:ext cx="54242" cy="44506"/>
            </a:xfrm>
            <a:custGeom>
              <a:avLst/>
              <a:gdLst>
                <a:gd name="T0" fmla="*/ 31 w 31"/>
                <a:gd name="T1" fmla="*/ 2 h 26"/>
                <a:gd name="T2" fmla="*/ 11 w 31"/>
                <a:gd name="T3" fmla="*/ 6 h 26"/>
                <a:gd name="T4" fmla="*/ 0 w 31"/>
                <a:gd name="T5" fmla="*/ 24 h 26"/>
                <a:gd name="T6" fmla="*/ 21 w 31"/>
                <a:gd name="T7" fmla="*/ 20 h 26"/>
                <a:gd name="T8" fmla="*/ 31 w 31"/>
                <a:gd name="T9" fmla="*/ 2 h 26"/>
              </a:gdLst>
              <a:ahLst/>
              <a:cxnLst>
                <a:cxn ang="0">
                  <a:pos x="T0" y="T1"/>
                </a:cxn>
                <a:cxn ang="0">
                  <a:pos x="T2" y="T3"/>
                </a:cxn>
                <a:cxn ang="0">
                  <a:pos x="T4" y="T5"/>
                </a:cxn>
                <a:cxn ang="0">
                  <a:pos x="T6" y="T7"/>
                </a:cxn>
                <a:cxn ang="0">
                  <a:pos x="T8" y="T9"/>
                </a:cxn>
              </a:cxnLst>
              <a:rect l="0" t="0" r="r" b="b"/>
              <a:pathLst>
                <a:path w="31" h="26">
                  <a:moveTo>
                    <a:pt x="31" y="2"/>
                  </a:moveTo>
                  <a:cubicBezTo>
                    <a:pt x="31" y="2"/>
                    <a:pt x="19" y="0"/>
                    <a:pt x="11" y="6"/>
                  </a:cubicBezTo>
                  <a:cubicBezTo>
                    <a:pt x="2" y="12"/>
                    <a:pt x="0" y="24"/>
                    <a:pt x="0" y="24"/>
                  </a:cubicBezTo>
                  <a:cubicBezTo>
                    <a:pt x="0" y="24"/>
                    <a:pt x="12" y="26"/>
                    <a:pt x="21" y="20"/>
                  </a:cubicBezTo>
                  <a:cubicBezTo>
                    <a:pt x="29" y="14"/>
                    <a:pt x="31" y="2"/>
                    <a:pt x="31"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41" name="Freeform 71"/>
            <p:cNvSpPr>
              <a:spLocks/>
            </p:cNvSpPr>
            <p:nvPr/>
          </p:nvSpPr>
          <p:spPr bwMode="auto">
            <a:xfrm>
              <a:off x="5558077" y="2690127"/>
              <a:ext cx="20862" cy="43115"/>
            </a:xfrm>
            <a:custGeom>
              <a:avLst/>
              <a:gdLst>
                <a:gd name="T0" fmla="*/ 5 w 12"/>
                <a:gd name="T1" fmla="*/ 0 h 25"/>
                <a:gd name="T2" fmla="*/ 0 w 12"/>
                <a:gd name="T3" fmla="*/ 13 h 25"/>
                <a:gd name="T4" fmla="*/ 6 w 12"/>
                <a:gd name="T5" fmla="*/ 25 h 25"/>
                <a:gd name="T6" fmla="*/ 12 w 12"/>
                <a:gd name="T7" fmla="*/ 12 h 25"/>
                <a:gd name="T8" fmla="*/ 5 w 12"/>
                <a:gd name="T9" fmla="*/ 0 h 25"/>
              </a:gdLst>
              <a:ahLst/>
              <a:cxnLst>
                <a:cxn ang="0">
                  <a:pos x="T0" y="T1"/>
                </a:cxn>
                <a:cxn ang="0">
                  <a:pos x="T2" y="T3"/>
                </a:cxn>
                <a:cxn ang="0">
                  <a:pos x="T4" y="T5"/>
                </a:cxn>
                <a:cxn ang="0">
                  <a:pos x="T6" y="T7"/>
                </a:cxn>
                <a:cxn ang="0">
                  <a:pos x="T8" y="T9"/>
                </a:cxn>
              </a:cxnLst>
              <a:rect l="0" t="0" r="r" b="b"/>
              <a:pathLst>
                <a:path w="12" h="25">
                  <a:moveTo>
                    <a:pt x="5" y="0"/>
                  </a:moveTo>
                  <a:cubicBezTo>
                    <a:pt x="5" y="0"/>
                    <a:pt x="0" y="6"/>
                    <a:pt x="0" y="13"/>
                  </a:cubicBezTo>
                  <a:cubicBezTo>
                    <a:pt x="0" y="19"/>
                    <a:pt x="6" y="25"/>
                    <a:pt x="6" y="25"/>
                  </a:cubicBezTo>
                  <a:cubicBezTo>
                    <a:pt x="6" y="25"/>
                    <a:pt x="12" y="19"/>
                    <a:pt x="12" y="12"/>
                  </a:cubicBezTo>
                  <a:cubicBezTo>
                    <a:pt x="11" y="5"/>
                    <a:pt x="5" y="0"/>
                    <a:pt x="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42" name="Freeform 72"/>
            <p:cNvSpPr>
              <a:spLocks/>
            </p:cNvSpPr>
            <p:nvPr/>
          </p:nvSpPr>
          <p:spPr bwMode="auto">
            <a:xfrm>
              <a:off x="4015678" y="1306279"/>
              <a:ext cx="38942" cy="61195"/>
            </a:xfrm>
            <a:custGeom>
              <a:avLst/>
              <a:gdLst>
                <a:gd name="T0" fmla="*/ 18 w 23"/>
                <a:gd name="T1" fmla="*/ 36 h 36"/>
                <a:gd name="T2" fmla="*/ 20 w 23"/>
                <a:gd name="T3" fmla="*/ 15 h 36"/>
                <a:gd name="T4" fmla="*/ 6 w 23"/>
                <a:gd name="T5" fmla="*/ 0 h 36"/>
                <a:gd name="T6" fmla="*/ 4 w 23"/>
                <a:gd name="T7" fmla="*/ 21 h 36"/>
                <a:gd name="T8" fmla="*/ 18 w 23"/>
                <a:gd name="T9" fmla="*/ 36 h 36"/>
              </a:gdLst>
              <a:ahLst/>
              <a:cxnLst>
                <a:cxn ang="0">
                  <a:pos x="T0" y="T1"/>
                </a:cxn>
                <a:cxn ang="0">
                  <a:pos x="T2" y="T3"/>
                </a:cxn>
                <a:cxn ang="0">
                  <a:pos x="T4" y="T5"/>
                </a:cxn>
                <a:cxn ang="0">
                  <a:pos x="T6" y="T7"/>
                </a:cxn>
                <a:cxn ang="0">
                  <a:pos x="T8" y="T9"/>
                </a:cxn>
              </a:cxnLst>
              <a:rect l="0" t="0" r="r" b="b"/>
              <a:pathLst>
                <a:path w="23" h="36">
                  <a:moveTo>
                    <a:pt x="18" y="36"/>
                  </a:moveTo>
                  <a:cubicBezTo>
                    <a:pt x="18" y="36"/>
                    <a:pt x="23" y="25"/>
                    <a:pt x="20" y="15"/>
                  </a:cubicBezTo>
                  <a:cubicBezTo>
                    <a:pt x="17" y="5"/>
                    <a:pt x="6" y="0"/>
                    <a:pt x="6" y="0"/>
                  </a:cubicBezTo>
                  <a:cubicBezTo>
                    <a:pt x="6" y="0"/>
                    <a:pt x="0" y="11"/>
                    <a:pt x="4" y="21"/>
                  </a:cubicBezTo>
                  <a:cubicBezTo>
                    <a:pt x="7" y="31"/>
                    <a:pt x="18" y="36"/>
                    <a:pt x="18" y="3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43" name="Freeform 73"/>
            <p:cNvSpPr>
              <a:spLocks/>
            </p:cNvSpPr>
            <p:nvPr/>
          </p:nvSpPr>
          <p:spPr bwMode="auto">
            <a:xfrm>
              <a:off x="4054621" y="1339658"/>
              <a:ext cx="34770" cy="41724"/>
            </a:xfrm>
            <a:custGeom>
              <a:avLst/>
              <a:gdLst>
                <a:gd name="T0" fmla="*/ 15 w 20"/>
                <a:gd name="T1" fmla="*/ 16 h 24"/>
                <a:gd name="T2" fmla="*/ 18 w 20"/>
                <a:gd name="T3" fmla="*/ 0 h 24"/>
                <a:gd name="T4" fmla="*/ 4 w 20"/>
                <a:gd name="T5" fmla="*/ 8 h 24"/>
                <a:gd name="T6" fmla="*/ 1 w 20"/>
                <a:gd name="T7" fmla="*/ 24 h 24"/>
                <a:gd name="T8" fmla="*/ 15 w 20"/>
                <a:gd name="T9" fmla="*/ 16 h 24"/>
              </a:gdLst>
              <a:ahLst/>
              <a:cxnLst>
                <a:cxn ang="0">
                  <a:pos x="T0" y="T1"/>
                </a:cxn>
                <a:cxn ang="0">
                  <a:pos x="T2" y="T3"/>
                </a:cxn>
                <a:cxn ang="0">
                  <a:pos x="T4" y="T5"/>
                </a:cxn>
                <a:cxn ang="0">
                  <a:pos x="T6" y="T7"/>
                </a:cxn>
                <a:cxn ang="0">
                  <a:pos x="T8" y="T9"/>
                </a:cxn>
              </a:cxnLst>
              <a:rect l="0" t="0" r="r" b="b"/>
              <a:pathLst>
                <a:path w="20" h="24">
                  <a:moveTo>
                    <a:pt x="15" y="16"/>
                  </a:moveTo>
                  <a:cubicBezTo>
                    <a:pt x="20" y="9"/>
                    <a:pt x="18" y="0"/>
                    <a:pt x="18" y="0"/>
                  </a:cubicBezTo>
                  <a:cubicBezTo>
                    <a:pt x="18" y="0"/>
                    <a:pt x="9" y="2"/>
                    <a:pt x="4" y="8"/>
                  </a:cubicBezTo>
                  <a:cubicBezTo>
                    <a:pt x="0" y="15"/>
                    <a:pt x="1" y="24"/>
                    <a:pt x="1" y="24"/>
                  </a:cubicBezTo>
                  <a:cubicBezTo>
                    <a:pt x="1" y="24"/>
                    <a:pt x="10" y="22"/>
                    <a:pt x="15" y="1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44" name="Freeform 74"/>
            <p:cNvSpPr>
              <a:spLocks/>
            </p:cNvSpPr>
            <p:nvPr/>
          </p:nvSpPr>
          <p:spPr bwMode="auto">
            <a:xfrm>
              <a:off x="3979517" y="1357739"/>
              <a:ext cx="63977" cy="37552"/>
            </a:xfrm>
            <a:custGeom>
              <a:avLst/>
              <a:gdLst>
                <a:gd name="T0" fmla="*/ 16 w 37"/>
                <a:gd name="T1" fmla="*/ 20 h 22"/>
                <a:gd name="T2" fmla="*/ 37 w 37"/>
                <a:gd name="T3" fmla="*/ 15 h 22"/>
                <a:gd name="T4" fmla="*/ 20 w 37"/>
                <a:gd name="T5" fmla="*/ 3 h 22"/>
                <a:gd name="T6" fmla="*/ 0 w 37"/>
                <a:gd name="T7" fmla="*/ 7 h 22"/>
                <a:gd name="T8" fmla="*/ 16 w 37"/>
                <a:gd name="T9" fmla="*/ 20 h 22"/>
              </a:gdLst>
              <a:ahLst/>
              <a:cxnLst>
                <a:cxn ang="0">
                  <a:pos x="T0" y="T1"/>
                </a:cxn>
                <a:cxn ang="0">
                  <a:pos x="T2" y="T3"/>
                </a:cxn>
                <a:cxn ang="0">
                  <a:pos x="T4" y="T5"/>
                </a:cxn>
                <a:cxn ang="0">
                  <a:pos x="T6" y="T7"/>
                </a:cxn>
                <a:cxn ang="0">
                  <a:pos x="T8" y="T9"/>
                </a:cxn>
              </a:cxnLst>
              <a:rect l="0" t="0" r="r" b="b"/>
              <a:pathLst>
                <a:path w="37" h="22">
                  <a:moveTo>
                    <a:pt x="16" y="20"/>
                  </a:moveTo>
                  <a:cubicBezTo>
                    <a:pt x="27" y="22"/>
                    <a:pt x="37" y="15"/>
                    <a:pt x="37" y="15"/>
                  </a:cubicBezTo>
                  <a:cubicBezTo>
                    <a:pt x="37" y="15"/>
                    <a:pt x="31" y="5"/>
                    <a:pt x="20" y="3"/>
                  </a:cubicBezTo>
                  <a:cubicBezTo>
                    <a:pt x="10" y="0"/>
                    <a:pt x="0" y="7"/>
                    <a:pt x="0" y="7"/>
                  </a:cubicBezTo>
                  <a:cubicBezTo>
                    <a:pt x="0" y="7"/>
                    <a:pt x="6" y="17"/>
                    <a:pt x="16" y="2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45" name="Freeform 75"/>
            <p:cNvSpPr>
              <a:spLocks/>
            </p:cNvSpPr>
            <p:nvPr/>
          </p:nvSpPr>
          <p:spPr bwMode="auto">
            <a:xfrm>
              <a:off x="4025414" y="1391118"/>
              <a:ext cx="31989" cy="30598"/>
            </a:xfrm>
            <a:custGeom>
              <a:avLst/>
              <a:gdLst>
                <a:gd name="T0" fmla="*/ 0 w 18"/>
                <a:gd name="T1" fmla="*/ 18 h 18"/>
                <a:gd name="T2" fmla="*/ 13 w 18"/>
                <a:gd name="T3" fmla="*/ 13 h 18"/>
                <a:gd name="T4" fmla="*/ 18 w 18"/>
                <a:gd name="T5" fmla="*/ 0 h 18"/>
                <a:gd name="T6" fmla="*/ 5 w 18"/>
                <a:gd name="T7" fmla="*/ 5 h 18"/>
                <a:gd name="T8" fmla="*/ 0 w 18"/>
                <a:gd name="T9" fmla="*/ 18 h 18"/>
              </a:gdLst>
              <a:ahLst/>
              <a:cxnLst>
                <a:cxn ang="0">
                  <a:pos x="T0" y="T1"/>
                </a:cxn>
                <a:cxn ang="0">
                  <a:pos x="T2" y="T3"/>
                </a:cxn>
                <a:cxn ang="0">
                  <a:pos x="T4" y="T5"/>
                </a:cxn>
                <a:cxn ang="0">
                  <a:pos x="T6" y="T7"/>
                </a:cxn>
                <a:cxn ang="0">
                  <a:pos x="T8" y="T9"/>
                </a:cxn>
              </a:cxnLst>
              <a:rect l="0" t="0" r="r" b="b"/>
              <a:pathLst>
                <a:path w="18" h="18">
                  <a:moveTo>
                    <a:pt x="0" y="18"/>
                  </a:moveTo>
                  <a:cubicBezTo>
                    <a:pt x="0" y="18"/>
                    <a:pt x="8" y="18"/>
                    <a:pt x="13" y="13"/>
                  </a:cubicBezTo>
                  <a:cubicBezTo>
                    <a:pt x="18" y="8"/>
                    <a:pt x="18" y="0"/>
                    <a:pt x="18" y="0"/>
                  </a:cubicBezTo>
                  <a:cubicBezTo>
                    <a:pt x="18" y="0"/>
                    <a:pt x="10" y="0"/>
                    <a:pt x="5" y="5"/>
                  </a:cubicBezTo>
                  <a:cubicBezTo>
                    <a:pt x="0" y="10"/>
                    <a:pt x="0" y="18"/>
                    <a:pt x="0" y="1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46" name="Freeform 76"/>
            <p:cNvSpPr>
              <a:spLocks/>
            </p:cNvSpPr>
            <p:nvPr/>
          </p:nvSpPr>
          <p:spPr bwMode="auto">
            <a:xfrm>
              <a:off x="2916945" y="2959942"/>
              <a:ext cx="57023" cy="43115"/>
            </a:xfrm>
            <a:custGeom>
              <a:avLst/>
              <a:gdLst>
                <a:gd name="T0" fmla="*/ 33 w 33"/>
                <a:gd name="T1" fmla="*/ 21 h 25"/>
                <a:gd name="T2" fmla="*/ 20 w 33"/>
                <a:gd name="T3" fmla="*/ 5 h 25"/>
                <a:gd name="T4" fmla="*/ 0 w 33"/>
                <a:gd name="T5" fmla="*/ 3 h 25"/>
                <a:gd name="T6" fmla="*/ 12 w 33"/>
                <a:gd name="T7" fmla="*/ 20 h 25"/>
                <a:gd name="T8" fmla="*/ 33 w 33"/>
                <a:gd name="T9" fmla="*/ 21 h 25"/>
              </a:gdLst>
              <a:ahLst/>
              <a:cxnLst>
                <a:cxn ang="0">
                  <a:pos x="T0" y="T1"/>
                </a:cxn>
                <a:cxn ang="0">
                  <a:pos x="T2" y="T3"/>
                </a:cxn>
                <a:cxn ang="0">
                  <a:pos x="T4" y="T5"/>
                </a:cxn>
                <a:cxn ang="0">
                  <a:pos x="T6" y="T7"/>
                </a:cxn>
                <a:cxn ang="0">
                  <a:pos x="T8" y="T9"/>
                </a:cxn>
              </a:cxnLst>
              <a:rect l="0" t="0" r="r" b="b"/>
              <a:pathLst>
                <a:path w="33" h="25">
                  <a:moveTo>
                    <a:pt x="33" y="21"/>
                  </a:moveTo>
                  <a:cubicBezTo>
                    <a:pt x="33" y="21"/>
                    <a:pt x="29" y="10"/>
                    <a:pt x="20" y="5"/>
                  </a:cubicBezTo>
                  <a:cubicBezTo>
                    <a:pt x="11" y="0"/>
                    <a:pt x="0" y="3"/>
                    <a:pt x="0" y="3"/>
                  </a:cubicBezTo>
                  <a:cubicBezTo>
                    <a:pt x="0" y="3"/>
                    <a:pt x="3" y="15"/>
                    <a:pt x="12" y="20"/>
                  </a:cubicBezTo>
                  <a:cubicBezTo>
                    <a:pt x="21" y="25"/>
                    <a:pt x="33" y="21"/>
                    <a:pt x="33" y="2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47" name="Freeform 77"/>
            <p:cNvSpPr>
              <a:spLocks/>
            </p:cNvSpPr>
            <p:nvPr/>
          </p:nvSpPr>
          <p:spPr bwMode="auto">
            <a:xfrm>
              <a:off x="2973968" y="2950206"/>
              <a:ext cx="25034" cy="48678"/>
            </a:xfrm>
            <a:custGeom>
              <a:avLst/>
              <a:gdLst>
                <a:gd name="T0" fmla="*/ 14 w 15"/>
                <a:gd name="T1" fmla="*/ 14 h 29"/>
                <a:gd name="T2" fmla="*/ 6 w 15"/>
                <a:gd name="T3" fmla="*/ 0 h 29"/>
                <a:gd name="T4" fmla="*/ 1 w 15"/>
                <a:gd name="T5" fmla="*/ 16 h 29"/>
                <a:gd name="T6" fmla="*/ 10 w 15"/>
                <a:gd name="T7" fmla="*/ 29 h 29"/>
                <a:gd name="T8" fmla="*/ 14 w 15"/>
                <a:gd name="T9" fmla="*/ 14 h 29"/>
              </a:gdLst>
              <a:ahLst/>
              <a:cxnLst>
                <a:cxn ang="0">
                  <a:pos x="T0" y="T1"/>
                </a:cxn>
                <a:cxn ang="0">
                  <a:pos x="T2" y="T3"/>
                </a:cxn>
                <a:cxn ang="0">
                  <a:pos x="T4" y="T5"/>
                </a:cxn>
                <a:cxn ang="0">
                  <a:pos x="T6" y="T7"/>
                </a:cxn>
                <a:cxn ang="0">
                  <a:pos x="T8" y="T9"/>
                </a:cxn>
              </a:cxnLst>
              <a:rect l="0" t="0" r="r" b="b"/>
              <a:pathLst>
                <a:path w="15" h="29">
                  <a:moveTo>
                    <a:pt x="14" y="14"/>
                  </a:moveTo>
                  <a:cubicBezTo>
                    <a:pt x="13" y="6"/>
                    <a:pt x="6" y="0"/>
                    <a:pt x="6" y="0"/>
                  </a:cubicBezTo>
                  <a:cubicBezTo>
                    <a:pt x="6" y="0"/>
                    <a:pt x="0" y="8"/>
                    <a:pt x="1" y="16"/>
                  </a:cubicBezTo>
                  <a:cubicBezTo>
                    <a:pt x="2" y="23"/>
                    <a:pt x="10" y="29"/>
                    <a:pt x="10" y="29"/>
                  </a:cubicBezTo>
                  <a:cubicBezTo>
                    <a:pt x="10" y="29"/>
                    <a:pt x="15" y="22"/>
                    <a:pt x="14" y="1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48" name="Freeform 78"/>
            <p:cNvSpPr>
              <a:spLocks/>
            </p:cNvSpPr>
            <p:nvPr/>
          </p:nvSpPr>
          <p:spPr bwMode="auto">
            <a:xfrm>
              <a:off x="2923899" y="3004448"/>
              <a:ext cx="58414" cy="44506"/>
            </a:xfrm>
            <a:custGeom>
              <a:avLst/>
              <a:gdLst>
                <a:gd name="T0" fmla="*/ 21 w 34"/>
                <a:gd name="T1" fmla="*/ 21 h 26"/>
                <a:gd name="T2" fmla="*/ 34 w 34"/>
                <a:gd name="T3" fmla="*/ 4 h 26"/>
                <a:gd name="T4" fmla="*/ 12 w 34"/>
                <a:gd name="T5" fmla="*/ 5 h 26"/>
                <a:gd name="T6" fmla="*/ 0 w 34"/>
                <a:gd name="T7" fmla="*/ 22 h 26"/>
                <a:gd name="T8" fmla="*/ 21 w 34"/>
                <a:gd name="T9" fmla="*/ 21 h 26"/>
              </a:gdLst>
              <a:ahLst/>
              <a:cxnLst>
                <a:cxn ang="0">
                  <a:pos x="T0" y="T1"/>
                </a:cxn>
                <a:cxn ang="0">
                  <a:pos x="T2" y="T3"/>
                </a:cxn>
                <a:cxn ang="0">
                  <a:pos x="T4" y="T5"/>
                </a:cxn>
                <a:cxn ang="0">
                  <a:pos x="T6" y="T7"/>
                </a:cxn>
                <a:cxn ang="0">
                  <a:pos x="T8" y="T9"/>
                </a:cxn>
              </a:cxnLst>
              <a:rect l="0" t="0" r="r" b="b"/>
              <a:pathLst>
                <a:path w="34" h="26">
                  <a:moveTo>
                    <a:pt x="21" y="21"/>
                  </a:moveTo>
                  <a:cubicBezTo>
                    <a:pt x="30" y="16"/>
                    <a:pt x="34" y="4"/>
                    <a:pt x="34" y="4"/>
                  </a:cubicBezTo>
                  <a:cubicBezTo>
                    <a:pt x="34" y="4"/>
                    <a:pt x="22" y="0"/>
                    <a:pt x="12" y="5"/>
                  </a:cubicBezTo>
                  <a:cubicBezTo>
                    <a:pt x="3" y="11"/>
                    <a:pt x="0" y="22"/>
                    <a:pt x="0" y="22"/>
                  </a:cubicBezTo>
                  <a:cubicBezTo>
                    <a:pt x="0" y="22"/>
                    <a:pt x="12" y="26"/>
                    <a:pt x="21" y="2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49" name="Freeform 79"/>
            <p:cNvSpPr>
              <a:spLocks/>
            </p:cNvSpPr>
            <p:nvPr/>
          </p:nvSpPr>
          <p:spPr bwMode="auto">
            <a:xfrm>
              <a:off x="2983704" y="3007230"/>
              <a:ext cx="22253" cy="43115"/>
            </a:xfrm>
            <a:custGeom>
              <a:avLst/>
              <a:gdLst>
                <a:gd name="T0" fmla="*/ 12 w 13"/>
                <a:gd name="T1" fmla="*/ 13 h 25"/>
                <a:gd name="T2" fmla="*/ 7 w 13"/>
                <a:gd name="T3" fmla="*/ 0 h 25"/>
                <a:gd name="T4" fmla="*/ 1 w 13"/>
                <a:gd name="T5" fmla="*/ 12 h 25"/>
                <a:gd name="T6" fmla="*/ 6 w 13"/>
                <a:gd name="T7" fmla="*/ 25 h 25"/>
                <a:gd name="T8" fmla="*/ 12 w 13"/>
                <a:gd name="T9" fmla="*/ 13 h 25"/>
              </a:gdLst>
              <a:ahLst/>
              <a:cxnLst>
                <a:cxn ang="0">
                  <a:pos x="T0" y="T1"/>
                </a:cxn>
                <a:cxn ang="0">
                  <a:pos x="T2" y="T3"/>
                </a:cxn>
                <a:cxn ang="0">
                  <a:pos x="T4" y="T5"/>
                </a:cxn>
                <a:cxn ang="0">
                  <a:pos x="T6" y="T7"/>
                </a:cxn>
                <a:cxn ang="0">
                  <a:pos x="T8" y="T9"/>
                </a:cxn>
              </a:cxnLst>
              <a:rect l="0" t="0" r="r" b="b"/>
              <a:pathLst>
                <a:path w="13" h="25">
                  <a:moveTo>
                    <a:pt x="12" y="13"/>
                  </a:moveTo>
                  <a:cubicBezTo>
                    <a:pt x="13" y="6"/>
                    <a:pt x="7" y="0"/>
                    <a:pt x="7" y="0"/>
                  </a:cubicBezTo>
                  <a:cubicBezTo>
                    <a:pt x="7" y="0"/>
                    <a:pt x="1" y="6"/>
                    <a:pt x="1" y="12"/>
                  </a:cubicBezTo>
                  <a:cubicBezTo>
                    <a:pt x="0" y="19"/>
                    <a:pt x="6" y="25"/>
                    <a:pt x="6" y="25"/>
                  </a:cubicBezTo>
                  <a:cubicBezTo>
                    <a:pt x="6" y="25"/>
                    <a:pt x="12" y="20"/>
                    <a:pt x="12" y="1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50" name="Freeform 80"/>
            <p:cNvSpPr>
              <a:spLocks/>
            </p:cNvSpPr>
            <p:nvPr/>
          </p:nvSpPr>
          <p:spPr bwMode="auto">
            <a:xfrm>
              <a:off x="4286884" y="2128243"/>
              <a:ext cx="20862" cy="25034"/>
            </a:xfrm>
            <a:custGeom>
              <a:avLst/>
              <a:gdLst>
                <a:gd name="T0" fmla="*/ 11 w 12"/>
                <a:gd name="T1" fmla="*/ 15 h 15"/>
                <a:gd name="T2" fmla="*/ 10 w 12"/>
                <a:gd name="T3" fmla="*/ 5 h 15"/>
                <a:gd name="T4" fmla="*/ 1 w 12"/>
                <a:gd name="T5" fmla="*/ 0 h 15"/>
                <a:gd name="T6" fmla="*/ 3 w 12"/>
                <a:gd name="T7" fmla="*/ 9 h 15"/>
                <a:gd name="T8" fmla="*/ 11 w 12"/>
                <a:gd name="T9" fmla="*/ 15 h 15"/>
              </a:gdLst>
              <a:ahLst/>
              <a:cxnLst>
                <a:cxn ang="0">
                  <a:pos x="T0" y="T1"/>
                </a:cxn>
                <a:cxn ang="0">
                  <a:pos x="T2" y="T3"/>
                </a:cxn>
                <a:cxn ang="0">
                  <a:pos x="T4" y="T5"/>
                </a:cxn>
                <a:cxn ang="0">
                  <a:pos x="T6" y="T7"/>
                </a:cxn>
                <a:cxn ang="0">
                  <a:pos x="T8" y="T9"/>
                </a:cxn>
              </a:cxnLst>
              <a:rect l="0" t="0" r="r" b="b"/>
              <a:pathLst>
                <a:path w="12" h="15">
                  <a:moveTo>
                    <a:pt x="11" y="15"/>
                  </a:moveTo>
                  <a:cubicBezTo>
                    <a:pt x="11" y="15"/>
                    <a:pt x="12" y="9"/>
                    <a:pt x="10" y="5"/>
                  </a:cubicBezTo>
                  <a:cubicBezTo>
                    <a:pt x="7" y="1"/>
                    <a:pt x="1" y="0"/>
                    <a:pt x="1" y="0"/>
                  </a:cubicBezTo>
                  <a:cubicBezTo>
                    <a:pt x="1" y="0"/>
                    <a:pt x="0" y="5"/>
                    <a:pt x="3" y="9"/>
                  </a:cubicBezTo>
                  <a:cubicBezTo>
                    <a:pt x="5" y="14"/>
                    <a:pt x="11" y="15"/>
                    <a:pt x="11" y="1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51" name="Freeform 81"/>
            <p:cNvSpPr>
              <a:spLocks/>
            </p:cNvSpPr>
            <p:nvPr/>
          </p:nvSpPr>
          <p:spPr bwMode="auto">
            <a:xfrm>
              <a:off x="4309137" y="2136588"/>
              <a:ext cx="15299" cy="22253"/>
            </a:xfrm>
            <a:custGeom>
              <a:avLst/>
              <a:gdLst>
                <a:gd name="T0" fmla="*/ 7 w 9"/>
                <a:gd name="T1" fmla="*/ 7 h 13"/>
                <a:gd name="T2" fmla="*/ 7 w 9"/>
                <a:gd name="T3" fmla="*/ 0 h 13"/>
                <a:gd name="T4" fmla="*/ 1 w 9"/>
                <a:gd name="T5" fmla="*/ 5 h 13"/>
                <a:gd name="T6" fmla="*/ 2 w 9"/>
                <a:gd name="T7" fmla="*/ 13 h 13"/>
                <a:gd name="T8" fmla="*/ 7 w 9"/>
                <a:gd name="T9" fmla="*/ 7 h 13"/>
              </a:gdLst>
              <a:ahLst/>
              <a:cxnLst>
                <a:cxn ang="0">
                  <a:pos x="T0" y="T1"/>
                </a:cxn>
                <a:cxn ang="0">
                  <a:pos x="T2" y="T3"/>
                </a:cxn>
                <a:cxn ang="0">
                  <a:pos x="T4" y="T5"/>
                </a:cxn>
                <a:cxn ang="0">
                  <a:pos x="T6" y="T7"/>
                </a:cxn>
                <a:cxn ang="0">
                  <a:pos x="T8" y="T9"/>
                </a:cxn>
              </a:cxnLst>
              <a:rect l="0" t="0" r="r" b="b"/>
              <a:pathLst>
                <a:path w="9" h="13">
                  <a:moveTo>
                    <a:pt x="7" y="7"/>
                  </a:moveTo>
                  <a:cubicBezTo>
                    <a:pt x="9" y="4"/>
                    <a:pt x="7" y="0"/>
                    <a:pt x="7" y="0"/>
                  </a:cubicBezTo>
                  <a:cubicBezTo>
                    <a:pt x="7" y="0"/>
                    <a:pt x="3" y="2"/>
                    <a:pt x="1" y="5"/>
                  </a:cubicBezTo>
                  <a:cubicBezTo>
                    <a:pt x="0" y="9"/>
                    <a:pt x="2" y="13"/>
                    <a:pt x="2" y="13"/>
                  </a:cubicBezTo>
                  <a:cubicBezTo>
                    <a:pt x="2" y="13"/>
                    <a:pt x="6" y="11"/>
                    <a:pt x="7" y="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52" name="Freeform 82"/>
            <p:cNvSpPr>
              <a:spLocks/>
            </p:cNvSpPr>
            <p:nvPr/>
          </p:nvSpPr>
          <p:spPr bwMode="auto">
            <a:xfrm>
              <a:off x="4275758" y="2153277"/>
              <a:ext cx="30598" cy="15299"/>
            </a:xfrm>
            <a:custGeom>
              <a:avLst/>
              <a:gdLst>
                <a:gd name="T0" fmla="*/ 9 w 18"/>
                <a:gd name="T1" fmla="*/ 9 h 9"/>
                <a:gd name="T2" fmla="*/ 18 w 18"/>
                <a:gd name="T3" fmla="*/ 4 h 9"/>
                <a:gd name="T4" fmla="*/ 9 w 18"/>
                <a:gd name="T5" fmla="*/ 0 h 9"/>
                <a:gd name="T6" fmla="*/ 0 w 18"/>
                <a:gd name="T7" fmla="*/ 5 h 9"/>
                <a:gd name="T8" fmla="*/ 9 w 18"/>
                <a:gd name="T9" fmla="*/ 9 h 9"/>
              </a:gdLst>
              <a:ahLst/>
              <a:cxnLst>
                <a:cxn ang="0">
                  <a:pos x="T0" y="T1"/>
                </a:cxn>
                <a:cxn ang="0">
                  <a:pos x="T2" y="T3"/>
                </a:cxn>
                <a:cxn ang="0">
                  <a:pos x="T4" y="T5"/>
                </a:cxn>
                <a:cxn ang="0">
                  <a:pos x="T6" y="T7"/>
                </a:cxn>
                <a:cxn ang="0">
                  <a:pos x="T8" y="T9"/>
                </a:cxn>
              </a:cxnLst>
              <a:rect l="0" t="0" r="r" b="b"/>
              <a:pathLst>
                <a:path w="18" h="9">
                  <a:moveTo>
                    <a:pt x="9" y="9"/>
                  </a:moveTo>
                  <a:cubicBezTo>
                    <a:pt x="14" y="9"/>
                    <a:pt x="18" y="4"/>
                    <a:pt x="18" y="4"/>
                  </a:cubicBezTo>
                  <a:cubicBezTo>
                    <a:pt x="18" y="4"/>
                    <a:pt x="14" y="0"/>
                    <a:pt x="9" y="0"/>
                  </a:cubicBezTo>
                  <a:cubicBezTo>
                    <a:pt x="4" y="1"/>
                    <a:pt x="0" y="5"/>
                    <a:pt x="0" y="5"/>
                  </a:cubicBezTo>
                  <a:cubicBezTo>
                    <a:pt x="0" y="5"/>
                    <a:pt x="4" y="9"/>
                    <a:pt x="9" y="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53" name="Freeform 83"/>
            <p:cNvSpPr>
              <a:spLocks/>
            </p:cNvSpPr>
            <p:nvPr/>
          </p:nvSpPr>
          <p:spPr bwMode="auto">
            <a:xfrm>
              <a:off x="4300792" y="2163013"/>
              <a:ext cx="13908" cy="18081"/>
            </a:xfrm>
            <a:custGeom>
              <a:avLst/>
              <a:gdLst>
                <a:gd name="T0" fmla="*/ 6 w 8"/>
                <a:gd name="T1" fmla="*/ 6 h 10"/>
                <a:gd name="T2" fmla="*/ 7 w 8"/>
                <a:gd name="T3" fmla="*/ 0 h 10"/>
                <a:gd name="T4" fmla="*/ 2 w 8"/>
                <a:gd name="T5" fmla="*/ 3 h 10"/>
                <a:gd name="T6" fmla="*/ 1 w 8"/>
                <a:gd name="T7" fmla="*/ 10 h 10"/>
                <a:gd name="T8" fmla="*/ 6 w 8"/>
                <a:gd name="T9" fmla="*/ 6 h 10"/>
              </a:gdLst>
              <a:ahLst/>
              <a:cxnLst>
                <a:cxn ang="0">
                  <a:pos x="T0" y="T1"/>
                </a:cxn>
                <a:cxn ang="0">
                  <a:pos x="T2" y="T3"/>
                </a:cxn>
                <a:cxn ang="0">
                  <a:pos x="T4" y="T5"/>
                </a:cxn>
                <a:cxn ang="0">
                  <a:pos x="T6" y="T7"/>
                </a:cxn>
                <a:cxn ang="0">
                  <a:pos x="T8" y="T9"/>
                </a:cxn>
              </a:cxnLst>
              <a:rect l="0" t="0" r="r" b="b"/>
              <a:pathLst>
                <a:path w="8" h="10">
                  <a:moveTo>
                    <a:pt x="6" y="6"/>
                  </a:moveTo>
                  <a:cubicBezTo>
                    <a:pt x="8" y="4"/>
                    <a:pt x="7" y="0"/>
                    <a:pt x="7" y="0"/>
                  </a:cubicBezTo>
                  <a:cubicBezTo>
                    <a:pt x="7" y="0"/>
                    <a:pt x="3" y="1"/>
                    <a:pt x="2" y="3"/>
                  </a:cubicBezTo>
                  <a:cubicBezTo>
                    <a:pt x="0" y="6"/>
                    <a:pt x="1" y="10"/>
                    <a:pt x="1" y="10"/>
                  </a:cubicBezTo>
                  <a:cubicBezTo>
                    <a:pt x="1" y="10"/>
                    <a:pt x="5" y="9"/>
                    <a:pt x="6" y="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54" name="Freeform 84"/>
            <p:cNvSpPr>
              <a:spLocks/>
            </p:cNvSpPr>
            <p:nvPr/>
          </p:nvSpPr>
          <p:spPr bwMode="auto">
            <a:xfrm>
              <a:off x="5679077" y="1736037"/>
              <a:ext cx="41724" cy="23644"/>
            </a:xfrm>
            <a:custGeom>
              <a:avLst/>
              <a:gdLst>
                <a:gd name="T0" fmla="*/ 11 w 24"/>
                <a:gd name="T1" fmla="*/ 13 h 14"/>
                <a:gd name="T2" fmla="*/ 24 w 24"/>
                <a:gd name="T3" fmla="*/ 10 h 14"/>
                <a:gd name="T4" fmla="*/ 14 w 24"/>
                <a:gd name="T5" fmla="*/ 2 h 14"/>
                <a:gd name="T6" fmla="*/ 0 w 24"/>
                <a:gd name="T7" fmla="*/ 4 h 14"/>
                <a:gd name="T8" fmla="*/ 11 w 24"/>
                <a:gd name="T9" fmla="*/ 13 h 14"/>
              </a:gdLst>
              <a:ahLst/>
              <a:cxnLst>
                <a:cxn ang="0">
                  <a:pos x="T0" y="T1"/>
                </a:cxn>
                <a:cxn ang="0">
                  <a:pos x="T2" y="T3"/>
                </a:cxn>
                <a:cxn ang="0">
                  <a:pos x="T4" y="T5"/>
                </a:cxn>
                <a:cxn ang="0">
                  <a:pos x="T6" y="T7"/>
                </a:cxn>
                <a:cxn ang="0">
                  <a:pos x="T8" y="T9"/>
                </a:cxn>
              </a:cxnLst>
              <a:rect l="0" t="0" r="r" b="b"/>
              <a:pathLst>
                <a:path w="24" h="14">
                  <a:moveTo>
                    <a:pt x="11" y="13"/>
                  </a:moveTo>
                  <a:cubicBezTo>
                    <a:pt x="17" y="14"/>
                    <a:pt x="24" y="10"/>
                    <a:pt x="24" y="10"/>
                  </a:cubicBezTo>
                  <a:cubicBezTo>
                    <a:pt x="24" y="10"/>
                    <a:pt x="20" y="4"/>
                    <a:pt x="14" y="2"/>
                  </a:cubicBezTo>
                  <a:cubicBezTo>
                    <a:pt x="7" y="0"/>
                    <a:pt x="0" y="4"/>
                    <a:pt x="0" y="4"/>
                  </a:cubicBezTo>
                  <a:cubicBezTo>
                    <a:pt x="0" y="4"/>
                    <a:pt x="4" y="11"/>
                    <a:pt x="11" y="1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55" name="Freeform 85"/>
            <p:cNvSpPr>
              <a:spLocks/>
            </p:cNvSpPr>
            <p:nvPr/>
          </p:nvSpPr>
          <p:spPr bwMode="auto">
            <a:xfrm>
              <a:off x="5665169" y="1744382"/>
              <a:ext cx="19471" cy="29207"/>
            </a:xfrm>
            <a:custGeom>
              <a:avLst/>
              <a:gdLst>
                <a:gd name="T0" fmla="*/ 9 w 11"/>
                <a:gd name="T1" fmla="*/ 17 h 17"/>
                <a:gd name="T2" fmla="*/ 9 w 11"/>
                <a:gd name="T3" fmla="*/ 7 h 17"/>
                <a:gd name="T4" fmla="*/ 2 w 11"/>
                <a:gd name="T5" fmla="*/ 0 h 17"/>
                <a:gd name="T6" fmla="*/ 1 w 11"/>
                <a:gd name="T7" fmla="*/ 10 h 17"/>
                <a:gd name="T8" fmla="*/ 9 w 11"/>
                <a:gd name="T9" fmla="*/ 17 h 17"/>
              </a:gdLst>
              <a:ahLst/>
              <a:cxnLst>
                <a:cxn ang="0">
                  <a:pos x="T0" y="T1"/>
                </a:cxn>
                <a:cxn ang="0">
                  <a:pos x="T2" y="T3"/>
                </a:cxn>
                <a:cxn ang="0">
                  <a:pos x="T4" y="T5"/>
                </a:cxn>
                <a:cxn ang="0">
                  <a:pos x="T6" y="T7"/>
                </a:cxn>
                <a:cxn ang="0">
                  <a:pos x="T8" y="T9"/>
                </a:cxn>
              </a:cxnLst>
              <a:rect l="0" t="0" r="r" b="b"/>
              <a:pathLst>
                <a:path w="11" h="17">
                  <a:moveTo>
                    <a:pt x="9" y="17"/>
                  </a:moveTo>
                  <a:cubicBezTo>
                    <a:pt x="9" y="17"/>
                    <a:pt x="11" y="11"/>
                    <a:pt x="9" y="7"/>
                  </a:cubicBezTo>
                  <a:cubicBezTo>
                    <a:pt x="7" y="2"/>
                    <a:pt x="2" y="0"/>
                    <a:pt x="2" y="0"/>
                  </a:cubicBezTo>
                  <a:cubicBezTo>
                    <a:pt x="2" y="0"/>
                    <a:pt x="0" y="5"/>
                    <a:pt x="1" y="10"/>
                  </a:cubicBezTo>
                  <a:cubicBezTo>
                    <a:pt x="3" y="15"/>
                    <a:pt x="9" y="17"/>
                    <a:pt x="9" y="1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56" name="Freeform 86"/>
            <p:cNvSpPr>
              <a:spLocks/>
            </p:cNvSpPr>
            <p:nvPr/>
          </p:nvSpPr>
          <p:spPr bwMode="auto">
            <a:xfrm>
              <a:off x="5672122" y="1705439"/>
              <a:ext cx="30598" cy="30598"/>
            </a:xfrm>
            <a:custGeom>
              <a:avLst/>
              <a:gdLst>
                <a:gd name="T0" fmla="*/ 18 w 18"/>
                <a:gd name="T1" fmla="*/ 1 h 18"/>
                <a:gd name="T2" fmla="*/ 5 w 18"/>
                <a:gd name="T3" fmla="*/ 5 h 18"/>
                <a:gd name="T4" fmla="*/ 0 w 18"/>
                <a:gd name="T5" fmla="*/ 18 h 18"/>
                <a:gd name="T6" fmla="*/ 13 w 18"/>
                <a:gd name="T7" fmla="*/ 13 h 18"/>
                <a:gd name="T8" fmla="*/ 18 w 18"/>
                <a:gd name="T9" fmla="*/ 1 h 18"/>
              </a:gdLst>
              <a:ahLst/>
              <a:cxnLst>
                <a:cxn ang="0">
                  <a:pos x="T0" y="T1"/>
                </a:cxn>
                <a:cxn ang="0">
                  <a:pos x="T2" y="T3"/>
                </a:cxn>
                <a:cxn ang="0">
                  <a:pos x="T4" y="T5"/>
                </a:cxn>
                <a:cxn ang="0">
                  <a:pos x="T6" y="T7"/>
                </a:cxn>
                <a:cxn ang="0">
                  <a:pos x="T8" y="T9"/>
                </a:cxn>
              </a:cxnLst>
              <a:rect l="0" t="0" r="r" b="b"/>
              <a:pathLst>
                <a:path w="18" h="18">
                  <a:moveTo>
                    <a:pt x="18" y="1"/>
                  </a:moveTo>
                  <a:cubicBezTo>
                    <a:pt x="18" y="1"/>
                    <a:pt x="10" y="0"/>
                    <a:pt x="5" y="5"/>
                  </a:cubicBezTo>
                  <a:cubicBezTo>
                    <a:pt x="0" y="10"/>
                    <a:pt x="0" y="18"/>
                    <a:pt x="0" y="18"/>
                  </a:cubicBezTo>
                  <a:cubicBezTo>
                    <a:pt x="0" y="18"/>
                    <a:pt x="8" y="18"/>
                    <a:pt x="13" y="13"/>
                  </a:cubicBezTo>
                  <a:cubicBezTo>
                    <a:pt x="18" y="9"/>
                    <a:pt x="18" y="1"/>
                    <a:pt x="18"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57" name="Freeform 87"/>
            <p:cNvSpPr>
              <a:spLocks/>
            </p:cNvSpPr>
            <p:nvPr/>
          </p:nvSpPr>
          <p:spPr bwMode="auto">
            <a:xfrm>
              <a:off x="5654043" y="1712393"/>
              <a:ext cx="15299" cy="26426"/>
            </a:xfrm>
            <a:custGeom>
              <a:avLst/>
              <a:gdLst>
                <a:gd name="T0" fmla="*/ 3 w 9"/>
                <a:gd name="T1" fmla="*/ 0 h 16"/>
                <a:gd name="T2" fmla="*/ 1 w 9"/>
                <a:gd name="T3" fmla="*/ 9 h 16"/>
                <a:gd name="T4" fmla="*/ 6 w 9"/>
                <a:gd name="T5" fmla="*/ 16 h 16"/>
                <a:gd name="T6" fmla="*/ 8 w 9"/>
                <a:gd name="T7" fmla="*/ 7 h 16"/>
                <a:gd name="T8" fmla="*/ 3 w 9"/>
                <a:gd name="T9" fmla="*/ 0 h 16"/>
              </a:gdLst>
              <a:ahLst/>
              <a:cxnLst>
                <a:cxn ang="0">
                  <a:pos x="T0" y="T1"/>
                </a:cxn>
                <a:cxn ang="0">
                  <a:pos x="T2" y="T3"/>
                </a:cxn>
                <a:cxn ang="0">
                  <a:pos x="T4" y="T5"/>
                </a:cxn>
                <a:cxn ang="0">
                  <a:pos x="T6" y="T7"/>
                </a:cxn>
                <a:cxn ang="0">
                  <a:pos x="T8" y="T9"/>
                </a:cxn>
              </a:cxnLst>
              <a:rect l="0" t="0" r="r" b="b"/>
              <a:pathLst>
                <a:path w="9" h="16">
                  <a:moveTo>
                    <a:pt x="3" y="0"/>
                  </a:moveTo>
                  <a:cubicBezTo>
                    <a:pt x="3" y="0"/>
                    <a:pt x="0" y="4"/>
                    <a:pt x="1" y="9"/>
                  </a:cubicBezTo>
                  <a:cubicBezTo>
                    <a:pt x="1" y="13"/>
                    <a:pt x="6" y="16"/>
                    <a:pt x="6" y="16"/>
                  </a:cubicBezTo>
                  <a:cubicBezTo>
                    <a:pt x="6" y="16"/>
                    <a:pt x="9" y="12"/>
                    <a:pt x="8" y="7"/>
                  </a:cubicBezTo>
                  <a:cubicBezTo>
                    <a:pt x="7" y="3"/>
                    <a:pt x="3" y="0"/>
                    <a:pt x="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58" name="Freeform 88"/>
            <p:cNvSpPr>
              <a:spLocks/>
            </p:cNvSpPr>
            <p:nvPr/>
          </p:nvSpPr>
          <p:spPr bwMode="auto">
            <a:xfrm>
              <a:off x="4484378" y="1352176"/>
              <a:ext cx="33379" cy="43115"/>
            </a:xfrm>
            <a:custGeom>
              <a:avLst/>
              <a:gdLst>
                <a:gd name="T0" fmla="*/ 15 w 19"/>
                <a:gd name="T1" fmla="*/ 16 h 25"/>
                <a:gd name="T2" fmla="*/ 17 w 19"/>
                <a:gd name="T3" fmla="*/ 0 h 25"/>
                <a:gd name="T4" fmla="*/ 4 w 19"/>
                <a:gd name="T5" fmla="*/ 9 h 25"/>
                <a:gd name="T6" fmla="*/ 2 w 19"/>
                <a:gd name="T7" fmla="*/ 25 h 25"/>
                <a:gd name="T8" fmla="*/ 15 w 19"/>
                <a:gd name="T9" fmla="*/ 16 h 25"/>
              </a:gdLst>
              <a:ahLst/>
              <a:cxnLst>
                <a:cxn ang="0">
                  <a:pos x="T0" y="T1"/>
                </a:cxn>
                <a:cxn ang="0">
                  <a:pos x="T2" y="T3"/>
                </a:cxn>
                <a:cxn ang="0">
                  <a:pos x="T4" y="T5"/>
                </a:cxn>
                <a:cxn ang="0">
                  <a:pos x="T6" y="T7"/>
                </a:cxn>
                <a:cxn ang="0">
                  <a:pos x="T8" y="T9"/>
                </a:cxn>
              </a:cxnLst>
              <a:rect l="0" t="0" r="r" b="b"/>
              <a:pathLst>
                <a:path w="19" h="25">
                  <a:moveTo>
                    <a:pt x="15" y="16"/>
                  </a:moveTo>
                  <a:cubicBezTo>
                    <a:pt x="19" y="9"/>
                    <a:pt x="17" y="0"/>
                    <a:pt x="17" y="0"/>
                  </a:cubicBezTo>
                  <a:cubicBezTo>
                    <a:pt x="17" y="0"/>
                    <a:pt x="8" y="2"/>
                    <a:pt x="4" y="9"/>
                  </a:cubicBezTo>
                  <a:cubicBezTo>
                    <a:pt x="0" y="16"/>
                    <a:pt x="2" y="25"/>
                    <a:pt x="2" y="25"/>
                  </a:cubicBezTo>
                  <a:cubicBezTo>
                    <a:pt x="2" y="25"/>
                    <a:pt x="11" y="22"/>
                    <a:pt x="15" y="1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59" name="Freeform 89"/>
            <p:cNvSpPr>
              <a:spLocks/>
            </p:cNvSpPr>
            <p:nvPr/>
          </p:nvSpPr>
          <p:spPr bwMode="auto">
            <a:xfrm>
              <a:off x="4487160" y="1396681"/>
              <a:ext cx="34770" cy="18081"/>
            </a:xfrm>
            <a:custGeom>
              <a:avLst/>
              <a:gdLst>
                <a:gd name="T0" fmla="*/ 0 w 21"/>
                <a:gd name="T1" fmla="*/ 6 h 11"/>
                <a:gd name="T2" fmla="*/ 11 w 21"/>
                <a:gd name="T3" fmla="*/ 10 h 11"/>
                <a:gd name="T4" fmla="*/ 21 w 21"/>
                <a:gd name="T5" fmla="*/ 4 h 11"/>
                <a:gd name="T6" fmla="*/ 10 w 21"/>
                <a:gd name="T7" fmla="*/ 0 h 11"/>
                <a:gd name="T8" fmla="*/ 0 w 21"/>
                <a:gd name="T9" fmla="*/ 6 h 11"/>
              </a:gdLst>
              <a:ahLst/>
              <a:cxnLst>
                <a:cxn ang="0">
                  <a:pos x="T0" y="T1"/>
                </a:cxn>
                <a:cxn ang="0">
                  <a:pos x="T2" y="T3"/>
                </a:cxn>
                <a:cxn ang="0">
                  <a:pos x="T4" y="T5"/>
                </a:cxn>
                <a:cxn ang="0">
                  <a:pos x="T6" y="T7"/>
                </a:cxn>
                <a:cxn ang="0">
                  <a:pos x="T8" y="T9"/>
                </a:cxn>
              </a:cxnLst>
              <a:rect l="0" t="0" r="r" b="b"/>
              <a:pathLst>
                <a:path w="21" h="11">
                  <a:moveTo>
                    <a:pt x="0" y="6"/>
                  </a:moveTo>
                  <a:cubicBezTo>
                    <a:pt x="0" y="6"/>
                    <a:pt x="5" y="11"/>
                    <a:pt x="11" y="10"/>
                  </a:cubicBezTo>
                  <a:cubicBezTo>
                    <a:pt x="17" y="9"/>
                    <a:pt x="21" y="4"/>
                    <a:pt x="21" y="4"/>
                  </a:cubicBezTo>
                  <a:cubicBezTo>
                    <a:pt x="21" y="4"/>
                    <a:pt x="16" y="0"/>
                    <a:pt x="10" y="0"/>
                  </a:cubicBezTo>
                  <a:cubicBezTo>
                    <a:pt x="4" y="1"/>
                    <a:pt x="0" y="6"/>
                    <a:pt x="0" y="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60" name="Freeform 90"/>
            <p:cNvSpPr>
              <a:spLocks/>
            </p:cNvSpPr>
            <p:nvPr/>
          </p:nvSpPr>
          <p:spPr bwMode="auto">
            <a:xfrm>
              <a:off x="4450999" y="1357739"/>
              <a:ext cx="31989" cy="41724"/>
            </a:xfrm>
            <a:custGeom>
              <a:avLst/>
              <a:gdLst>
                <a:gd name="T0" fmla="*/ 16 w 19"/>
                <a:gd name="T1" fmla="*/ 25 h 25"/>
                <a:gd name="T2" fmla="*/ 15 w 19"/>
                <a:gd name="T3" fmla="*/ 9 h 25"/>
                <a:gd name="T4" fmla="*/ 3 w 19"/>
                <a:gd name="T5" fmla="*/ 0 h 25"/>
                <a:gd name="T6" fmla="*/ 3 w 19"/>
                <a:gd name="T7" fmla="*/ 15 h 25"/>
                <a:gd name="T8" fmla="*/ 16 w 19"/>
                <a:gd name="T9" fmla="*/ 25 h 25"/>
              </a:gdLst>
              <a:ahLst/>
              <a:cxnLst>
                <a:cxn ang="0">
                  <a:pos x="T0" y="T1"/>
                </a:cxn>
                <a:cxn ang="0">
                  <a:pos x="T2" y="T3"/>
                </a:cxn>
                <a:cxn ang="0">
                  <a:pos x="T4" y="T5"/>
                </a:cxn>
                <a:cxn ang="0">
                  <a:pos x="T6" y="T7"/>
                </a:cxn>
                <a:cxn ang="0">
                  <a:pos x="T8" y="T9"/>
                </a:cxn>
              </a:cxnLst>
              <a:rect l="0" t="0" r="r" b="b"/>
              <a:pathLst>
                <a:path w="19" h="25">
                  <a:moveTo>
                    <a:pt x="16" y="25"/>
                  </a:moveTo>
                  <a:cubicBezTo>
                    <a:pt x="16" y="25"/>
                    <a:pt x="19" y="16"/>
                    <a:pt x="15" y="9"/>
                  </a:cubicBezTo>
                  <a:cubicBezTo>
                    <a:pt x="11" y="2"/>
                    <a:pt x="3" y="0"/>
                    <a:pt x="3" y="0"/>
                  </a:cubicBezTo>
                  <a:cubicBezTo>
                    <a:pt x="3" y="0"/>
                    <a:pt x="0" y="8"/>
                    <a:pt x="3" y="15"/>
                  </a:cubicBezTo>
                  <a:cubicBezTo>
                    <a:pt x="7" y="22"/>
                    <a:pt x="16" y="25"/>
                    <a:pt x="16" y="2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61" name="Freeform 91"/>
            <p:cNvSpPr>
              <a:spLocks/>
            </p:cNvSpPr>
            <p:nvPr/>
          </p:nvSpPr>
          <p:spPr bwMode="auto">
            <a:xfrm>
              <a:off x="4446827" y="1402244"/>
              <a:ext cx="33379" cy="16690"/>
            </a:xfrm>
            <a:custGeom>
              <a:avLst/>
              <a:gdLst>
                <a:gd name="T0" fmla="*/ 9 w 19"/>
                <a:gd name="T1" fmla="*/ 9 h 10"/>
                <a:gd name="T2" fmla="*/ 19 w 19"/>
                <a:gd name="T3" fmla="*/ 6 h 10"/>
                <a:gd name="T4" fmla="*/ 10 w 19"/>
                <a:gd name="T5" fmla="*/ 1 h 10"/>
                <a:gd name="T6" fmla="*/ 0 w 19"/>
                <a:gd name="T7" fmla="*/ 4 h 10"/>
                <a:gd name="T8" fmla="*/ 9 w 19"/>
                <a:gd name="T9" fmla="*/ 9 h 10"/>
              </a:gdLst>
              <a:ahLst/>
              <a:cxnLst>
                <a:cxn ang="0">
                  <a:pos x="T0" y="T1"/>
                </a:cxn>
                <a:cxn ang="0">
                  <a:pos x="T2" y="T3"/>
                </a:cxn>
                <a:cxn ang="0">
                  <a:pos x="T4" y="T5"/>
                </a:cxn>
                <a:cxn ang="0">
                  <a:pos x="T6" y="T7"/>
                </a:cxn>
                <a:cxn ang="0">
                  <a:pos x="T8" y="T9"/>
                </a:cxn>
              </a:cxnLst>
              <a:rect l="0" t="0" r="r" b="b"/>
              <a:pathLst>
                <a:path w="19" h="10">
                  <a:moveTo>
                    <a:pt x="9" y="9"/>
                  </a:moveTo>
                  <a:cubicBezTo>
                    <a:pt x="14" y="10"/>
                    <a:pt x="19" y="6"/>
                    <a:pt x="19" y="6"/>
                  </a:cubicBezTo>
                  <a:cubicBezTo>
                    <a:pt x="19" y="6"/>
                    <a:pt x="15" y="1"/>
                    <a:pt x="10" y="1"/>
                  </a:cubicBezTo>
                  <a:cubicBezTo>
                    <a:pt x="5" y="0"/>
                    <a:pt x="0" y="4"/>
                    <a:pt x="0" y="4"/>
                  </a:cubicBezTo>
                  <a:cubicBezTo>
                    <a:pt x="0" y="4"/>
                    <a:pt x="4" y="9"/>
                    <a:pt x="9" y="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62" name="Freeform 92"/>
            <p:cNvSpPr>
              <a:spLocks/>
            </p:cNvSpPr>
            <p:nvPr/>
          </p:nvSpPr>
          <p:spPr bwMode="auto">
            <a:xfrm>
              <a:off x="5457939" y="2676219"/>
              <a:ext cx="30598" cy="25034"/>
            </a:xfrm>
            <a:custGeom>
              <a:avLst/>
              <a:gdLst>
                <a:gd name="T0" fmla="*/ 7 w 18"/>
                <a:gd name="T1" fmla="*/ 11 h 14"/>
                <a:gd name="T2" fmla="*/ 18 w 18"/>
                <a:gd name="T3" fmla="*/ 12 h 14"/>
                <a:gd name="T4" fmla="*/ 11 w 18"/>
                <a:gd name="T5" fmla="*/ 3 h 14"/>
                <a:gd name="T6" fmla="*/ 0 w 18"/>
                <a:gd name="T7" fmla="*/ 2 h 14"/>
                <a:gd name="T8" fmla="*/ 7 w 18"/>
                <a:gd name="T9" fmla="*/ 11 h 14"/>
              </a:gdLst>
              <a:ahLst/>
              <a:cxnLst>
                <a:cxn ang="0">
                  <a:pos x="T0" y="T1"/>
                </a:cxn>
                <a:cxn ang="0">
                  <a:pos x="T2" y="T3"/>
                </a:cxn>
                <a:cxn ang="0">
                  <a:pos x="T4" y="T5"/>
                </a:cxn>
                <a:cxn ang="0">
                  <a:pos x="T6" y="T7"/>
                </a:cxn>
                <a:cxn ang="0">
                  <a:pos x="T8" y="T9"/>
                </a:cxn>
              </a:cxnLst>
              <a:rect l="0" t="0" r="r" b="b"/>
              <a:pathLst>
                <a:path w="18" h="14">
                  <a:moveTo>
                    <a:pt x="7" y="11"/>
                  </a:moveTo>
                  <a:cubicBezTo>
                    <a:pt x="12" y="14"/>
                    <a:pt x="18" y="12"/>
                    <a:pt x="18" y="12"/>
                  </a:cubicBezTo>
                  <a:cubicBezTo>
                    <a:pt x="18" y="12"/>
                    <a:pt x="16" y="6"/>
                    <a:pt x="11" y="3"/>
                  </a:cubicBezTo>
                  <a:cubicBezTo>
                    <a:pt x="6" y="0"/>
                    <a:pt x="0" y="2"/>
                    <a:pt x="0" y="2"/>
                  </a:cubicBezTo>
                  <a:cubicBezTo>
                    <a:pt x="0" y="2"/>
                    <a:pt x="2" y="9"/>
                    <a:pt x="7" y="1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63" name="Freeform 93"/>
            <p:cNvSpPr>
              <a:spLocks/>
            </p:cNvSpPr>
            <p:nvPr/>
          </p:nvSpPr>
          <p:spPr bwMode="auto">
            <a:xfrm>
              <a:off x="5442641" y="2680391"/>
              <a:ext cx="12518" cy="25034"/>
            </a:xfrm>
            <a:custGeom>
              <a:avLst/>
              <a:gdLst>
                <a:gd name="T0" fmla="*/ 3 w 8"/>
                <a:gd name="T1" fmla="*/ 0 h 15"/>
                <a:gd name="T2" fmla="*/ 1 w 8"/>
                <a:gd name="T3" fmla="*/ 8 h 15"/>
                <a:gd name="T4" fmla="*/ 5 w 8"/>
                <a:gd name="T5" fmla="*/ 15 h 15"/>
                <a:gd name="T6" fmla="*/ 8 w 8"/>
                <a:gd name="T7" fmla="*/ 7 h 15"/>
                <a:gd name="T8" fmla="*/ 3 w 8"/>
                <a:gd name="T9" fmla="*/ 0 h 15"/>
              </a:gdLst>
              <a:ahLst/>
              <a:cxnLst>
                <a:cxn ang="0">
                  <a:pos x="T0" y="T1"/>
                </a:cxn>
                <a:cxn ang="0">
                  <a:pos x="T2" y="T3"/>
                </a:cxn>
                <a:cxn ang="0">
                  <a:pos x="T4" y="T5"/>
                </a:cxn>
                <a:cxn ang="0">
                  <a:pos x="T6" y="T7"/>
                </a:cxn>
                <a:cxn ang="0">
                  <a:pos x="T8" y="T9"/>
                </a:cxn>
              </a:cxnLst>
              <a:rect l="0" t="0" r="r" b="b"/>
              <a:pathLst>
                <a:path w="8" h="15">
                  <a:moveTo>
                    <a:pt x="3" y="0"/>
                  </a:moveTo>
                  <a:cubicBezTo>
                    <a:pt x="3" y="0"/>
                    <a:pt x="0" y="4"/>
                    <a:pt x="1" y="8"/>
                  </a:cubicBezTo>
                  <a:cubicBezTo>
                    <a:pt x="1" y="12"/>
                    <a:pt x="5" y="15"/>
                    <a:pt x="5" y="15"/>
                  </a:cubicBezTo>
                  <a:cubicBezTo>
                    <a:pt x="5" y="15"/>
                    <a:pt x="8" y="11"/>
                    <a:pt x="8" y="7"/>
                  </a:cubicBezTo>
                  <a:cubicBezTo>
                    <a:pt x="7" y="2"/>
                    <a:pt x="3" y="0"/>
                    <a:pt x="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64" name="Freeform 94"/>
            <p:cNvSpPr>
              <a:spLocks/>
            </p:cNvSpPr>
            <p:nvPr/>
          </p:nvSpPr>
          <p:spPr bwMode="auto">
            <a:xfrm>
              <a:off x="5452376" y="2651184"/>
              <a:ext cx="30598" cy="23644"/>
            </a:xfrm>
            <a:custGeom>
              <a:avLst/>
              <a:gdLst>
                <a:gd name="T0" fmla="*/ 11 w 18"/>
                <a:gd name="T1" fmla="*/ 11 h 14"/>
                <a:gd name="T2" fmla="*/ 18 w 18"/>
                <a:gd name="T3" fmla="*/ 2 h 14"/>
                <a:gd name="T4" fmla="*/ 6 w 18"/>
                <a:gd name="T5" fmla="*/ 3 h 14"/>
                <a:gd name="T6" fmla="*/ 0 w 18"/>
                <a:gd name="T7" fmla="*/ 13 h 14"/>
                <a:gd name="T8" fmla="*/ 11 w 18"/>
                <a:gd name="T9" fmla="*/ 11 h 14"/>
              </a:gdLst>
              <a:ahLst/>
              <a:cxnLst>
                <a:cxn ang="0">
                  <a:pos x="T0" y="T1"/>
                </a:cxn>
                <a:cxn ang="0">
                  <a:pos x="T2" y="T3"/>
                </a:cxn>
                <a:cxn ang="0">
                  <a:pos x="T4" y="T5"/>
                </a:cxn>
                <a:cxn ang="0">
                  <a:pos x="T6" y="T7"/>
                </a:cxn>
                <a:cxn ang="0">
                  <a:pos x="T8" y="T9"/>
                </a:cxn>
              </a:cxnLst>
              <a:rect l="0" t="0" r="r" b="b"/>
              <a:pathLst>
                <a:path w="18" h="14">
                  <a:moveTo>
                    <a:pt x="11" y="11"/>
                  </a:moveTo>
                  <a:cubicBezTo>
                    <a:pt x="16" y="8"/>
                    <a:pt x="18" y="2"/>
                    <a:pt x="18" y="2"/>
                  </a:cubicBezTo>
                  <a:cubicBezTo>
                    <a:pt x="18" y="2"/>
                    <a:pt x="11" y="0"/>
                    <a:pt x="6" y="3"/>
                  </a:cubicBezTo>
                  <a:cubicBezTo>
                    <a:pt x="1" y="6"/>
                    <a:pt x="0" y="13"/>
                    <a:pt x="0" y="13"/>
                  </a:cubicBezTo>
                  <a:cubicBezTo>
                    <a:pt x="0" y="13"/>
                    <a:pt x="6" y="14"/>
                    <a:pt x="11" y="1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65" name="Freeform 95"/>
            <p:cNvSpPr>
              <a:spLocks/>
            </p:cNvSpPr>
            <p:nvPr/>
          </p:nvSpPr>
          <p:spPr bwMode="auto">
            <a:xfrm>
              <a:off x="5438468" y="2651184"/>
              <a:ext cx="11126" cy="23644"/>
            </a:xfrm>
            <a:custGeom>
              <a:avLst/>
              <a:gdLst>
                <a:gd name="T0" fmla="*/ 0 w 6"/>
                <a:gd name="T1" fmla="*/ 7 h 14"/>
                <a:gd name="T2" fmla="*/ 3 w 6"/>
                <a:gd name="T3" fmla="*/ 14 h 14"/>
                <a:gd name="T4" fmla="*/ 6 w 6"/>
                <a:gd name="T5" fmla="*/ 7 h 14"/>
                <a:gd name="T6" fmla="*/ 3 w 6"/>
                <a:gd name="T7" fmla="*/ 0 h 14"/>
                <a:gd name="T8" fmla="*/ 0 w 6"/>
                <a:gd name="T9" fmla="*/ 7 h 14"/>
              </a:gdLst>
              <a:ahLst/>
              <a:cxnLst>
                <a:cxn ang="0">
                  <a:pos x="T0" y="T1"/>
                </a:cxn>
                <a:cxn ang="0">
                  <a:pos x="T2" y="T3"/>
                </a:cxn>
                <a:cxn ang="0">
                  <a:pos x="T4" y="T5"/>
                </a:cxn>
                <a:cxn ang="0">
                  <a:pos x="T6" y="T7"/>
                </a:cxn>
                <a:cxn ang="0">
                  <a:pos x="T8" y="T9"/>
                </a:cxn>
              </a:cxnLst>
              <a:rect l="0" t="0" r="r" b="b"/>
              <a:pathLst>
                <a:path w="6" h="14">
                  <a:moveTo>
                    <a:pt x="0" y="7"/>
                  </a:moveTo>
                  <a:cubicBezTo>
                    <a:pt x="0" y="10"/>
                    <a:pt x="3" y="14"/>
                    <a:pt x="3" y="14"/>
                  </a:cubicBezTo>
                  <a:cubicBezTo>
                    <a:pt x="3" y="14"/>
                    <a:pt x="6" y="11"/>
                    <a:pt x="6" y="7"/>
                  </a:cubicBezTo>
                  <a:cubicBezTo>
                    <a:pt x="6" y="3"/>
                    <a:pt x="3" y="0"/>
                    <a:pt x="3" y="0"/>
                  </a:cubicBezTo>
                  <a:cubicBezTo>
                    <a:pt x="3" y="0"/>
                    <a:pt x="0" y="3"/>
                    <a:pt x="0" y="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66" name="Freeform 96"/>
            <p:cNvSpPr>
              <a:spLocks/>
            </p:cNvSpPr>
            <p:nvPr/>
          </p:nvSpPr>
          <p:spPr bwMode="auto">
            <a:xfrm>
              <a:off x="6214535" y="2439782"/>
              <a:ext cx="40334" cy="22253"/>
            </a:xfrm>
            <a:custGeom>
              <a:avLst/>
              <a:gdLst>
                <a:gd name="T0" fmla="*/ 11 w 23"/>
                <a:gd name="T1" fmla="*/ 12 h 13"/>
                <a:gd name="T2" fmla="*/ 23 w 23"/>
                <a:gd name="T3" fmla="*/ 9 h 13"/>
                <a:gd name="T4" fmla="*/ 13 w 23"/>
                <a:gd name="T5" fmla="*/ 1 h 13"/>
                <a:gd name="T6" fmla="*/ 0 w 23"/>
                <a:gd name="T7" fmla="*/ 5 h 13"/>
                <a:gd name="T8" fmla="*/ 11 w 23"/>
                <a:gd name="T9" fmla="*/ 12 h 13"/>
              </a:gdLst>
              <a:ahLst/>
              <a:cxnLst>
                <a:cxn ang="0">
                  <a:pos x="T0" y="T1"/>
                </a:cxn>
                <a:cxn ang="0">
                  <a:pos x="T2" y="T3"/>
                </a:cxn>
                <a:cxn ang="0">
                  <a:pos x="T4" y="T5"/>
                </a:cxn>
                <a:cxn ang="0">
                  <a:pos x="T6" y="T7"/>
                </a:cxn>
                <a:cxn ang="0">
                  <a:pos x="T8" y="T9"/>
                </a:cxn>
              </a:cxnLst>
              <a:rect l="0" t="0" r="r" b="b"/>
              <a:pathLst>
                <a:path w="23" h="13">
                  <a:moveTo>
                    <a:pt x="11" y="12"/>
                  </a:moveTo>
                  <a:cubicBezTo>
                    <a:pt x="17" y="13"/>
                    <a:pt x="23" y="9"/>
                    <a:pt x="23" y="9"/>
                  </a:cubicBezTo>
                  <a:cubicBezTo>
                    <a:pt x="23" y="9"/>
                    <a:pt x="19" y="3"/>
                    <a:pt x="13" y="1"/>
                  </a:cubicBezTo>
                  <a:cubicBezTo>
                    <a:pt x="6" y="0"/>
                    <a:pt x="0" y="5"/>
                    <a:pt x="0" y="5"/>
                  </a:cubicBezTo>
                  <a:cubicBezTo>
                    <a:pt x="0" y="5"/>
                    <a:pt x="4" y="11"/>
                    <a:pt x="11" y="1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67" name="Freeform 97"/>
            <p:cNvSpPr>
              <a:spLocks/>
            </p:cNvSpPr>
            <p:nvPr/>
          </p:nvSpPr>
          <p:spPr bwMode="auto">
            <a:xfrm>
              <a:off x="6206190" y="2410575"/>
              <a:ext cx="27816" cy="27816"/>
            </a:xfrm>
            <a:custGeom>
              <a:avLst/>
              <a:gdLst>
                <a:gd name="T0" fmla="*/ 12 w 16"/>
                <a:gd name="T1" fmla="*/ 12 h 16"/>
                <a:gd name="T2" fmla="*/ 16 w 16"/>
                <a:gd name="T3" fmla="*/ 0 h 16"/>
                <a:gd name="T4" fmla="*/ 4 w 16"/>
                <a:gd name="T5" fmla="*/ 5 h 16"/>
                <a:gd name="T6" fmla="*/ 1 w 16"/>
                <a:gd name="T7" fmla="*/ 16 h 16"/>
                <a:gd name="T8" fmla="*/ 12 w 16"/>
                <a:gd name="T9" fmla="*/ 12 h 16"/>
              </a:gdLst>
              <a:ahLst/>
              <a:cxnLst>
                <a:cxn ang="0">
                  <a:pos x="T0" y="T1"/>
                </a:cxn>
                <a:cxn ang="0">
                  <a:pos x="T2" y="T3"/>
                </a:cxn>
                <a:cxn ang="0">
                  <a:pos x="T4" y="T5"/>
                </a:cxn>
                <a:cxn ang="0">
                  <a:pos x="T6" y="T7"/>
                </a:cxn>
                <a:cxn ang="0">
                  <a:pos x="T8" y="T9"/>
                </a:cxn>
              </a:cxnLst>
              <a:rect l="0" t="0" r="r" b="b"/>
              <a:pathLst>
                <a:path w="16" h="16">
                  <a:moveTo>
                    <a:pt x="12" y="12"/>
                  </a:moveTo>
                  <a:cubicBezTo>
                    <a:pt x="16" y="7"/>
                    <a:pt x="16" y="0"/>
                    <a:pt x="16" y="0"/>
                  </a:cubicBezTo>
                  <a:cubicBezTo>
                    <a:pt x="16" y="0"/>
                    <a:pt x="9" y="0"/>
                    <a:pt x="4" y="5"/>
                  </a:cubicBezTo>
                  <a:cubicBezTo>
                    <a:pt x="0" y="9"/>
                    <a:pt x="1" y="16"/>
                    <a:pt x="1" y="16"/>
                  </a:cubicBezTo>
                  <a:cubicBezTo>
                    <a:pt x="1" y="16"/>
                    <a:pt x="8" y="16"/>
                    <a:pt x="12" y="1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68" name="Freeform 98"/>
            <p:cNvSpPr>
              <a:spLocks/>
            </p:cNvSpPr>
            <p:nvPr/>
          </p:nvSpPr>
          <p:spPr bwMode="auto">
            <a:xfrm>
              <a:off x="5492710" y="1912668"/>
              <a:ext cx="41724" cy="43115"/>
            </a:xfrm>
            <a:custGeom>
              <a:avLst/>
              <a:gdLst>
                <a:gd name="T0" fmla="*/ 23 w 24"/>
                <a:gd name="T1" fmla="*/ 25 h 25"/>
                <a:gd name="T2" fmla="*/ 17 w 24"/>
                <a:gd name="T3" fmla="*/ 8 h 25"/>
                <a:gd name="T4" fmla="*/ 1 w 24"/>
                <a:gd name="T5" fmla="*/ 0 h 25"/>
                <a:gd name="T6" fmla="*/ 6 w 24"/>
                <a:gd name="T7" fmla="*/ 18 h 25"/>
                <a:gd name="T8" fmla="*/ 23 w 24"/>
                <a:gd name="T9" fmla="*/ 25 h 25"/>
              </a:gdLst>
              <a:ahLst/>
              <a:cxnLst>
                <a:cxn ang="0">
                  <a:pos x="T0" y="T1"/>
                </a:cxn>
                <a:cxn ang="0">
                  <a:pos x="T2" y="T3"/>
                </a:cxn>
                <a:cxn ang="0">
                  <a:pos x="T4" y="T5"/>
                </a:cxn>
                <a:cxn ang="0">
                  <a:pos x="T6" y="T7"/>
                </a:cxn>
                <a:cxn ang="0">
                  <a:pos x="T8" y="T9"/>
                </a:cxn>
              </a:cxnLst>
              <a:rect l="0" t="0" r="r" b="b"/>
              <a:pathLst>
                <a:path w="24" h="25">
                  <a:moveTo>
                    <a:pt x="23" y="25"/>
                  </a:moveTo>
                  <a:cubicBezTo>
                    <a:pt x="23" y="25"/>
                    <a:pt x="24" y="15"/>
                    <a:pt x="17" y="8"/>
                  </a:cubicBezTo>
                  <a:cubicBezTo>
                    <a:pt x="11" y="1"/>
                    <a:pt x="1" y="0"/>
                    <a:pt x="1" y="0"/>
                  </a:cubicBezTo>
                  <a:cubicBezTo>
                    <a:pt x="1" y="0"/>
                    <a:pt x="0" y="11"/>
                    <a:pt x="6" y="18"/>
                  </a:cubicBezTo>
                  <a:cubicBezTo>
                    <a:pt x="12" y="25"/>
                    <a:pt x="23" y="25"/>
                    <a:pt x="23" y="2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69" name="Freeform 99"/>
            <p:cNvSpPr>
              <a:spLocks/>
            </p:cNvSpPr>
            <p:nvPr/>
          </p:nvSpPr>
          <p:spPr bwMode="auto">
            <a:xfrm>
              <a:off x="5503836" y="1893197"/>
              <a:ext cx="37552" cy="23644"/>
            </a:xfrm>
            <a:custGeom>
              <a:avLst/>
              <a:gdLst>
                <a:gd name="T0" fmla="*/ 22 w 22"/>
                <a:gd name="T1" fmla="*/ 4 h 14"/>
                <a:gd name="T2" fmla="*/ 9 w 22"/>
                <a:gd name="T3" fmla="*/ 2 h 14"/>
                <a:gd name="T4" fmla="*/ 0 w 22"/>
                <a:gd name="T5" fmla="*/ 11 h 14"/>
                <a:gd name="T6" fmla="*/ 12 w 22"/>
                <a:gd name="T7" fmla="*/ 12 h 14"/>
                <a:gd name="T8" fmla="*/ 22 w 22"/>
                <a:gd name="T9" fmla="*/ 4 h 14"/>
              </a:gdLst>
              <a:ahLst/>
              <a:cxnLst>
                <a:cxn ang="0">
                  <a:pos x="T0" y="T1"/>
                </a:cxn>
                <a:cxn ang="0">
                  <a:pos x="T2" y="T3"/>
                </a:cxn>
                <a:cxn ang="0">
                  <a:pos x="T4" y="T5"/>
                </a:cxn>
                <a:cxn ang="0">
                  <a:pos x="T6" y="T7"/>
                </a:cxn>
                <a:cxn ang="0">
                  <a:pos x="T8" y="T9"/>
                </a:cxn>
              </a:cxnLst>
              <a:rect l="0" t="0" r="r" b="b"/>
              <a:pathLst>
                <a:path w="22" h="14">
                  <a:moveTo>
                    <a:pt x="22" y="4"/>
                  </a:moveTo>
                  <a:cubicBezTo>
                    <a:pt x="22" y="4"/>
                    <a:pt x="16" y="0"/>
                    <a:pt x="9" y="2"/>
                  </a:cubicBezTo>
                  <a:cubicBezTo>
                    <a:pt x="3" y="4"/>
                    <a:pt x="0" y="11"/>
                    <a:pt x="0" y="11"/>
                  </a:cubicBezTo>
                  <a:cubicBezTo>
                    <a:pt x="0" y="11"/>
                    <a:pt x="6" y="14"/>
                    <a:pt x="12" y="12"/>
                  </a:cubicBezTo>
                  <a:cubicBezTo>
                    <a:pt x="19" y="11"/>
                    <a:pt x="22" y="4"/>
                    <a:pt x="22"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70" name="Freeform 100"/>
            <p:cNvSpPr>
              <a:spLocks/>
            </p:cNvSpPr>
            <p:nvPr/>
          </p:nvSpPr>
          <p:spPr bwMode="auto">
            <a:xfrm>
              <a:off x="5487146" y="1868163"/>
              <a:ext cx="22253" cy="37552"/>
            </a:xfrm>
            <a:custGeom>
              <a:avLst/>
              <a:gdLst>
                <a:gd name="T0" fmla="*/ 11 w 13"/>
                <a:gd name="T1" fmla="*/ 12 h 22"/>
                <a:gd name="T2" fmla="*/ 10 w 13"/>
                <a:gd name="T3" fmla="*/ 0 h 22"/>
                <a:gd name="T4" fmla="*/ 2 w 13"/>
                <a:gd name="T5" fmla="*/ 10 h 22"/>
                <a:gd name="T6" fmla="*/ 3 w 13"/>
                <a:gd name="T7" fmla="*/ 22 h 22"/>
                <a:gd name="T8" fmla="*/ 11 w 13"/>
                <a:gd name="T9" fmla="*/ 12 h 22"/>
              </a:gdLst>
              <a:ahLst/>
              <a:cxnLst>
                <a:cxn ang="0">
                  <a:pos x="T0" y="T1"/>
                </a:cxn>
                <a:cxn ang="0">
                  <a:pos x="T2" y="T3"/>
                </a:cxn>
                <a:cxn ang="0">
                  <a:pos x="T4" y="T5"/>
                </a:cxn>
                <a:cxn ang="0">
                  <a:pos x="T6" y="T7"/>
                </a:cxn>
                <a:cxn ang="0">
                  <a:pos x="T8" y="T9"/>
                </a:cxn>
              </a:cxnLst>
              <a:rect l="0" t="0" r="r" b="b"/>
              <a:pathLst>
                <a:path w="13" h="22">
                  <a:moveTo>
                    <a:pt x="11" y="12"/>
                  </a:moveTo>
                  <a:cubicBezTo>
                    <a:pt x="13" y="7"/>
                    <a:pt x="10" y="0"/>
                    <a:pt x="10" y="0"/>
                  </a:cubicBezTo>
                  <a:cubicBezTo>
                    <a:pt x="10" y="0"/>
                    <a:pt x="3" y="4"/>
                    <a:pt x="2" y="10"/>
                  </a:cubicBezTo>
                  <a:cubicBezTo>
                    <a:pt x="0" y="15"/>
                    <a:pt x="3" y="22"/>
                    <a:pt x="3" y="22"/>
                  </a:cubicBezTo>
                  <a:cubicBezTo>
                    <a:pt x="3" y="22"/>
                    <a:pt x="10" y="18"/>
                    <a:pt x="11" y="1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71" name="Freeform 101"/>
            <p:cNvSpPr>
              <a:spLocks/>
            </p:cNvSpPr>
            <p:nvPr/>
          </p:nvSpPr>
          <p:spPr bwMode="auto">
            <a:xfrm>
              <a:off x="4691608" y="1852864"/>
              <a:ext cx="40334" cy="27816"/>
            </a:xfrm>
            <a:custGeom>
              <a:avLst/>
              <a:gdLst>
                <a:gd name="T0" fmla="*/ 10 w 24"/>
                <a:gd name="T1" fmla="*/ 13 h 16"/>
                <a:gd name="T2" fmla="*/ 24 w 24"/>
                <a:gd name="T3" fmla="*/ 13 h 16"/>
                <a:gd name="T4" fmla="*/ 14 w 24"/>
                <a:gd name="T5" fmla="*/ 2 h 16"/>
                <a:gd name="T6" fmla="*/ 0 w 24"/>
                <a:gd name="T7" fmla="*/ 3 h 16"/>
                <a:gd name="T8" fmla="*/ 10 w 24"/>
                <a:gd name="T9" fmla="*/ 13 h 16"/>
              </a:gdLst>
              <a:ahLst/>
              <a:cxnLst>
                <a:cxn ang="0">
                  <a:pos x="T0" y="T1"/>
                </a:cxn>
                <a:cxn ang="0">
                  <a:pos x="T2" y="T3"/>
                </a:cxn>
                <a:cxn ang="0">
                  <a:pos x="T4" y="T5"/>
                </a:cxn>
                <a:cxn ang="0">
                  <a:pos x="T6" y="T7"/>
                </a:cxn>
                <a:cxn ang="0">
                  <a:pos x="T8" y="T9"/>
                </a:cxn>
              </a:cxnLst>
              <a:rect l="0" t="0" r="r" b="b"/>
              <a:pathLst>
                <a:path w="24" h="16">
                  <a:moveTo>
                    <a:pt x="10" y="13"/>
                  </a:moveTo>
                  <a:cubicBezTo>
                    <a:pt x="16" y="16"/>
                    <a:pt x="24" y="13"/>
                    <a:pt x="24" y="13"/>
                  </a:cubicBezTo>
                  <a:cubicBezTo>
                    <a:pt x="24" y="13"/>
                    <a:pt x="21" y="5"/>
                    <a:pt x="14" y="2"/>
                  </a:cubicBezTo>
                  <a:cubicBezTo>
                    <a:pt x="8" y="0"/>
                    <a:pt x="0" y="3"/>
                    <a:pt x="0" y="3"/>
                  </a:cubicBezTo>
                  <a:cubicBezTo>
                    <a:pt x="0" y="3"/>
                    <a:pt x="3" y="11"/>
                    <a:pt x="10" y="1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72" name="Freeform 102"/>
            <p:cNvSpPr>
              <a:spLocks/>
            </p:cNvSpPr>
            <p:nvPr/>
          </p:nvSpPr>
          <p:spPr bwMode="auto">
            <a:xfrm>
              <a:off x="4697171" y="1830611"/>
              <a:ext cx="23644" cy="22253"/>
            </a:xfrm>
            <a:custGeom>
              <a:avLst/>
              <a:gdLst>
                <a:gd name="T0" fmla="*/ 14 w 14"/>
                <a:gd name="T1" fmla="*/ 0 h 13"/>
                <a:gd name="T2" fmla="*/ 4 w 14"/>
                <a:gd name="T3" fmla="*/ 3 h 13"/>
                <a:gd name="T4" fmla="*/ 0 w 14"/>
                <a:gd name="T5" fmla="*/ 13 h 13"/>
                <a:gd name="T6" fmla="*/ 10 w 14"/>
                <a:gd name="T7" fmla="*/ 10 h 13"/>
                <a:gd name="T8" fmla="*/ 14 w 14"/>
                <a:gd name="T9" fmla="*/ 0 h 13"/>
              </a:gdLst>
              <a:ahLst/>
              <a:cxnLst>
                <a:cxn ang="0">
                  <a:pos x="T0" y="T1"/>
                </a:cxn>
                <a:cxn ang="0">
                  <a:pos x="T2" y="T3"/>
                </a:cxn>
                <a:cxn ang="0">
                  <a:pos x="T4" y="T5"/>
                </a:cxn>
                <a:cxn ang="0">
                  <a:pos x="T6" y="T7"/>
                </a:cxn>
                <a:cxn ang="0">
                  <a:pos x="T8" y="T9"/>
                </a:cxn>
              </a:cxnLst>
              <a:rect l="0" t="0" r="r" b="b"/>
              <a:pathLst>
                <a:path w="14" h="13">
                  <a:moveTo>
                    <a:pt x="14" y="0"/>
                  </a:moveTo>
                  <a:cubicBezTo>
                    <a:pt x="14" y="0"/>
                    <a:pt x="8" y="0"/>
                    <a:pt x="4" y="3"/>
                  </a:cubicBezTo>
                  <a:cubicBezTo>
                    <a:pt x="0" y="7"/>
                    <a:pt x="0" y="13"/>
                    <a:pt x="0" y="13"/>
                  </a:cubicBezTo>
                  <a:cubicBezTo>
                    <a:pt x="0" y="13"/>
                    <a:pt x="6" y="13"/>
                    <a:pt x="10" y="10"/>
                  </a:cubicBezTo>
                  <a:cubicBezTo>
                    <a:pt x="13" y="6"/>
                    <a:pt x="14" y="0"/>
                    <a:pt x="1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73" name="Freeform 103"/>
            <p:cNvSpPr>
              <a:spLocks/>
            </p:cNvSpPr>
            <p:nvPr/>
          </p:nvSpPr>
          <p:spPr bwMode="auto">
            <a:xfrm>
              <a:off x="4676309" y="1825048"/>
              <a:ext cx="15299" cy="27816"/>
            </a:xfrm>
            <a:custGeom>
              <a:avLst/>
              <a:gdLst>
                <a:gd name="T0" fmla="*/ 6 w 9"/>
                <a:gd name="T1" fmla="*/ 17 h 17"/>
                <a:gd name="T2" fmla="*/ 9 w 9"/>
                <a:gd name="T3" fmla="*/ 8 h 17"/>
                <a:gd name="T4" fmla="*/ 3 w 9"/>
                <a:gd name="T5" fmla="*/ 0 h 17"/>
                <a:gd name="T6" fmla="*/ 1 w 9"/>
                <a:gd name="T7" fmla="*/ 9 h 17"/>
                <a:gd name="T8" fmla="*/ 6 w 9"/>
                <a:gd name="T9" fmla="*/ 17 h 17"/>
              </a:gdLst>
              <a:ahLst/>
              <a:cxnLst>
                <a:cxn ang="0">
                  <a:pos x="T0" y="T1"/>
                </a:cxn>
                <a:cxn ang="0">
                  <a:pos x="T2" y="T3"/>
                </a:cxn>
                <a:cxn ang="0">
                  <a:pos x="T4" y="T5"/>
                </a:cxn>
                <a:cxn ang="0">
                  <a:pos x="T6" y="T7"/>
                </a:cxn>
                <a:cxn ang="0">
                  <a:pos x="T8" y="T9"/>
                </a:cxn>
              </a:cxnLst>
              <a:rect l="0" t="0" r="r" b="b"/>
              <a:pathLst>
                <a:path w="9" h="17">
                  <a:moveTo>
                    <a:pt x="6" y="17"/>
                  </a:moveTo>
                  <a:cubicBezTo>
                    <a:pt x="6" y="17"/>
                    <a:pt x="9" y="12"/>
                    <a:pt x="9" y="8"/>
                  </a:cubicBezTo>
                  <a:cubicBezTo>
                    <a:pt x="8" y="3"/>
                    <a:pt x="3" y="0"/>
                    <a:pt x="3" y="0"/>
                  </a:cubicBezTo>
                  <a:cubicBezTo>
                    <a:pt x="3" y="0"/>
                    <a:pt x="0" y="4"/>
                    <a:pt x="1" y="9"/>
                  </a:cubicBezTo>
                  <a:cubicBezTo>
                    <a:pt x="1" y="14"/>
                    <a:pt x="6" y="17"/>
                    <a:pt x="6" y="1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74" name="Freeform 104"/>
            <p:cNvSpPr>
              <a:spLocks/>
            </p:cNvSpPr>
            <p:nvPr/>
          </p:nvSpPr>
          <p:spPr bwMode="auto">
            <a:xfrm>
              <a:off x="5017055" y="1548278"/>
              <a:ext cx="36161" cy="33379"/>
            </a:xfrm>
            <a:custGeom>
              <a:avLst/>
              <a:gdLst>
                <a:gd name="T0" fmla="*/ 15 w 21"/>
                <a:gd name="T1" fmla="*/ 15 h 20"/>
                <a:gd name="T2" fmla="*/ 21 w 21"/>
                <a:gd name="T3" fmla="*/ 0 h 20"/>
                <a:gd name="T4" fmla="*/ 6 w 21"/>
                <a:gd name="T5" fmla="*/ 5 h 20"/>
                <a:gd name="T6" fmla="*/ 0 w 21"/>
                <a:gd name="T7" fmla="*/ 19 h 20"/>
                <a:gd name="T8" fmla="*/ 15 w 21"/>
                <a:gd name="T9" fmla="*/ 15 h 20"/>
              </a:gdLst>
              <a:ahLst/>
              <a:cxnLst>
                <a:cxn ang="0">
                  <a:pos x="T0" y="T1"/>
                </a:cxn>
                <a:cxn ang="0">
                  <a:pos x="T2" y="T3"/>
                </a:cxn>
                <a:cxn ang="0">
                  <a:pos x="T4" y="T5"/>
                </a:cxn>
                <a:cxn ang="0">
                  <a:pos x="T6" y="T7"/>
                </a:cxn>
                <a:cxn ang="0">
                  <a:pos x="T8" y="T9"/>
                </a:cxn>
              </a:cxnLst>
              <a:rect l="0" t="0" r="r" b="b"/>
              <a:pathLst>
                <a:path w="21" h="20">
                  <a:moveTo>
                    <a:pt x="15" y="15"/>
                  </a:moveTo>
                  <a:cubicBezTo>
                    <a:pt x="20" y="9"/>
                    <a:pt x="21" y="0"/>
                    <a:pt x="21" y="0"/>
                  </a:cubicBezTo>
                  <a:cubicBezTo>
                    <a:pt x="21" y="0"/>
                    <a:pt x="12" y="0"/>
                    <a:pt x="6" y="5"/>
                  </a:cubicBezTo>
                  <a:cubicBezTo>
                    <a:pt x="0" y="10"/>
                    <a:pt x="0" y="19"/>
                    <a:pt x="0" y="19"/>
                  </a:cubicBezTo>
                  <a:cubicBezTo>
                    <a:pt x="0" y="19"/>
                    <a:pt x="9" y="20"/>
                    <a:pt x="15" y="1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75" name="Freeform 105"/>
            <p:cNvSpPr>
              <a:spLocks/>
            </p:cNvSpPr>
            <p:nvPr/>
          </p:nvSpPr>
          <p:spPr bwMode="auto">
            <a:xfrm>
              <a:off x="4986458" y="1538543"/>
              <a:ext cx="26426" cy="41724"/>
            </a:xfrm>
            <a:custGeom>
              <a:avLst/>
              <a:gdLst>
                <a:gd name="T0" fmla="*/ 5 w 15"/>
                <a:gd name="T1" fmla="*/ 0 h 25"/>
                <a:gd name="T2" fmla="*/ 2 w 15"/>
                <a:gd name="T3" fmla="*/ 14 h 25"/>
                <a:gd name="T4" fmla="*/ 10 w 15"/>
                <a:gd name="T5" fmla="*/ 25 h 25"/>
                <a:gd name="T6" fmla="*/ 13 w 15"/>
                <a:gd name="T7" fmla="*/ 12 h 25"/>
                <a:gd name="T8" fmla="*/ 5 w 15"/>
                <a:gd name="T9" fmla="*/ 0 h 25"/>
              </a:gdLst>
              <a:ahLst/>
              <a:cxnLst>
                <a:cxn ang="0">
                  <a:pos x="T0" y="T1"/>
                </a:cxn>
                <a:cxn ang="0">
                  <a:pos x="T2" y="T3"/>
                </a:cxn>
                <a:cxn ang="0">
                  <a:pos x="T4" y="T5"/>
                </a:cxn>
                <a:cxn ang="0">
                  <a:pos x="T6" y="T7"/>
                </a:cxn>
                <a:cxn ang="0">
                  <a:pos x="T8" y="T9"/>
                </a:cxn>
              </a:cxnLst>
              <a:rect l="0" t="0" r="r" b="b"/>
              <a:pathLst>
                <a:path w="15" h="25">
                  <a:moveTo>
                    <a:pt x="5" y="0"/>
                  </a:moveTo>
                  <a:cubicBezTo>
                    <a:pt x="5" y="0"/>
                    <a:pt x="0" y="6"/>
                    <a:pt x="2" y="14"/>
                  </a:cubicBezTo>
                  <a:cubicBezTo>
                    <a:pt x="3" y="21"/>
                    <a:pt x="10" y="25"/>
                    <a:pt x="10" y="25"/>
                  </a:cubicBezTo>
                  <a:cubicBezTo>
                    <a:pt x="10" y="25"/>
                    <a:pt x="15" y="19"/>
                    <a:pt x="13" y="12"/>
                  </a:cubicBezTo>
                  <a:cubicBezTo>
                    <a:pt x="12" y="4"/>
                    <a:pt x="5" y="0"/>
                    <a:pt x="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76" name="Freeform 106"/>
            <p:cNvSpPr>
              <a:spLocks/>
            </p:cNvSpPr>
            <p:nvPr/>
          </p:nvSpPr>
          <p:spPr bwMode="auto">
            <a:xfrm>
              <a:off x="4189528" y="1908496"/>
              <a:ext cx="26426" cy="19471"/>
            </a:xfrm>
            <a:custGeom>
              <a:avLst/>
              <a:gdLst>
                <a:gd name="T0" fmla="*/ 5 w 15"/>
                <a:gd name="T1" fmla="*/ 9 h 12"/>
                <a:gd name="T2" fmla="*/ 15 w 15"/>
                <a:gd name="T3" fmla="*/ 11 h 12"/>
                <a:gd name="T4" fmla="*/ 10 w 15"/>
                <a:gd name="T5" fmla="*/ 2 h 12"/>
                <a:gd name="T6" fmla="*/ 0 w 15"/>
                <a:gd name="T7" fmla="*/ 1 h 12"/>
                <a:gd name="T8" fmla="*/ 5 w 15"/>
                <a:gd name="T9" fmla="*/ 9 h 12"/>
              </a:gdLst>
              <a:ahLst/>
              <a:cxnLst>
                <a:cxn ang="0">
                  <a:pos x="T0" y="T1"/>
                </a:cxn>
                <a:cxn ang="0">
                  <a:pos x="T2" y="T3"/>
                </a:cxn>
                <a:cxn ang="0">
                  <a:pos x="T4" y="T5"/>
                </a:cxn>
                <a:cxn ang="0">
                  <a:pos x="T6" y="T7"/>
                </a:cxn>
                <a:cxn ang="0">
                  <a:pos x="T8" y="T9"/>
                </a:cxn>
              </a:cxnLst>
              <a:rect l="0" t="0" r="r" b="b"/>
              <a:pathLst>
                <a:path w="15" h="12">
                  <a:moveTo>
                    <a:pt x="5" y="9"/>
                  </a:moveTo>
                  <a:cubicBezTo>
                    <a:pt x="9" y="12"/>
                    <a:pt x="15" y="11"/>
                    <a:pt x="15" y="11"/>
                  </a:cubicBezTo>
                  <a:cubicBezTo>
                    <a:pt x="15" y="11"/>
                    <a:pt x="14" y="5"/>
                    <a:pt x="10" y="2"/>
                  </a:cubicBezTo>
                  <a:cubicBezTo>
                    <a:pt x="6" y="0"/>
                    <a:pt x="0" y="1"/>
                    <a:pt x="0" y="1"/>
                  </a:cubicBezTo>
                  <a:cubicBezTo>
                    <a:pt x="0" y="1"/>
                    <a:pt x="1" y="6"/>
                    <a:pt x="5" y="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77" name="Freeform 107"/>
            <p:cNvSpPr>
              <a:spLocks/>
            </p:cNvSpPr>
            <p:nvPr/>
          </p:nvSpPr>
          <p:spPr bwMode="auto">
            <a:xfrm>
              <a:off x="4193701" y="1893197"/>
              <a:ext cx="18081" cy="15299"/>
            </a:xfrm>
            <a:custGeom>
              <a:avLst/>
              <a:gdLst>
                <a:gd name="T0" fmla="*/ 7 w 11"/>
                <a:gd name="T1" fmla="*/ 7 h 9"/>
                <a:gd name="T2" fmla="*/ 11 w 11"/>
                <a:gd name="T3" fmla="*/ 1 h 9"/>
                <a:gd name="T4" fmla="*/ 4 w 11"/>
                <a:gd name="T5" fmla="*/ 2 h 9"/>
                <a:gd name="T6" fmla="*/ 0 w 11"/>
                <a:gd name="T7" fmla="*/ 8 h 9"/>
                <a:gd name="T8" fmla="*/ 7 w 11"/>
                <a:gd name="T9" fmla="*/ 7 h 9"/>
              </a:gdLst>
              <a:ahLst/>
              <a:cxnLst>
                <a:cxn ang="0">
                  <a:pos x="T0" y="T1"/>
                </a:cxn>
                <a:cxn ang="0">
                  <a:pos x="T2" y="T3"/>
                </a:cxn>
                <a:cxn ang="0">
                  <a:pos x="T4" y="T5"/>
                </a:cxn>
                <a:cxn ang="0">
                  <a:pos x="T6" y="T7"/>
                </a:cxn>
                <a:cxn ang="0">
                  <a:pos x="T8" y="T9"/>
                </a:cxn>
              </a:cxnLst>
              <a:rect l="0" t="0" r="r" b="b"/>
              <a:pathLst>
                <a:path w="11" h="9">
                  <a:moveTo>
                    <a:pt x="7" y="7"/>
                  </a:moveTo>
                  <a:cubicBezTo>
                    <a:pt x="10" y="5"/>
                    <a:pt x="11" y="1"/>
                    <a:pt x="11" y="1"/>
                  </a:cubicBezTo>
                  <a:cubicBezTo>
                    <a:pt x="11" y="1"/>
                    <a:pt x="7" y="0"/>
                    <a:pt x="4" y="2"/>
                  </a:cubicBezTo>
                  <a:cubicBezTo>
                    <a:pt x="1" y="4"/>
                    <a:pt x="0" y="8"/>
                    <a:pt x="0" y="8"/>
                  </a:cubicBezTo>
                  <a:cubicBezTo>
                    <a:pt x="0" y="8"/>
                    <a:pt x="4" y="9"/>
                    <a:pt x="7" y="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78" name="Freeform 108"/>
            <p:cNvSpPr>
              <a:spLocks/>
            </p:cNvSpPr>
            <p:nvPr/>
          </p:nvSpPr>
          <p:spPr bwMode="auto">
            <a:xfrm>
              <a:off x="4182575" y="1883462"/>
              <a:ext cx="11126" cy="20862"/>
            </a:xfrm>
            <a:custGeom>
              <a:avLst/>
              <a:gdLst>
                <a:gd name="T0" fmla="*/ 0 w 6"/>
                <a:gd name="T1" fmla="*/ 6 h 12"/>
                <a:gd name="T2" fmla="*/ 3 w 6"/>
                <a:gd name="T3" fmla="*/ 12 h 12"/>
                <a:gd name="T4" fmla="*/ 6 w 6"/>
                <a:gd name="T5" fmla="*/ 6 h 12"/>
                <a:gd name="T6" fmla="*/ 3 w 6"/>
                <a:gd name="T7" fmla="*/ 0 h 12"/>
                <a:gd name="T8" fmla="*/ 0 w 6"/>
                <a:gd name="T9" fmla="*/ 6 h 12"/>
              </a:gdLst>
              <a:ahLst/>
              <a:cxnLst>
                <a:cxn ang="0">
                  <a:pos x="T0" y="T1"/>
                </a:cxn>
                <a:cxn ang="0">
                  <a:pos x="T2" y="T3"/>
                </a:cxn>
                <a:cxn ang="0">
                  <a:pos x="T4" y="T5"/>
                </a:cxn>
                <a:cxn ang="0">
                  <a:pos x="T6" y="T7"/>
                </a:cxn>
                <a:cxn ang="0">
                  <a:pos x="T8" y="T9"/>
                </a:cxn>
              </a:cxnLst>
              <a:rect l="0" t="0" r="r" b="b"/>
              <a:pathLst>
                <a:path w="6" h="12">
                  <a:moveTo>
                    <a:pt x="0" y="6"/>
                  </a:moveTo>
                  <a:cubicBezTo>
                    <a:pt x="0" y="10"/>
                    <a:pt x="3" y="12"/>
                    <a:pt x="3" y="12"/>
                  </a:cubicBezTo>
                  <a:cubicBezTo>
                    <a:pt x="3" y="12"/>
                    <a:pt x="5" y="10"/>
                    <a:pt x="6" y="6"/>
                  </a:cubicBezTo>
                  <a:cubicBezTo>
                    <a:pt x="6" y="3"/>
                    <a:pt x="3" y="0"/>
                    <a:pt x="3" y="0"/>
                  </a:cubicBezTo>
                  <a:cubicBezTo>
                    <a:pt x="3" y="0"/>
                    <a:pt x="0" y="3"/>
                    <a:pt x="0" y="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79" name="Freeform 109"/>
            <p:cNvSpPr>
              <a:spLocks/>
            </p:cNvSpPr>
            <p:nvPr/>
          </p:nvSpPr>
          <p:spPr bwMode="auto">
            <a:xfrm>
              <a:off x="3673541" y="1769416"/>
              <a:ext cx="41724" cy="23644"/>
            </a:xfrm>
            <a:custGeom>
              <a:avLst/>
              <a:gdLst>
                <a:gd name="T0" fmla="*/ 13 w 25"/>
                <a:gd name="T1" fmla="*/ 12 h 14"/>
                <a:gd name="T2" fmla="*/ 25 w 25"/>
                <a:gd name="T3" fmla="*/ 4 h 14"/>
                <a:gd name="T4" fmla="*/ 11 w 25"/>
                <a:gd name="T5" fmla="*/ 1 h 14"/>
                <a:gd name="T6" fmla="*/ 0 w 25"/>
                <a:gd name="T7" fmla="*/ 9 h 14"/>
                <a:gd name="T8" fmla="*/ 13 w 25"/>
                <a:gd name="T9" fmla="*/ 12 h 14"/>
              </a:gdLst>
              <a:ahLst/>
              <a:cxnLst>
                <a:cxn ang="0">
                  <a:pos x="T0" y="T1"/>
                </a:cxn>
                <a:cxn ang="0">
                  <a:pos x="T2" y="T3"/>
                </a:cxn>
                <a:cxn ang="0">
                  <a:pos x="T4" y="T5"/>
                </a:cxn>
                <a:cxn ang="0">
                  <a:pos x="T6" y="T7"/>
                </a:cxn>
                <a:cxn ang="0">
                  <a:pos x="T8" y="T9"/>
                </a:cxn>
              </a:cxnLst>
              <a:rect l="0" t="0" r="r" b="b"/>
              <a:pathLst>
                <a:path w="25" h="14">
                  <a:moveTo>
                    <a:pt x="13" y="12"/>
                  </a:moveTo>
                  <a:cubicBezTo>
                    <a:pt x="20" y="11"/>
                    <a:pt x="25" y="4"/>
                    <a:pt x="25" y="4"/>
                  </a:cubicBezTo>
                  <a:cubicBezTo>
                    <a:pt x="25" y="4"/>
                    <a:pt x="18" y="0"/>
                    <a:pt x="11" y="1"/>
                  </a:cubicBezTo>
                  <a:cubicBezTo>
                    <a:pt x="4" y="2"/>
                    <a:pt x="0" y="9"/>
                    <a:pt x="0" y="9"/>
                  </a:cubicBezTo>
                  <a:cubicBezTo>
                    <a:pt x="0" y="9"/>
                    <a:pt x="6" y="14"/>
                    <a:pt x="13" y="1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80" name="Freeform 110"/>
            <p:cNvSpPr>
              <a:spLocks/>
            </p:cNvSpPr>
            <p:nvPr/>
          </p:nvSpPr>
          <p:spPr bwMode="auto">
            <a:xfrm>
              <a:off x="3667978" y="1747163"/>
              <a:ext cx="18081" cy="30598"/>
            </a:xfrm>
            <a:custGeom>
              <a:avLst/>
              <a:gdLst>
                <a:gd name="T0" fmla="*/ 10 w 11"/>
                <a:gd name="T1" fmla="*/ 10 h 18"/>
                <a:gd name="T2" fmla="*/ 8 w 11"/>
                <a:gd name="T3" fmla="*/ 0 h 18"/>
                <a:gd name="T4" fmla="*/ 1 w 11"/>
                <a:gd name="T5" fmla="*/ 8 h 18"/>
                <a:gd name="T6" fmla="*/ 3 w 11"/>
                <a:gd name="T7" fmla="*/ 18 h 18"/>
                <a:gd name="T8" fmla="*/ 10 w 11"/>
                <a:gd name="T9" fmla="*/ 10 h 18"/>
              </a:gdLst>
              <a:ahLst/>
              <a:cxnLst>
                <a:cxn ang="0">
                  <a:pos x="T0" y="T1"/>
                </a:cxn>
                <a:cxn ang="0">
                  <a:pos x="T2" y="T3"/>
                </a:cxn>
                <a:cxn ang="0">
                  <a:pos x="T4" y="T5"/>
                </a:cxn>
                <a:cxn ang="0">
                  <a:pos x="T6" y="T7"/>
                </a:cxn>
                <a:cxn ang="0">
                  <a:pos x="T8" y="T9"/>
                </a:cxn>
              </a:cxnLst>
              <a:rect l="0" t="0" r="r" b="b"/>
              <a:pathLst>
                <a:path w="11" h="18">
                  <a:moveTo>
                    <a:pt x="10" y="10"/>
                  </a:moveTo>
                  <a:cubicBezTo>
                    <a:pt x="11" y="5"/>
                    <a:pt x="8" y="0"/>
                    <a:pt x="8" y="0"/>
                  </a:cubicBezTo>
                  <a:cubicBezTo>
                    <a:pt x="8" y="0"/>
                    <a:pt x="3" y="3"/>
                    <a:pt x="1" y="8"/>
                  </a:cubicBezTo>
                  <a:cubicBezTo>
                    <a:pt x="0" y="13"/>
                    <a:pt x="3" y="18"/>
                    <a:pt x="3" y="18"/>
                  </a:cubicBezTo>
                  <a:cubicBezTo>
                    <a:pt x="3" y="18"/>
                    <a:pt x="8" y="15"/>
                    <a:pt x="10" y="1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81" name="Freeform 111"/>
            <p:cNvSpPr>
              <a:spLocks/>
            </p:cNvSpPr>
            <p:nvPr/>
          </p:nvSpPr>
          <p:spPr bwMode="auto">
            <a:xfrm>
              <a:off x="3645725" y="1762462"/>
              <a:ext cx="20862" cy="20862"/>
            </a:xfrm>
            <a:custGeom>
              <a:avLst/>
              <a:gdLst>
                <a:gd name="T0" fmla="*/ 0 w 12"/>
                <a:gd name="T1" fmla="*/ 0 h 12"/>
                <a:gd name="T2" fmla="*/ 3 w 12"/>
                <a:gd name="T3" fmla="*/ 9 h 12"/>
                <a:gd name="T4" fmla="*/ 12 w 12"/>
                <a:gd name="T5" fmla="*/ 12 h 12"/>
                <a:gd name="T6" fmla="*/ 9 w 12"/>
                <a:gd name="T7" fmla="*/ 3 h 12"/>
                <a:gd name="T8" fmla="*/ 0 w 12"/>
                <a:gd name="T9" fmla="*/ 0 h 12"/>
              </a:gdLst>
              <a:ahLst/>
              <a:cxnLst>
                <a:cxn ang="0">
                  <a:pos x="T0" y="T1"/>
                </a:cxn>
                <a:cxn ang="0">
                  <a:pos x="T2" y="T3"/>
                </a:cxn>
                <a:cxn ang="0">
                  <a:pos x="T4" y="T5"/>
                </a:cxn>
                <a:cxn ang="0">
                  <a:pos x="T6" y="T7"/>
                </a:cxn>
                <a:cxn ang="0">
                  <a:pos x="T8" y="T9"/>
                </a:cxn>
              </a:cxnLst>
              <a:rect l="0" t="0" r="r" b="b"/>
              <a:pathLst>
                <a:path w="12" h="12">
                  <a:moveTo>
                    <a:pt x="0" y="0"/>
                  </a:moveTo>
                  <a:cubicBezTo>
                    <a:pt x="0" y="0"/>
                    <a:pt x="0" y="5"/>
                    <a:pt x="3" y="9"/>
                  </a:cubicBezTo>
                  <a:cubicBezTo>
                    <a:pt x="6" y="12"/>
                    <a:pt x="12" y="12"/>
                    <a:pt x="12" y="12"/>
                  </a:cubicBezTo>
                  <a:cubicBezTo>
                    <a:pt x="12" y="12"/>
                    <a:pt x="12" y="7"/>
                    <a:pt x="9" y="3"/>
                  </a:cubicBezTo>
                  <a:cubicBezTo>
                    <a:pt x="6" y="0"/>
                    <a:pt x="0" y="0"/>
                    <a:pt x="0"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82" name="Freeform 112"/>
            <p:cNvSpPr>
              <a:spLocks/>
            </p:cNvSpPr>
            <p:nvPr/>
          </p:nvSpPr>
          <p:spPr bwMode="auto">
            <a:xfrm>
              <a:off x="3990644" y="2112944"/>
              <a:ext cx="40334" cy="26426"/>
            </a:xfrm>
            <a:custGeom>
              <a:avLst/>
              <a:gdLst>
                <a:gd name="T0" fmla="*/ 14 w 24"/>
                <a:gd name="T1" fmla="*/ 13 h 16"/>
                <a:gd name="T2" fmla="*/ 24 w 24"/>
                <a:gd name="T3" fmla="*/ 3 h 16"/>
                <a:gd name="T4" fmla="*/ 10 w 24"/>
                <a:gd name="T5" fmla="*/ 2 h 16"/>
                <a:gd name="T6" fmla="*/ 0 w 24"/>
                <a:gd name="T7" fmla="*/ 12 h 16"/>
                <a:gd name="T8" fmla="*/ 14 w 24"/>
                <a:gd name="T9" fmla="*/ 13 h 16"/>
              </a:gdLst>
              <a:ahLst/>
              <a:cxnLst>
                <a:cxn ang="0">
                  <a:pos x="T0" y="T1"/>
                </a:cxn>
                <a:cxn ang="0">
                  <a:pos x="T2" y="T3"/>
                </a:cxn>
                <a:cxn ang="0">
                  <a:pos x="T4" y="T5"/>
                </a:cxn>
                <a:cxn ang="0">
                  <a:pos x="T6" y="T7"/>
                </a:cxn>
                <a:cxn ang="0">
                  <a:pos x="T8" y="T9"/>
                </a:cxn>
              </a:cxnLst>
              <a:rect l="0" t="0" r="r" b="b"/>
              <a:pathLst>
                <a:path w="24" h="16">
                  <a:moveTo>
                    <a:pt x="14" y="13"/>
                  </a:moveTo>
                  <a:cubicBezTo>
                    <a:pt x="21" y="10"/>
                    <a:pt x="24" y="3"/>
                    <a:pt x="24" y="3"/>
                  </a:cubicBezTo>
                  <a:cubicBezTo>
                    <a:pt x="24" y="3"/>
                    <a:pt x="17" y="0"/>
                    <a:pt x="10" y="2"/>
                  </a:cubicBezTo>
                  <a:cubicBezTo>
                    <a:pt x="3" y="5"/>
                    <a:pt x="0" y="12"/>
                    <a:pt x="0" y="12"/>
                  </a:cubicBezTo>
                  <a:cubicBezTo>
                    <a:pt x="0" y="12"/>
                    <a:pt x="8" y="16"/>
                    <a:pt x="14" y="1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83" name="Freeform 113"/>
            <p:cNvSpPr>
              <a:spLocks/>
            </p:cNvSpPr>
            <p:nvPr/>
          </p:nvSpPr>
          <p:spPr bwMode="auto">
            <a:xfrm>
              <a:off x="3983689" y="2094864"/>
              <a:ext cx="15299" cy="31989"/>
            </a:xfrm>
            <a:custGeom>
              <a:avLst/>
              <a:gdLst>
                <a:gd name="T0" fmla="*/ 1 w 9"/>
                <a:gd name="T1" fmla="*/ 9 h 18"/>
                <a:gd name="T2" fmla="*/ 4 w 9"/>
                <a:gd name="T3" fmla="*/ 18 h 18"/>
                <a:gd name="T4" fmla="*/ 9 w 9"/>
                <a:gd name="T5" fmla="*/ 9 h 18"/>
                <a:gd name="T6" fmla="*/ 5 w 9"/>
                <a:gd name="T7" fmla="*/ 0 h 18"/>
                <a:gd name="T8" fmla="*/ 1 w 9"/>
                <a:gd name="T9" fmla="*/ 9 h 18"/>
              </a:gdLst>
              <a:ahLst/>
              <a:cxnLst>
                <a:cxn ang="0">
                  <a:pos x="T0" y="T1"/>
                </a:cxn>
                <a:cxn ang="0">
                  <a:pos x="T2" y="T3"/>
                </a:cxn>
                <a:cxn ang="0">
                  <a:pos x="T4" y="T5"/>
                </a:cxn>
                <a:cxn ang="0">
                  <a:pos x="T6" y="T7"/>
                </a:cxn>
                <a:cxn ang="0">
                  <a:pos x="T8" y="T9"/>
                </a:cxn>
              </a:cxnLst>
              <a:rect l="0" t="0" r="r" b="b"/>
              <a:pathLst>
                <a:path w="9" h="18">
                  <a:moveTo>
                    <a:pt x="1" y="9"/>
                  </a:moveTo>
                  <a:cubicBezTo>
                    <a:pt x="0" y="14"/>
                    <a:pt x="4" y="18"/>
                    <a:pt x="4" y="18"/>
                  </a:cubicBezTo>
                  <a:cubicBezTo>
                    <a:pt x="4" y="18"/>
                    <a:pt x="9" y="14"/>
                    <a:pt x="9" y="9"/>
                  </a:cubicBezTo>
                  <a:cubicBezTo>
                    <a:pt x="9" y="4"/>
                    <a:pt x="5" y="0"/>
                    <a:pt x="5" y="0"/>
                  </a:cubicBezTo>
                  <a:cubicBezTo>
                    <a:pt x="5" y="0"/>
                    <a:pt x="1" y="4"/>
                    <a:pt x="1" y="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84" name="Freeform 114"/>
            <p:cNvSpPr>
              <a:spLocks/>
            </p:cNvSpPr>
            <p:nvPr/>
          </p:nvSpPr>
          <p:spPr bwMode="auto">
            <a:xfrm>
              <a:off x="3961437" y="2114335"/>
              <a:ext cx="22253" cy="20862"/>
            </a:xfrm>
            <a:custGeom>
              <a:avLst/>
              <a:gdLst>
                <a:gd name="T0" fmla="*/ 0 w 13"/>
                <a:gd name="T1" fmla="*/ 1 h 12"/>
                <a:gd name="T2" fmla="*/ 4 w 13"/>
                <a:gd name="T3" fmla="*/ 9 h 12"/>
                <a:gd name="T4" fmla="*/ 13 w 13"/>
                <a:gd name="T5" fmla="*/ 11 h 12"/>
                <a:gd name="T6" fmla="*/ 9 w 13"/>
                <a:gd name="T7" fmla="*/ 3 h 12"/>
                <a:gd name="T8" fmla="*/ 0 w 13"/>
                <a:gd name="T9" fmla="*/ 1 h 12"/>
              </a:gdLst>
              <a:ahLst/>
              <a:cxnLst>
                <a:cxn ang="0">
                  <a:pos x="T0" y="T1"/>
                </a:cxn>
                <a:cxn ang="0">
                  <a:pos x="T2" y="T3"/>
                </a:cxn>
                <a:cxn ang="0">
                  <a:pos x="T4" y="T5"/>
                </a:cxn>
                <a:cxn ang="0">
                  <a:pos x="T6" y="T7"/>
                </a:cxn>
                <a:cxn ang="0">
                  <a:pos x="T8" y="T9"/>
                </a:cxn>
              </a:cxnLst>
              <a:rect l="0" t="0" r="r" b="b"/>
              <a:pathLst>
                <a:path w="13" h="12">
                  <a:moveTo>
                    <a:pt x="0" y="1"/>
                  </a:moveTo>
                  <a:cubicBezTo>
                    <a:pt x="0" y="1"/>
                    <a:pt x="0" y="6"/>
                    <a:pt x="4" y="9"/>
                  </a:cubicBezTo>
                  <a:cubicBezTo>
                    <a:pt x="8" y="12"/>
                    <a:pt x="13" y="11"/>
                    <a:pt x="13" y="11"/>
                  </a:cubicBezTo>
                  <a:cubicBezTo>
                    <a:pt x="13" y="11"/>
                    <a:pt x="13" y="6"/>
                    <a:pt x="9" y="3"/>
                  </a:cubicBezTo>
                  <a:cubicBezTo>
                    <a:pt x="5" y="0"/>
                    <a:pt x="0" y="1"/>
                    <a:pt x="0"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85" name="Freeform 115"/>
            <p:cNvSpPr>
              <a:spLocks/>
            </p:cNvSpPr>
            <p:nvPr/>
          </p:nvSpPr>
          <p:spPr bwMode="auto">
            <a:xfrm>
              <a:off x="3392599" y="2335472"/>
              <a:ext cx="40334" cy="61195"/>
            </a:xfrm>
            <a:custGeom>
              <a:avLst/>
              <a:gdLst>
                <a:gd name="T0" fmla="*/ 19 w 23"/>
                <a:gd name="T1" fmla="*/ 21 h 36"/>
                <a:gd name="T2" fmla="*/ 17 w 23"/>
                <a:gd name="T3" fmla="*/ 0 h 36"/>
                <a:gd name="T4" fmla="*/ 3 w 23"/>
                <a:gd name="T5" fmla="*/ 16 h 36"/>
                <a:gd name="T6" fmla="*/ 6 w 23"/>
                <a:gd name="T7" fmla="*/ 36 h 36"/>
                <a:gd name="T8" fmla="*/ 19 w 23"/>
                <a:gd name="T9" fmla="*/ 21 h 36"/>
              </a:gdLst>
              <a:ahLst/>
              <a:cxnLst>
                <a:cxn ang="0">
                  <a:pos x="T0" y="T1"/>
                </a:cxn>
                <a:cxn ang="0">
                  <a:pos x="T2" y="T3"/>
                </a:cxn>
                <a:cxn ang="0">
                  <a:pos x="T4" y="T5"/>
                </a:cxn>
                <a:cxn ang="0">
                  <a:pos x="T6" y="T7"/>
                </a:cxn>
                <a:cxn ang="0">
                  <a:pos x="T8" y="T9"/>
                </a:cxn>
              </a:cxnLst>
              <a:rect l="0" t="0" r="r" b="b"/>
              <a:pathLst>
                <a:path w="23" h="36">
                  <a:moveTo>
                    <a:pt x="19" y="21"/>
                  </a:moveTo>
                  <a:cubicBezTo>
                    <a:pt x="23" y="11"/>
                    <a:pt x="17" y="0"/>
                    <a:pt x="17" y="0"/>
                  </a:cubicBezTo>
                  <a:cubicBezTo>
                    <a:pt x="17" y="0"/>
                    <a:pt x="6" y="6"/>
                    <a:pt x="3" y="16"/>
                  </a:cubicBezTo>
                  <a:cubicBezTo>
                    <a:pt x="0" y="25"/>
                    <a:pt x="6" y="36"/>
                    <a:pt x="6" y="36"/>
                  </a:cubicBezTo>
                  <a:cubicBezTo>
                    <a:pt x="6" y="36"/>
                    <a:pt x="16" y="31"/>
                    <a:pt x="19" y="2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86" name="Freeform 116"/>
            <p:cNvSpPr>
              <a:spLocks/>
            </p:cNvSpPr>
            <p:nvPr/>
          </p:nvSpPr>
          <p:spPr bwMode="auto">
            <a:xfrm>
              <a:off x="3360610" y="2359116"/>
              <a:ext cx="34770" cy="33379"/>
            </a:xfrm>
            <a:custGeom>
              <a:avLst/>
              <a:gdLst>
                <a:gd name="T0" fmla="*/ 0 w 20"/>
                <a:gd name="T1" fmla="*/ 0 h 19"/>
                <a:gd name="T2" fmla="*/ 6 w 20"/>
                <a:gd name="T3" fmla="*/ 14 h 19"/>
                <a:gd name="T4" fmla="*/ 20 w 20"/>
                <a:gd name="T5" fmla="*/ 18 h 19"/>
                <a:gd name="T6" fmla="*/ 14 w 20"/>
                <a:gd name="T7" fmla="*/ 5 h 19"/>
                <a:gd name="T8" fmla="*/ 0 w 20"/>
                <a:gd name="T9" fmla="*/ 0 h 19"/>
              </a:gdLst>
              <a:ahLst/>
              <a:cxnLst>
                <a:cxn ang="0">
                  <a:pos x="T0" y="T1"/>
                </a:cxn>
                <a:cxn ang="0">
                  <a:pos x="T2" y="T3"/>
                </a:cxn>
                <a:cxn ang="0">
                  <a:pos x="T4" y="T5"/>
                </a:cxn>
                <a:cxn ang="0">
                  <a:pos x="T6" y="T7"/>
                </a:cxn>
                <a:cxn ang="0">
                  <a:pos x="T8" y="T9"/>
                </a:cxn>
              </a:cxnLst>
              <a:rect l="0" t="0" r="r" b="b"/>
              <a:pathLst>
                <a:path w="20" h="19">
                  <a:moveTo>
                    <a:pt x="0" y="0"/>
                  </a:moveTo>
                  <a:cubicBezTo>
                    <a:pt x="0" y="0"/>
                    <a:pt x="1" y="9"/>
                    <a:pt x="6" y="14"/>
                  </a:cubicBezTo>
                  <a:cubicBezTo>
                    <a:pt x="12" y="19"/>
                    <a:pt x="20" y="18"/>
                    <a:pt x="20" y="18"/>
                  </a:cubicBezTo>
                  <a:cubicBezTo>
                    <a:pt x="20" y="18"/>
                    <a:pt x="20" y="10"/>
                    <a:pt x="14" y="5"/>
                  </a:cubicBezTo>
                  <a:cubicBezTo>
                    <a:pt x="9" y="0"/>
                    <a:pt x="0" y="0"/>
                    <a:pt x="0"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87" name="Freeform 117"/>
            <p:cNvSpPr>
              <a:spLocks/>
            </p:cNvSpPr>
            <p:nvPr/>
          </p:nvSpPr>
          <p:spPr bwMode="auto">
            <a:xfrm>
              <a:off x="3355047" y="2396667"/>
              <a:ext cx="41724" cy="26426"/>
            </a:xfrm>
            <a:custGeom>
              <a:avLst/>
              <a:gdLst>
                <a:gd name="T0" fmla="*/ 10 w 24"/>
                <a:gd name="T1" fmla="*/ 2 h 15"/>
                <a:gd name="T2" fmla="*/ 0 w 24"/>
                <a:gd name="T3" fmla="*/ 10 h 15"/>
                <a:gd name="T4" fmla="*/ 13 w 24"/>
                <a:gd name="T5" fmla="*/ 13 h 15"/>
                <a:gd name="T6" fmla="*/ 24 w 24"/>
                <a:gd name="T7" fmla="*/ 4 h 15"/>
                <a:gd name="T8" fmla="*/ 10 w 24"/>
                <a:gd name="T9" fmla="*/ 2 h 15"/>
              </a:gdLst>
              <a:ahLst/>
              <a:cxnLst>
                <a:cxn ang="0">
                  <a:pos x="T0" y="T1"/>
                </a:cxn>
                <a:cxn ang="0">
                  <a:pos x="T2" y="T3"/>
                </a:cxn>
                <a:cxn ang="0">
                  <a:pos x="T4" y="T5"/>
                </a:cxn>
                <a:cxn ang="0">
                  <a:pos x="T6" y="T7"/>
                </a:cxn>
                <a:cxn ang="0">
                  <a:pos x="T8" y="T9"/>
                </a:cxn>
              </a:cxnLst>
              <a:rect l="0" t="0" r="r" b="b"/>
              <a:pathLst>
                <a:path w="24" h="15">
                  <a:moveTo>
                    <a:pt x="10" y="2"/>
                  </a:moveTo>
                  <a:cubicBezTo>
                    <a:pt x="4" y="4"/>
                    <a:pt x="0" y="10"/>
                    <a:pt x="0" y="10"/>
                  </a:cubicBezTo>
                  <a:cubicBezTo>
                    <a:pt x="0" y="10"/>
                    <a:pt x="6" y="15"/>
                    <a:pt x="13" y="13"/>
                  </a:cubicBezTo>
                  <a:cubicBezTo>
                    <a:pt x="20" y="11"/>
                    <a:pt x="24" y="4"/>
                    <a:pt x="24" y="4"/>
                  </a:cubicBezTo>
                  <a:cubicBezTo>
                    <a:pt x="24" y="4"/>
                    <a:pt x="17" y="0"/>
                    <a:pt x="10"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88" name="Freeform 118"/>
            <p:cNvSpPr>
              <a:spLocks/>
            </p:cNvSpPr>
            <p:nvPr/>
          </p:nvSpPr>
          <p:spPr bwMode="auto">
            <a:xfrm>
              <a:off x="3392599" y="1603910"/>
              <a:ext cx="62587" cy="70931"/>
            </a:xfrm>
            <a:custGeom>
              <a:avLst/>
              <a:gdLst>
                <a:gd name="T0" fmla="*/ 27 w 36"/>
                <a:gd name="T1" fmla="*/ 27 h 41"/>
                <a:gd name="T2" fmla="*/ 33 w 36"/>
                <a:gd name="T3" fmla="*/ 0 h 41"/>
                <a:gd name="T4" fmla="*/ 9 w 36"/>
                <a:gd name="T5" fmla="*/ 13 h 41"/>
                <a:gd name="T6" fmla="*/ 3 w 36"/>
                <a:gd name="T7" fmla="*/ 41 h 41"/>
                <a:gd name="T8" fmla="*/ 27 w 36"/>
                <a:gd name="T9" fmla="*/ 27 h 41"/>
              </a:gdLst>
              <a:ahLst/>
              <a:cxnLst>
                <a:cxn ang="0">
                  <a:pos x="T0" y="T1"/>
                </a:cxn>
                <a:cxn ang="0">
                  <a:pos x="T2" y="T3"/>
                </a:cxn>
                <a:cxn ang="0">
                  <a:pos x="T4" y="T5"/>
                </a:cxn>
                <a:cxn ang="0">
                  <a:pos x="T6" y="T7"/>
                </a:cxn>
                <a:cxn ang="0">
                  <a:pos x="T8" y="T9"/>
                </a:cxn>
              </a:cxnLst>
              <a:rect l="0" t="0" r="r" b="b"/>
              <a:pathLst>
                <a:path w="36" h="41">
                  <a:moveTo>
                    <a:pt x="27" y="27"/>
                  </a:moveTo>
                  <a:cubicBezTo>
                    <a:pt x="36" y="16"/>
                    <a:pt x="33" y="0"/>
                    <a:pt x="33" y="0"/>
                  </a:cubicBezTo>
                  <a:cubicBezTo>
                    <a:pt x="33" y="0"/>
                    <a:pt x="17" y="2"/>
                    <a:pt x="9" y="13"/>
                  </a:cubicBezTo>
                  <a:cubicBezTo>
                    <a:pt x="0" y="25"/>
                    <a:pt x="3" y="41"/>
                    <a:pt x="3" y="41"/>
                  </a:cubicBezTo>
                  <a:cubicBezTo>
                    <a:pt x="3" y="41"/>
                    <a:pt x="19" y="38"/>
                    <a:pt x="27" y="2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89" name="Freeform 119"/>
            <p:cNvSpPr>
              <a:spLocks/>
            </p:cNvSpPr>
            <p:nvPr/>
          </p:nvSpPr>
          <p:spPr bwMode="auto">
            <a:xfrm>
              <a:off x="3355047" y="1608083"/>
              <a:ext cx="41724" cy="54242"/>
            </a:xfrm>
            <a:custGeom>
              <a:avLst/>
              <a:gdLst>
                <a:gd name="T0" fmla="*/ 21 w 24"/>
                <a:gd name="T1" fmla="*/ 32 h 32"/>
                <a:gd name="T2" fmla="*/ 19 w 24"/>
                <a:gd name="T3" fmla="*/ 12 h 32"/>
                <a:gd name="T4" fmla="*/ 3 w 24"/>
                <a:gd name="T5" fmla="*/ 0 h 32"/>
                <a:gd name="T6" fmla="*/ 5 w 24"/>
                <a:gd name="T7" fmla="*/ 20 h 32"/>
                <a:gd name="T8" fmla="*/ 21 w 24"/>
                <a:gd name="T9" fmla="*/ 32 h 32"/>
              </a:gdLst>
              <a:ahLst/>
              <a:cxnLst>
                <a:cxn ang="0">
                  <a:pos x="T0" y="T1"/>
                </a:cxn>
                <a:cxn ang="0">
                  <a:pos x="T2" y="T3"/>
                </a:cxn>
                <a:cxn ang="0">
                  <a:pos x="T4" y="T5"/>
                </a:cxn>
                <a:cxn ang="0">
                  <a:pos x="T6" y="T7"/>
                </a:cxn>
                <a:cxn ang="0">
                  <a:pos x="T8" y="T9"/>
                </a:cxn>
              </a:cxnLst>
              <a:rect l="0" t="0" r="r" b="b"/>
              <a:pathLst>
                <a:path w="24" h="32">
                  <a:moveTo>
                    <a:pt x="21" y="32"/>
                  </a:moveTo>
                  <a:cubicBezTo>
                    <a:pt x="21" y="32"/>
                    <a:pt x="24" y="21"/>
                    <a:pt x="19" y="12"/>
                  </a:cubicBezTo>
                  <a:cubicBezTo>
                    <a:pt x="15" y="3"/>
                    <a:pt x="3" y="0"/>
                    <a:pt x="3" y="0"/>
                  </a:cubicBezTo>
                  <a:cubicBezTo>
                    <a:pt x="3" y="0"/>
                    <a:pt x="0" y="11"/>
                    <a:pt x="5" y="20"/>
                  </a:cubicBezTo>
                  <a:cubicBezTo>
                    <a:pt x="10" y="29"/>
                    <a:pt x="21" y="32"/>
                    <a:pt x="21" y="3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90" name="Freeform 120"/>
            <p:cNvSpPr>
              <a:spLocks/>
            </p:cNvSpPr>
            <p:nvPr/>
          </p:nvSpPr>
          <p:spPr bwMode="auto">
            <a:xfrm>
              <a:off x="3328622" y="1663715"/>
              <a:ext cx="57023" cy="27816"/>
            </a:xfrm>
            <a:custGeom>
              <a:avLst/>
              <a:gdLst>
                <a:gd name="T0" fmla="*/ 17 w 34"/>
                <a:gd name="T1" fmla="*/ 16 h 16"/>
                <a:gd name="T2" fmla="*/ 34 w 34"/>
                <a:gd name="T3" fmla="*/ 9 h 16"/>
                <a:gd name="T4" fmla="*/ 18 w 34"/>
                <a:gd name="T5" fmla="*/ 0 h 16"/>
                <a:gd name="T6" fmla="*/ 0 w 34"/>
                <a:gd name="T7" fmla="*/ 7 h 16"/>
                <a:gd name="T8" fmla="*/ 17 w 34"/>
                <a:gd name="T9" fmla="*/ 16 h 16"/>
              </a:gdLst>
              <a:ahLst/>
              <a:cxnLst>
                <a:cxn ang="0">
                  <a:pos x="T0" y="T1"/>
                </a:cxn>
                <a:cxn ang="0">
                  <a:pos x="T2" y="T3"/>
                </a:cxn>
                <a:cxn ang="0">
                  <a:pos x="T4" y="T5"/>
                </a:cxn>
                <a:cxn ang="0">
                  <a:pos x="T6" y="T7"/>
                </a:cxn>
                <a:cxn ang="0">
                  <a:pos x="T8" y="T9"/>
                </a:cxn>
              </a:cxnLst>
              <a:rect l="0" t="0" r="r" b="b"/>
              <a:pathLst>
                <a:path w="34" h="16">
                  <a:moveTo>
                    <a:pt x="17" y="16"/>
                  </a:moveTo>
                  <a:cubicBezTo>
                    <a:pt x="26" y="16"/>
                    <a:pt x="34" y="9"/>
                    <a:pt x="34" y="9"/>
                  </a:cubicBezTo>
                  <a:cubicBezTo>
                    <a:pt x="34" y="9"/>
                    <a:pt x="27" y="1"/>
                    <a:pt x="18" y="0"/>
                  </a:cubicBezTo>
                  <a:cubicBezTo>
                    <a:pt x="9" y="0"/>
                    <a:pt x="0" y="7"/>
                    <a:pt x="0" y="7"/>
                  </a:cubicBezTo>
                  <a:cubicBezTo>
                    <a:pt x="0" y="7"/>
                    <a:pt x="7" y="15"/>
                    <a:pt x="17" y="1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91" name="Freeform 121"/>
            <p:cNvSpPr>
              <a:spLocks/>
            </p:cNvSpPr>
            <p:nvPr/>
          </p:nvSpPr>
          <p:spPr bwMode="auto">
            <a:xfrm>
              <a:off x="4339735" y="1261773"/>
              <a:ext cx="57023" cy="80666"/>
            </a:xfrm>
            <a:custGeom>
              <a:avLst/>
              <a:gdLst>
                <a:gd name="T0" fmla="*/ 6 w 33"/>
                <a:gd name="T1" fmla="*/ 18 h 47"/>
                <a:gd name="T2" fmla="*/ 6 w 33"/>
                <a:gd name="T3" fmla="*/ 47 h 47"/>
                <a:gd name="T4" fmla="*/ 27 w 33"/>
                <a:gd name="T5" fmla="*/ 28 h 47"/>
                <a:gd name="T6" fmla="*/ 28 w 33"/>
                <a:gd name="T7" fmla="*/ 0 h 47"/>
                <a:gd name="T8" fmla="*/ 6 w 33"/>
                <a:gd name="T9" fmla="*/ 18 h 47"/>
              </a:gdLst>
              <a:ahLst/>
              <a:cxnLst>
                <a:cxn ang="0">
                  <a:pos x="T0" y="T1"/>
                </a:cxn>
                <a:cxn ang="0">
                  <a:pos x="T2" y="T3"/>
                </a:cxn>
                <a:cxn ang="0">
                  <a:pos x="T4" y="T5"/>
                </a:cxn>
                <a:cxn ang="0">
                  <a:pos x="T6" y="T7"/>
                </a:cxn>
                <a:cxn ang="0">
                  <a:pos x="T8" y="T9"/>
                </a:cxn>
              </a:cxnLst>
              <a:rect l="0" t="0" r="r" b="b"/>
              <a:pathLst>
                <a:path w="33" h="47">
                  <a:moveTo>
                    <a:pt x="6" y="18"/>
                  </a:moveTo>
                  <a:cubicBezTo>
                    <a:pt x="0" y="31"/>
                    <a:pt x="6" y="47"/>
                    <a:pt x="6" y="47"/>
                  </a:cubicBezTo>
                  <a:cubicBezTo>
                    <a:pt x="6" y="47"/>
                    <a:pt x="21" y="41"/>
                    <a:pt x="27" y="28"/>
                  </a:cubicBezTo>
                  <a:cubicBezTo>
                    <a:pt x="33" y="15"/>
                    <a:pt x="28" y="0"/>
                    <a:pt x="28" y="0"/>
                  </a:cubicBezTo>
                  <a:cubicBezTo>
                    <a:pt x="28" y="0"/>
                    <a:pt x="12" y="5"/>
                    <a:pt x="6" y="1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92" name="Freeform 122"/>
            <p:cNvSpPr>
              <a:spLocks/>
            </p:cNvSpPr>
            <p:nvPr/>
          </p:nvSpPr>
          <p:spPr bwMode="auto">
            <a:xfrm>
              <a:off x="4298011" y="1282636"/>
              <a:ext cx="43115" cy="48678"/>
            </a:xfrm>
            <a:custGeom>
              <a:avLst/>
              <a:gdLst>
                <a:gd name="T0" fmla="*/ 25 w 26"/>
                <a:gd name="T1" fmla="*/ 29 h 29"/>
                <a:gd name="T2" fmla="*/ 20 w 26"/>
                <a:gd name="T3" fmla="*/ 9 h 29"/>
                <a:gd name="T4" fmla="*/ 1 w 26"/>
                <a:gd name="T5" fmla="*/ 0 h 29"/>
                <a:gd name="T6" fmla="*/ 7 w 26"/>
                <a:gd name="T7" fmla="*/ 20 h 29"/>
                <a:gd name="T8" fmla="*/ 25 w 26"/>
                <a:gd name="T9" fmla="*/ 29 h 29"/>
              </a:gdLst>
              <a:ahLst/>
              <a:cxnLst>
                <a:cxn ang="0">
                  <a:pos x="T0" y="T1"/>
                </a:cxn>
                <a:cxn ang="0">
                  <a:pos x="T2" y="T3"/>
                </a:cxn>
                <a:cxn ang="0">
                  <a:pos x="T4" y="T5"/>
                </a:cxn>
                <a:cxn ang="0">
                  <a:pos x="T6" y="T7"/>
                </a:cxn>
                <a:cxn ang="0">
                  <a:pos x="T8" y="T9"/>
                </a:cxn>
              </a:cxnLst>
              <a:rect l="0" t="0" r="r" b="b"/>
              <a:pathLst>
                <a:path w="26" h="29">
                  <a:moveTo>
                    <a:pt x="25" y="29"/>
                  </a:moveTo>
                  <a:cubicBezTo>
                    <a:pt x="25" y="29"/>
                    <a:pt x="26" y="17"/>
                    <a:pt x="20" y="9"/>
                  </a:cubicBezTo>
                  <a:cubicBezTo>
                    <a:pt x="13" y="1"/>
                    <a:pt x="1" y="0"/>
                    <a:pt x="1" y="0"/>
                  </a:cubicBezTo>
                  <a:cubicBezTo>
                    <a:pt x="1" y="0"/>
                    <a:pt x="0" y="12"/>
                    <a:pt x="7" y="20"/>
                  </a:cubicBezTo>
                  <a:cubicBezTo>
                    <a:pt x="13" y="28"/>
                    <a:pt x="25" y="29"/>
                    <a:pt x="25"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93" name="Freeform 123"/>
            <p:cNvSpPr>
              <a:spLocks/>
            </p:cNvSpPr>
            <p:nvPr/>
          </p:nvSpPr>
          <p:spPr bwMode="auto">
            <a:xfrm>
              <a:off x="4281321" y="1338268"/>
              <a:ext cx="58414" cy="30598"/>
            </a:xfrm>
            <a:custGeom>
              <a:avLst/>
              <a:gdLst>
                <a:gd name="T0" fmla="*/ 18 w 34"/>
                <a:gd name="T1" fmla="*/ 16 h 18"/>
                <a:gd name="T2" fmla="*/ 34 w 34"/>
                <a:gd name="T3" fmla="*/ 6 h 18"/>
                <a:gd name="T4" fmla="*/ 16 w 34"/>
                <a:gd name="T5" fmla="*/ 1 h 18"/>
                <a:gd name="T6" fmla="*/ 0 w 34"/>
                <a:gd name="T7" fmla="*/ 11 h 18"/>
                <a:gd name="T8" fmla="*/ 18 w 34"/>
                <a:gd name="T9" fmla="*/ 16 h 18"/>
              </a:gdLst>
              <a:ahLst/>
              <a:cxnLst>
                <a:cxn ang="0">
                  <a:pos x="T0" y="T1"/>
                </a:cxn>
                <a:cxn ang="0">
                  <a:pos x="T2" y="T3"/>
                </a:cxn>
                <a:cxn ang="0">
                  <a:pos x="T4" y="T5"/>
                </a:cxn>
                <a:cxn ang="0">
                  <a:pos x="T6" y="T7"/>
                </a:cxn>
                <a:cxn ang="0">
                  <a:pos x="T8" y="T9"/>
                </a:cxn>
              </a:cxnLst>
              <a:rect l="0" t="0" r="r" b="b"/>
              <a:pathLst>
                <a:path w="34" h="18">
                  <a:moveTo>
                    <a:pt x="18" y="16"/>
                  </a:moveTo>
                  <a:cubicBezTo>
                    <a:pt x="27" y="15"/>
                    <a:pt x="34" y="6"/>
                    <a:pt x="34" y="6"/>
                  </a:cubicBezTo>
                  <a:cubicBezTo>
                    <a:pt x="34" y="6"/>
                    <a:pt x="25" y="0"/>
                    <a:pt x="16" y="1"/>
                  </a:cubicBezTo>
                  <a:cubicBezTo>
                    <a:pt x="6" y="2"/>
                    <a:pt x="0" y="11"/>
                    <a:pt x="0" y="11"/>
                  </a:cubicBezTo>
                  <a:cubicBezTo>
                    <a:pt x="0" y="11"/>
                    <a:pt x="8" y="18"/>
                    <a:pt x="18" y="1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94" name="Freeform 124"/>
            <p:cNvSpPr>
              <a:spLocks/>
            </p:cNvSpPr>
            <p:nvPr/>
          </p:nvSpPr>
          <p:spPr bwMode="auto">
            <a:xfrm>
              <a:off x="5951674" y="2665092"/>
              <a:ext cx="26426" cy="51460"/>
            </a:xfrm>
            <a:custGeom>
              <a:avLst/>
              <a:gdLst>
                <a:gd name="T0" fmla="*/ 1 w 15"/>
                <a:gd name="T1" fmla="*/ 14 h 30"/>
                <a:gd name="T2" fmla="*/ 5 w 15"/>
                <a:gd name="T3" fmla="*/ 30 h 30"/>
                <a:gd name="T4" fmla="*/ 14 w 15"/>
                <a:gd name="T5" fmla="*/ 16 h 30"/>
                <a:gd name="T6" fmla="*/ 9 w 15"/>
                <a:gd name="T7" fmla="*/ 0 h 30"/>
                <a:gd name="T8" fmla="*/ 1 w 15"/>
                <a:gd name="T9" fmla="*/ 14 h 30"/>
              </a:gdLst>
              <a:ahLst/>
              <a:cxnLst>
                <a:cxn ang="0">
                  <a:pos x="T0" y="T1"/>
                </a:cxn>
                <a:cxn ang="0">
                  <a:pos x="T2" y="T3"/>
                </a:cxn>
                <a:cxn ang="0">
                  <a:pos x="T4" y="T5"/>
                </a:cxn>
                <a:cxn ang="0">
                  <a:pos x="T6" y="T7"/>
                </a:cxn>
                <a:cxn ang="0">
                  <a:pos x="T8" y="T9"/>
                </a:cxn>
              </a:cxnLst>
              <a:rect l="0" t="0" r="r" b="b"/>
              <a:pathLst>
                <a:path w="15" h="30">
                  <a:moveTo>
                    <a:pt x="1" y="14"/>
                  </a:moveTo>
                  <a:cubicBezTo>
                    <a:pt x="0" y="22"/>
                    <a:pt x="5" y="30"/>
                    <a:pt x="5" y="30"/>
                  </a:cubicBezTo>
                  <a:cubicBezTo>
                    <a:pt x="5" y="30"/>
                    <a:pt x="13" y="24"/>
                    <a:pt x="14" y="16"/>
                  </a:cubicBezTo>
                  <a:cubicBezTo>
                    <a:pt x="15" y="8"/>
                    <a:pt x="9" y="0"/>
                    <a:pt x="9" y="0"/>
                  </a:cubicBezTo>
                  <a:cubicBezTo>
                    <a:pt x="9" y="0"/>
                    <a:pt x="2" y="6"/>
                    <a:pt x="1" y="1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95" name="Freeform 125"/>
            <p:cNvSpPr>
              <a:spLocks/>
            </p:cNvSpPr>
            <p:nvPr/>
          </p:nvSpPr>
          <p:spPr bwMode="auto">
            <a:xfrm>
              <a:off x="5980880" y="2655356"/>
              <a:ext cx="65368" cy="40334"/>
            </a:xfrm>
            <a:custGeom>
              <a:avLst/>
              <a:gdLst>
                <a:gd name="T0" fmla="*/ 16 w 38"/>
                <a:gd name="T1" fmla="*/ 21 h 24"/>
                <a:gd name="T2" fmla="*/ 38 w 38"/>
                <a:gd name="T3" fmla="*/ 19 h 24"/>
                <a:gd name="T4" fmla="*/ 22 w 38"/>
                <a:gd name="T5" fmla="*/ 4 h 24"/>
                <a:gd name="T6" fmla="*/ 0 w 38"/>
                <a:gd name="T7" fmla="*/ 6 h 24"/>
                <a:gd name="T8" fmla="*/ 16 w 38"/>
                <a:gd name="T9" fmla="*/ 21 h 24"/>
              </a:gdLst>
              <a:ahLst/>
              <a:cxnLst>
                <a:cxn ang="0">
                  <a:pos x="T0" y="T1"/>
                </a:cxn>
                <a:cxn ang="0">
                  <a:pos x="T2" y="T3"/>
                </a:cxn>
                <a:cxn ang="0">
                  <a:pos x="T4" y="T5"/>
                </a:cxn>
                <a:cxn ang="0">
                  <a:pos x="T6" y="T7"/>
                </a:cxn>
                <a:cxn ang="0">
                  <a:pos x="T8" y="T9"/>
                </a:cxn>
              </a:cxnLst>
              <a:rect l="0" t="0" r="r" b="b"/>
              <a:pathLst>
                <a:path w="38" h="24">
                  <a:moveTo>
                    <a:pt x="16" y="21"/>
                  </a:moveTo>
                  <a:cubicBezTo>
                    <a:pt x="27" y="24"/>
                    <a:pt x="38" y="19"/>
                    <a:pt x="38" y="19"/>
                  </a:cubicBezTo>
                  <a:cubicBezTo>
                    <a:pt x="38" y="19"/>
                    <a:pt x="32" y="7"/>
                    <a:pt x="22" y="4"/>
                  </a:cubicBezTo>
                  <a:cubicBezTo>
                    <a:pt x="12" y="0"/>
                    <a:pt x="0" y="6"/>
                    <a:pt x="0" y="6"/>
                  </a:cubicBezTo>
                  <a:cubicBezTo>
                    <a:pt x="0" y="6"/>
                    <a:pt x="6" y="17"/>
                    <a:pt x="16" y="2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96" name="Freeform 126"/>
            <p:cNvSpPr>
              <a:spLocks/>
            </p:cNvSpPr>
            <p:nvPr/>
          </p:nvSpPr>
          <p:spPr bwMode="auto">
            <a:xfrm>
              <a:off x="5950283" y="2621977"/>
              <a:ext cx="48678" cy="30598"/>
            </a:xfrm>
            <a:custGeom>
              <a:avLst/>
              <a:gdLst>
                <a:gd name="T0" fmla="*/ 28 w 28"/>
                <a:gd name="T1" fmla="*/ 4 h 18"/>
                <a:gd name="T2" fmla="*/ 12 w 28"/>
                <a:gd name="T3" fmla="*/ 3 h 18"/>
                <a:gd name="T4" fmla="*/ 0 w 28"/>
                <a:gd name="T5" fmla="*/ 14 h 18"/>
                <a:gd name="T6" fmla="*/ 16 w 28"/>
                <a:gd name="T7" fmla="*/ 16 h 18"/>
                <a:gd name="T8" fmla="*/ 28 w 28"/>
                <a:gd name="T9" fmla="*/ 4 h 18"/>
              </a:gdLst>
              <a:ahLst/>
              <a:cxnLst>
                <a:cxn ang="0">
                  <a:pos x="T0" y="T1"/>
                </a:cxn>
                <a:cxn ang="0">
                  <a:pos x="T2" y="T3"/>
                </a:cxn>
                <a:cxn ang="0">
                  <a:pos x="T4" y="T5"/>
                </a:cxn>
                <a:cxn ang="0">
                  <a:pos x="T6" y="T7"/>
                </a:cxn>
                <a:cxn ang="0">
                  <a:pos x="T8" y="T9"/>
                </a:cxn>
              </a:cxnLst>
              <a:rect l="0" t="0" r="r" b="b"/>
              <a:pathLst>
                <a:path w="28" h="18">
                  <a:moveTo>
                    <a:pt x="28" y="4"/>
                  </a:moveTo>
                  <a:cubicBezTo>
                    <a:pt x="28" y="4"/>
                    <a:pt x="20" y="0"/>
                    <a:pt x="12" y="3"/>
                  </a:cubicBezTo>
                  <a:cubicBezTo>
                    <a:pt x="4" y="6"/>
                    <a:pt x="0" y="14"/>
                    <a:pt x="0" y="14"/>
                  </a:cubicBezTo>
                  <a:cubicBezTo>
                    <a:pt x="0" y="14"/>
                    <a:pt x="9" y="18"/>
                    <a:pt x="16" y="16"/>
                  </a:cubicBezTo>
                  <a:cubicBezTo>
                    <a:pt x="24" y="13"/>
                    <a:pt x="28" y="4"/>
                    <a:pt x="28"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97" name="Freeform 127"/>
            <p:cNvSpPr>
              <a:spLocks/>
            </p:cNvSpPr>
            <p:nvPr/>
          </p:nvSpPr>
          <p:spPr bwMode="auto">
            <a:xfrm>
              <a:off x="5588674" y="1609473"/>
              <a:ext cx="26426" cy="50069"/>
            </a:xfrm>
            <a:custGeom>
              <a:avLst/>
              <a:gdLst>
                <a:gd name="T0" fmla="*/ 1 w 15"/>
                <a:gd name="T1" fmla="*/ 14 h 29"/>
                <a:gd name="T2" fmla="*/ 6 w 15"/>
                <a:gd name="T3" fmla="*/ 29 h 29"/>
                <a:gd name="T4" fmla="*/ 14 w 15"/>
                <a:gd name="T5" fmla="*/ 16 h 29"/>
                <a:gd name="T6" fmla="*/ 10 w 15"/>
                <a:gd name="T7" fmla="*/ 0 h 29"/>
                <a:gd name="T8" fmla="*/ 1 w 15"/>
                <a:gd name="T9" fmla="*/ 14 h 29"/>
              </a:gdLst>
              <a:ahLst/>
              <a:cxnLst>
                <a:cxn ang="0">
                  <a:pos x="T0" y="T1"/>
                </a:cxn>
                <a:cxn ang="0">
                  <a:pos x="T2" y="T3"/>
                </a:cxn>
                <a:cxn ang="0">
                  <a:pos x="T4" y="T5"/>
                </a:cxn>
                <a:cxn ang="0">
                  <a:pos x="T6" y="T7"/>
                </a:cxn>
                <a:cxn ang="0">
                  <a:pos x="T8" y="T9"/>
                </a:cxn>
              </a:cxnLst>
              <a:rect l="0" t="0" r="r" b="b"/>
              <a:pathLst>
                <a:path w="15" h="29">
                  <a:moveTo>
                    <a:pt x="1" y="14"/>
                  </a:moveTo>
                  <a:cubicBezTo>
                    <a:pt x="0" y="22"/>
                    <a:pt x="6" y="29"/>
                    <a:pt x="6" y="29"/>
                  </a:cubicBezTo>
                  <a:cubicBezTo>
                    <a:pt x="6" y="29"/>
                    <a:pt x="13" y="24"/>
                    <a:pt x="14" y="16"/>
                  </a:cubicBezTo>
                  <a:cubicBezTo>
                    <a:pt x="15" y="8"/>
                    <a:pt x="10" y="0"/>
                    <a:pt x="10" y="0"/>
                  </a:cubicBezTo>
                  <a:cubicBezTo>
                    <a:pt x="10" y="0"/>
                    <a:pt x="2" y="6"/>
                    <a:pt x="1" y="1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98" name="Freeform 128"/>
            <p:cNvSpPr>
              <a:spLocks/>
            </p:cNvSpPr>
            <p:nvPr/>
          </p:nvSpPr>
          <p:spPr bwMode="auto">
            <a:xfrm>
              <a:off x="5619272" y="1599738"/>
              <a:ext cx="63977" cy="40334"/>
            </a:xfrm>
            <a:custGeom>
              <a:avLst/>
              <a:gdLst>
                <a:gd name="T0" fmla="*/ 16 w 37"/>
                <a:gd name="T1" fmla="*/ 20 h 24"/>
                <a:gd name="T2" fmla="*/ 37 w 37"/>
                <a:gd name="T3" fmla="*/ 18 h 24"/>
                <a:gd name="T4" fmla="*/ 21 w 37"/>
                <a:gd name="T5" fmla="*/ 3 h 24"/>
                <a:gd name="T6" fmla="*/ 0 w 37"/>
                <a:gd name="T7" fmla="*/ 6 h 24"/>
                <a:gd name="T8" fmla="*/ 16 w 37"/>
                <a:gd name="T9" fmla="*/ 20 h 24"/>
              </a:gdLst>
              <a:ahLst/>
              <a:cxnLst>
                <a:cxn ang="0">
                  <a:pos x="T0" y="T1"/>
                </a:cxn>
                <a:cxn ang="0">
                  <a:pos x="T2" y="T3"/>
                </a:cxn>
                <a:cxn ang="0">
                  <a:pos x="T4" y="T5"/>
                </a:cxn>
                <a:cxn ang="0">
                  <a:pos x="T6" y="T7"/>
                </a:cxn>
                <a:cxn ang="0">
                  <a:pos x="T8" y="T9"/>
                </a:cxn>
              </a:cxnLst>
              <a:rect l="0" t="0" r="r" b="b"/>
              <a:pathLst>
                <a:path w="37" h="24">
                  <a:moveTo>
                    <a:pt x="16" y="20"/>
                  </a:moveTo>
                  <a:cubicBezTo>
                    <a:pt x="26" y="24"/>
                    <a:pt x="37" y="18"/>
                    <a:pt x="37" y="18"/>
                  </a:cubicBezTo>
                  <a:cubicBezTo>
                    <a:pt x="37" y="18"/>
                    <a:pt x="32" y="7"/>
                    <a:pt x="21" y="3"/>
                  </a:cubicBezTo>
                  <a:cubicBezTo>
                    <a:pt x="11" y="0"/>
                    <a:pt x="0" y="6"/>
                    <a:pt x="0" y="6"/>
                  </a:cubicBezTo>
                  <a:cubicBezTo>
                    <a:pt x="0" y="6"/>
                    <a:pt x="5" y="17"/>
                    <a:pt x="16" y="2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99" name="Freeform 129"/>
            <p:cNvSpPr>
              <a:spLocks/>
            </p:cNvSpPr>
            <p:nvPr/>
          </p:nvSpPr>
          <p:spPr bwMode="auto">
            <a:xfrm>
              <a:off x="5588674" y="1566359"/>
              <a:ext cx="45897" cy="30598"/>
            </a:xfrm>
            <a:custGeom>
              <a:avLst/>
              <a:gdLst>
                <a:gd name="T0" fmla="*/ 16 w 27"/>
                <a:gd name="T1" fmla="*/ 15 h 18"/>
                <a:gd name="T2" fmla="*/ 27 w 27"/>
                <a:gd name="T3" fmla="*/ 4 h 18"/>
                <a:gd name="T4" fmla="*/ 11 w 27"/>
                <a:gd name="T5" fmla="*/ 3 h 18"/>
                <a:gd name="T6" fmla="*/ 0 w 27"/>
                <a:gd name="T7" fmla="*/ 14 h 18"/>
                <a:gd name="T8" fmla="*/ 16 w 27"/>
                <a:gd name="T9" fmla="*/ 15 h 18"/>
              </a:gdLst>
              <a:ahLst/>
              <a:cxnLst>
                <a:cxn ang="0">
                  <a:pos x="T0" y="T1"/>
                </a:cxn>
                <a:cxn ang="0">
                  <a:pos x="T2" y="T3"/>
                </a:cxn>
                <a:cxn ang="0">
                  <a:pos x="T4" y="T5"/>
                </a:cxn>
                <a:cxn ang="0">
                  <a:pos x="T6" y="T7"/>
                </a:cxn>
                <a:cxn ang="0">
                  <a:pos x="T8" y="T9"/>
                </a:cxn>
              </a:cxnLst>
              <a:rect l="0" t="0" r="r" b="b"/>
              <a:pathLst>
                <a:path w="27" h="18">
                  <a:moveTo>
                    <a:pt x="16" y="15"/>
                  </a:moveTo>
                  <a:cubicBezTo>
                    <a:pt x="24" y="12"/>
                    <a:pt x="27" y="4"/>
                    <a:pt x="27" y="4"/>
                  </a:cubicBezTo>
                  <a:cubicBezTo>
                    <a:pt x="27" y="4"/>
                    <a:pt x="19" y="0"/>
                    <a:pt x="11" y="3"/>
                  </a:cubicBezTo>
                  <a:cubicBezTo>
                    <a:pt x="4" y="5"/>
                    <a:pt x="0" y="14"/>
                    <a:pt x="0" y="14"/>
                  </a:cubicBezTo>
                  <a:cubicBezTo>
                    <a:pt x="0" y="14"/>
                    <a:pt x="8" y="18"/>
                    <a:pt x="16" y="1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00" name="Freeform 130"/>
            <p:cNvSpPr>
              <a:spLocks/>
            </p:cNvSpPr>
            <p:nvPr/>
          </p:nvSpPr>
          <p:spPr bwMode="auto">
            <a:xfrm>
              <a:off x="4811217" y="1947439"/>
              <a:ext cx="11126" cy="23644"/>
            </a:xfrm>
            <a:custGeom>
              <a:avLst/>
              <a:gdLst>
                <a:gd name="T0" fmla="*/ 3 w 7"/>
                <a:gd name="T1" fmla="*/ 0 h 14"/>
                <a:gd name="T2" fmla="*/ 0 w 7"/>
                <a:gd name="T3" fmla="*/ 8 h 14"/>
                <a:gd name="T4" fmla="*/ 4 w 7"/>
                <a:gd name="T5" fmla="*/ 14 h 14"/>
                <a:gd name="T6" fmla="*/ 6 w 7"/>
                <a:gd name="T7" fmla="*/ 7 h 14"/>
                <a:gd name="T8" fmla="*/ 3 w 7"/>
                <a:gd name="T9" fmla="*/ 0 h 14"/>
              </a:gdLst>
              <a:ahLst/>
              <a:cxnLst>
                <a:cxn ang="0">
                  <a:pos x="T0" y="T1"/>
                </a:cxn>
                <a:cxn ang="0">
                  <a:pos x="T2" y="T3"/>
                </a:cxn>
                <a:cxn ang="0">
                  <a:pos x="T4" y="T5"/>
                </a:cxn>
                <a:cxn ang="0">
                  <a:pos x="T6" y="T7"/>
                </a:cxn>
                <a:cxn ang="0">
                  <a:pos x="T8" y="T9"/>
                </a:cxn>
              </a:cxnLst>
              <a:rect l="0" t="0" r="r" b="b"/>
              <a:pathLst>
                <a:path w="7" h="14">
                  <a:moveTo>
                    <a:pt x="3" y="0"/>
                  </a:moveTo>
                  <a:cubicBezTo>
                    <a:pt x="3" y="0"/>
                    <a:pt x="0" y="4"/>
                    <a:pt x="0" y="8"/>
                  </a:cubicBezTo>
                  <a:cubicBezTo>
                    <a:pt x="1" y="11"/>
                    <a:pt x="4" y="14"/>
                    <a:pt x="4" y="14"/>
                  </a:cubicBezTo>
                  <a:cubicBezTo>
                    <a:pt x="4" y="14"/>
                    <a:pt x="7" y="11"/>
                    <a:pt x="6" y="7"/>
                  </a:cubicBezTo>
                  <a:cubicBezTo>
                    <a:pt x="6" y="3"/>
                    <a:pt x="3" y="0"/>
                    <a:pt x="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01" name="Freeform 131"/>
            <p:cNvSpPr>
              <a:spLocks/>
            </p:cNvSpPr>
            <p:nvPr/>
          </p:nvSpPr>
          <p:spPr bwMode="auto">
            <a:xfrm>
              <a:off x="4820952" y="1939094"/>
              <a:ext cx="31989" cy="16690"/>
            </a:xfrm>
            <a:custGeom>
              <a:avLst/>
              <a:gdLst>
                <a:gd name="T0" fmla="*/ 9 w 19"/>
                <a:gd name="T1" fmla="*/ 9 h 10"/>
                <a:gd name="T2" fmla="*/ 19 w 19"/>
                <a:gd name="T3" fmla="*/ 6 h 10"/>
                <a:gd name="T4" fmla="*/ 10 w 19"/>
                <a:gd name="T5" fmla="*/ 1 h 10"/>
                <a:gd name="T6" fmla="*/ 0 w 19"/>
                <a:gd name="T7" fmla="*/ 4 h 10"/>
                <a:gd name="T8" fmla="*/ 9 w 19"/>
                <a:gd name="T9" fmla="*/ 9 h 10"/>
              </a:gdLst>
              <a:ahLst/>
              <a:cxnLst>
                <a:cxn ang="0">
                  <a:pos x="T0" y="T1"/>
                </a:cxn>
                <a:cxn ang="0">
                  <a:pos x="T2" y="T3"/>
                </a:cxn>
                <a:cxn ang="0">
                  <a:pos x="T4" y="T5"/>
                </a:cxn>
                <a:cxn ang="0">
                  <a:pos x="T6" y="T7"/>
                </a:cxn>
                <a:cxn ang="0">
                  <a:pos x="T8" y="T9"/>
                </a:cxn>
              </a:cxnLst>
              <a:rect l="0" t="0" r="r" b="b"/>
              <a:pathLst>
                <a:path w="19" h="10">
                  <a:moveTo>
                    <a:pt x="9" y="9"/>
                  </a:moveTo>
                  <a:cubicBezTo>
                    <a:pt x="14" y="10"/>
                    <a:pt x="19" y="6"/>
                    <a:pt x="19" y="6"/>
                  </a:cubicBezTo>
                  <a:cubicBezTo>
                    <a:pt x="19" y="6"/>
                    <a:pt x="15" y="1"/>
                    <a:pt x="10" y="1"/>
                  </a:cubicBezTo>
                  <a:cubicBezTo>
                    <a:pt x="5" y="0"/>
                    <a:pt x="0" y="4"/>
                    <a:pt x="0" y="4"/>
                  </a:cubicBezTo>
                  <a:cubicBezTo>
                    <a:pt x="0" y="4"/>
                    <a:pt x="4" y="9"/>
                    <a:pt x="9" y="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02" name="Freeform 132"/>
            <p:cNvSpPr>
              <a:spLocks/>
            </p:cNvSpPr>
            <p:nvPr/>
          </p:nvSpPr>
          <p:spPr bwMode="auto">
            <a:xfrm>
              <a:off x="4805654" y="1926576"/>
              <a:ext cx="19471" cy="15299"/>
            </a:xfrm>
            <a:custGeom>
              <a:avLst/>
              <a:gdLst>
                <a:gd name="T0" fmla="*/ 4 w 11"/>
                <a:gd name="T1" fmla="*/ 2 h 9"/>
                <a:gd name="T2" fmla="*/ 0 w 11"/>
                <a:gd name="T3" fmla="*/ 8 h 9"/>
                <a:gd name="T4" fmla="*/ 7 w 11"/>
                <a:gd name="T5" fmla="*/ 7 h 9"/>
                <a:gd name="T6" fmla="*/ 11 w 11"/>
                <a:gd name="T7" fmla="*/ 0 h 9"/>
                <a:gd name="T8" fmla="*/ 4 w 11"/>
                <a:gd name="T9" fmla="*/ 2 h 9"/>
              </a:gdLst>
              <a:ahLst/>
              <a:cxnLst>
                <a:cxn ang="0">
                  <a:pos x="T0" y="T1"/>
                </a:cxn>
                <a:cxn ang="0">
                  <a:pos x="T2" y="T3"/>
                </a:cxn>
                <a:cxn ang="0">
                  <a:pos x="T4" y="T5"/>
                </a:cxn>
                <a:cxn ang="0">
                  <a:pos x="T6" y="T7"/>
                </a:cxn>
                <a:cxn ang="0">
                  <a:pos x="T8" y="T9"/>
                </a:cxn>
              </a:cxnLst>
              <a:rect l="0" t="0" r="r" b="b"/>
              <a:pathLst>
                <a:path w="11" h="9">
                  <a:moveTo>
                    <a:pt x="4" y="2"/>
                  </a:moveTo>
                  <a:cubicBezTo>
                    <a:pt x="1" y="4"/>
                    <a:pt x="0" y="8"/>
                    <a:pt x="0" y="8"/>
                  </a:cubicBezTo>
                  <a:cubicBezTo>
                    <a:pt x="0" y="8"/>
                    <a:pt x="4" y="9"/>
                    <a:pt x="7" y="7"/>
                  </a:cubicBezTo>
                  <a:cubicBezTo>
                    <a:pt x="11" y="5"/>
                    <a:pt x="11" y="0"/>
                    <a:pt x="11" y="0"/>
                  </a:cubicBezTo>
                  <a:cubicBezTo>
                    <a:pt x="11" y="0"/>
                    <a:pt x="7" y="0"/>
                    <a:pt x="4"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03" name="Freeform 133"/>
            <p:cNvSpPr>
              <a:spLocks/>
            </p:cNvSpPr>
            <p:nvPr/>
          </p:nvSpPr>
          <p:spPr bwMode="auto">
            <a:xfrm>
              <a:off x="4421792" y="2115725"/>
              <a:ext cx="23644" cy="12518"/>
            </a:xfrm>
            <a:custGeom>
              <a:avLst/>
              <a:gdLst>
                <a:gd name="T0" fmla="*/ 7 w 14"/>
                <a:gd name="T1" fmla="*/ 6 h 7"/>
                <a:gd name="T2" fmla="*/ 14 w 14"/>
                <a:gd name="T3" fmla="*/ 4 h 7"/>
                <a:gd name="T4" fmla="*/ 8 w 14"/>
                <a:gd name="T5" fmla="*/ 0 h 7"/>
                <a:gd name="T6" fmla="*/ 0 w 14"/>
                <a:gd name="T7" fmla="*/ 3 h 7"/>
                <a:gd name="T8" fmla="*/ 7 w 14"/>
                <a:gd name="T9" fmla="*/ 6 h 7"/>
              </a:gdLst>
              <a:ahLst/>
              <a:cxnLst>
                <a:cxn ang="0">
                  <a:pos x="T0" y="T1"/>
                </a:cxn>
                <a:cxn ang="0">
                  <a:pos x="T2" y="T3"/>
                </a:cxn>
                <a:cxn ang="0">
                  <a:pos x="T4" y="T5"/>
                </a:cxn>
                <a:cxn ang="0">
                  <a:pos x="T6" y="T7"/>
                </a:cxn>
                <a:cxn ang="0">
                  <a:pos x="T8" y="T9"/>
                </a:cxn>
              </a:cxnLst>
              <a:rect l="0" t="0" r="r" b="b"/>
              <a:pathLst>
                <a:path w="14" h="7">
                  <a:moveTo>
                    <a:pt x="7" y="6"/>
                  </a:moveTo>
                  <a:cubicBezTo>
                    <a:pt x="11" y="7"/>
                    <a:pt x="14" y="4"/>
                    <a:pt x="14" y="4"/>
                  </a:cubicBezTo>
                  <a:cubicBezTo>
                    <a:pt x="14" y="4"/>
                    <a:pt x="12" y="0"/>
                    <a:pt x="8" y="0"/>
                  </a:cubicBezTo>
                  <a:cubicBezTo>
                    <a:pt x="4" y="0"/>
                    <a:pt x="0" y="3"/>
                    <a:pt x="0" y="3"/>
                  </a:cubicBezTo>
                  <a:cubicBezTo>
                    <a:pt x="0" y="3"/>
                    <a:pt x="3" y="6"/>
                    <a:pt x="7" y="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04" name="Freeform 134"/>
            <p:cNvSpPr>
              <a:spLocks/>
            </p:cNvSpPr>
            <p:nvPr/>
          </p:nvSpPr>
          <p:spPr bwMode="auto">
            <a:xfrm>
              <a:off x="4416229" y="2083737"/>
              <a:ext cx="19471" cy="30598"/>
            </a:xfrm>
            <a:custGeom>
              <a:avLst/>
              <a:gdLst>
                <a:gd name="T0" fmla="*/ 8 w 11"/>
                <a:gd name="T1" fmla="*/ 0 h 18"/>
                <a:gd name="T2" fmla="*/ 2 w 11"/>
                <a:gd name="T3" fmla="*/ 7 h 18"/>
                <a:gd name="T4" fmla="*/ 3 w 11"/>
                <a:gd name="T5" fmla="*/ 18 h 18"/>
                <a:gd name="T6" fmla="*/ 10 w 11"/>
                <a:gd name="T7" fmla="*/ 10 h 18"/>
                <a:gd name="T8" fmla="*/ 8 w 11"/>
                <a:gd name="T9" fmla="*/ 0 h 18"/>
              </a:gdLst>
              <a:ahLst/>
              <a:cxnLst>
                <a:cxn ang="0">
                  <a:pos x="T0" y="T1"/>
                </a:cxn>
                <a:cxn ang="0">
                  <a:pos x="T2" y="T3"/>
                </a:cxn>
                <a:cxn ang="0">
                  <a:pos x="T4" y="T5"/>
                </a:cxn>
                <a:cxn ang="0">
                  <a:pos x="T6" y="T7"/>
                </a:cxn>
                <a:cxn ang="0">
                  <a:pos x="T8" y="T9"/>
                </a:cxn>
              </a:cxnLst>
              <a:rect l="0" t="0" r="r" b="b"/>
              <a:pathLst>
                <a:path w="11" h="18">
                  <a:moveTo>
                    <a:pt x="8" y="0"/>
                  </a:moveTo>
                  <a:cubicBezTo>
                    <a:pt x="8" y="0"/>
                    <a:pt x="3" y="3"/>
                    <a:pt x="2" y="7"/>
                  </a:cubicBezTo>
                  <a:cubicBezTo>
                    <a:pt x="0" y="12"/>
                    <a:pt x="3" y="18"/>
                    <a:pt x="3" y="18"/>
                  </a:cubicBezTo>
                  <a:cubicBezTo>
                    <a:pt x="3" y="18"/>
                    <a:pt x="8" y="15"/>
                    <a:pt x="10" y="10"/>
                  </a:cubicBezTo>
                  <a:cubicBezTo>
                    <a:pt x="11" y="5"/>
                    <a:pt x="8" y="0"/>
                    <a:pt x="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05" name="Freeform 135"/>
            <p:cNvSpPr>
              <a:spLocks/>
            </p:cNvSpPr>
            <p:nvPr/>
          </p:nvSpPr>
          <p:spPr bwMode="auto">
            <a:xfrm>
              <a:off x="4400930" y="2105990"/>
              <a:ext cx="15299" cy="23644"/>
            </a:xfrm>
            <a:custGeom>
              <a:avLst/>
              <a:gdLst>
                <a:gd name="T0" fmla="*/ 2 w 9"/>
                <a:gd name="T1" fmla="*/ 0 h 14"/>
                <a:gd name="T2" fmla="*/ 2 w 9"/>
                <a:gd name="T3" fmla="*/ 8 h 14"/>
                <a:gd name="T4" fmla="*/ 7 w 9"/>
                <a:gd name="T5" fmla="*/ 14 h 14"/>
                <a:gd name="T6" fmla="*/ 8 w 9"/>
                <a:gd name="T7" fmla="*/ 6 h 14"/>
                <a:gd name="T8" fmla="*/ 2 w 9"/>
                <a:gd name="T9" fmla="*/ 0 h 14"/>
              </a:gdLst>
              <a:ahLst/>
              <a:cxnLst>
                <a:cxn ang="0">
                  <a:pos x="T0" y="T1"/>
                </a:cxn>
                <a:cxn ang="0">
                  <a:pos x="T2" y="T3"/>
                </a:cxn>
                <a:cxn ang="0">
                  <a:pos x="T4" y="T5"/>
                </a:cxn>
                <a:cxn ang="0">
                  <a:pos x="T6" y="T7"/>
                </a:cxn>
                <a:cxn ang="0">
                  <a:pos x="T8" y="T9"/>
                </a:cxn>
              </a:cxnLst>
              <a:rect l="0" t="0" r="r" b="b"/>
              <a:pathLst>
                <a:path w="9" h="14">
                  <a:moveTo>
                    <a:pt x="2" y="0"/>
                  </a:moveTo>
                  <a:cubicBezTo>
                    <a:pt x="2" y="0"/>
                    <a:pt x="0" y="5"/>
                    <a:pt x="2" y="8"/>
                  </a:cubicBezTo>
                  <a:cubicBezTo>
                    <a:pt x="3" y="12"/>
                    <a:pt x="7" y="14"/>
                    <a:pt x="7" y="14"/>
                  </a:cubicBezTo>
                  <a:cubicBezTo>
                    <a:pt x="7" y="14"/>
                    <a:pt x="9" y="9"/>
                    <a:pt x="8" y="6"/>
                  </a:cubicBezTo>
                  <a:cubicBezTo>
                    <a:pt x="6" y="2"/>
                    <a:pt x="2" y="0"/>
                    <a:pt x="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06" name="Freeform 136"/>
            <p:cNvSpPr>
              <a:spLocks/>
            </p:cNvSpPr>
            <p:nvPr/>
          </p:nvSpPr>
          <p:spPr bwMode="auto">
            <a:xfrm>
              <a:off x="3948920" y="2051748"/>
              <a:ext cx="38942" cy="23644"/>
            </a:xfrm>
            <a:custGeom>
              <a:avLst/>
              <a:gdLst>
                <a:gd name="T0" fmla="*/ 13 w 23"/>
                <a:gd name="T1" fmla="*/ 2 h 14"/>
                <a:gd name="T2" fmla="*/ 0 w 23"/>
                <a:gd name="T3" fmla="*/ 3 h 14"/>
                <a:gd name="T4" fmla="*/ 10 w 23"/>
                <a:gd name="T5" fmla="*/ 12 h 14"/>
                <a:gd name="T6" fmla="*/ 23 w 23"/>
                <a:gd name="T7" fmla="*/ 10 h 14"/>
                <a:gd name="T8" fmla="*/ 13 w 23"/>
                <a:gd name="T9" fmla="*/ 2 h 14"/>
              </a:gdLst>
              <a:ahLst/>
              <a:cxnLst>
                <a:cxn ang="0">
                  <a:pos x="T0" y="T1"/>
                </a:cxn>
                <a:cxn ang="0">
                  <a:pos x="T2" y="T3"/>
                </a:cxn>
                <a:cxn ang="0">
                  <a:pos x="T4" y="T5"/>
                </a:cxn>
                <a:cxn ang="0">
                  <a:pos x="T6" y="T7"/>
                </a:cxn>
                <a:cxn ang="0">
                  <a:pos x="T8" y="T9"/>
                </a:cxn>
              </a:cxnLst>
              <a:rect l="0" t="0" r="r" b="b"/>
              <a:pathLst>
                <a:path w="23" h="14">
                  <a:moveTo>
                    <a:pt x="13" y="2"/>
                  </a:moveTo>
                  <a:cubicBezTo>
                    <a:pt x="7" y="0"/>
                    <a:pt x="0" y="3"/>
                    <a:pt x="0" y="3"/>
                  </a:cubicBezTo>
                  <a:cubicBezTo>
                    <a:pt x="0" y="3"/>
                    <a:pt x="4" y="10"/>
                    <a:pt x="10" y="12"/>
                  </a:cubicBezTo>
                  <a:cubicBezTo>
                    <a:pt x="16" y="14"/>
                    <a:pt x="23" y="10"/>
                    <a:pt x="23" y="10"/>
                  </a:cubicBezTo>
                  <a:cubicBezTo>
                    <a:pt x="23" y="10"/>
                    <a:pt x="19" y="4"/>
                    <a:pt x="13"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07" name="Freeform 137"/>
            <p:cNvSpPr>
              <a:spLocks/>
            </p:cNvSpPr>
            <p:nvPr/>
          </p:nvSpPr>
          <p:spPr bwMode="auto">
            <a:xfrm>
              <a:off x="3946138" y="2008634"/>
              <a:ext cx="37552" cy="44506"/>
            </a:xfrm>
            <a:custGeom>
              <a:avLst/>
              <a:gdLst>
                <a:gd name="T0" fmla="*/ 6 w 22"/>
                <a:gd name="T1" fmla="*/ 9 h 26"/>
                <a:gd name="T2" fmla="*/ 2 w 22"/>
                <a:gd name="T3" fmla="*/ 26 h 26"/>
                <a:gd name="T4" fmla="*/ 17 w 22"/>
                <a:gd name="T5" fmla="*/ 17 h 26"/>
                <a:gd name="T6" fmla="*/ 21 w 22"/>
                <a:gd name="T7" fmla="*/ 0 h 26"/>
                <a:gd name="T8" fmla="*/ 6 w 22"/>
                <a:gd name="T9" fmla="*/ 9 h 26"/>
              </a:gdLst>
              <a:ahLst/>
              <a:cxnLst>
                <a:cxn ang="0">
                  <a:pos x="T0" y="T1"/>
                </a:cxn>
                <a:cxn ang="0">
                  <a:pos x="T2" y="T3"/>
                </a:cxn>
                <a:cxn ang="0">
                  <a:pos x="T4" y="T5"/>
                </a:cxn>
                <a:cxn ang="0">
                  <a:pos x="T6" y="T7"/>
                </a:cxn>
                <a:cxn ang="0">
                  <a:pos x="T8" y="T9"/>
                </a:cxn>
              </a:cxnLst>
              <a:rect l="0" t="0" r="r" b="b"/>
              <a:pathLst>
                <a:path w="22" h="26">
                  <a:moveTo>
                    <a:pt x="6" y="9"/>
                  </a:moveTo>
                  <a:cubicBezTo>
                    <a:pt x="0" y="16"/>
                    <a:pt x="2" y="26"/>
                    <a:pt x="2" y="26"/>
                  </a:cubicBezTo>
                  <a:cubicBezTo>
                    <a:pt x="2" y="26"/>
                    <a:pt x="12" y="24"/>
                    <a:pt x="17" y="17"/>
                  </a:cubicBezTo>
                  <a:cubicBezTo>
                    <a:pt x="22" y="10"/>
                    <a:pt x="21" y="0"/>
                    <a:pt x="21" y="0"/>
                  </a:cubicBezTo>
                  <a:cubicBezTo>
                    <a:pt x="21" y="0"/>
                    <a:pt x="11" y="2"/>
                    <a:pt x="6" y="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08" name="Freeform 138"/>
            <p:cNvSpPr>
              <a:spLocks/>
            </p:cNvSpPr>
            <p:nvPr/>
          </p:nvSpPr>
          <p:spPr bwMode="auto">
            <a:xfrm>
              <a:off x="3925276" y="2016979"/>
              <a:ext cx="22253" cy="40334"/>
            </a:xfrm>
            <a:custGeom>
              <a:avLst/>
              <a:gdLst>
                <a:gd name="T0" fmla="*/ 8 w 13"/>
                <a:gd name="T1" fmla="*/ 24 h 24"/>
                <a:gd name="T2" fmla="*/ 11 w 13"/>
                <a:gd name="T3" fmla="*/ 11 h 24"/>
                <a:gd name="T4" fmla="*/ 4 w 13"/>
                <a:gd name="T5" fmla="*/ 0 h 24"/>
                <a:gd name="T6" fmla="*/ 1 w 13"/>
                <a:gd name="T7" fmla="*/ 13 h 24"/>
                <a:gd name="T8" fmla="*/ 8 w 13"/>
                <a:gd name="T9" fmla="*/ 24 h 24"/>
              </a:gdLst>
              <a:ahLst/>
              <a:cxnLst>
                <a:cxn ang="0">
                  <a:pos x="T0" y="T1"/>
                </a:cxn>
                <a:cxn ang="0">
                  <a:pos x="T2" y="T3"/>
                </a:cxn>
                <a:cxn ang="0">
                  <a:pos x="T4" y="T5"/>
                </a:cxn>
                <a:cxn ang="0">
                  <a:pos x="T6" y="T7"/>
                </a:cxn>
                <a:cxn ang="0">
                  <a:pos x="T8" y="T9"/>
                </a:cxn>
              </a:cxnLst>
              <a:rect l="0" t="0" r="r" b="b"/>
              <a:pathLst>
                <a:path w="13" h="24">
                  <a:moveTo>
                    <a:pt x="8" y="24"/>
                  </a:moveTo>
                  <a:cubicBezTo>
                    <a:pt x="8" y="24"/>
                    <a:pt x="13" y="18"/>
                    <a:pt x="11" y="11"/>
                  </a:cubicBezTo>
                  <a:cubicBezTo>
                    <a:pt x="10" y="5"/>
                    <a:pt x="4" y="0"/>
                    <a:pt x="4" y="0"/>
                  </a:cubicBezTo>
                  <a:cubicBezTo>
                    <a:pt x="4" y="0"/>
                    <a:pt x="0" y="7"/>
                    <a:pt x="1" y="13"/>
                  </a:cubicBezTo>
                  <a:cubicBezTo>
                    <a:pt x="2" y="20"/>
                    <a:pt x="8" y="24"/>
                    <a:pt x="8" y="2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09" name="Freeform 139"/>
            <p:cNvSpPr>
              <a:spLocks/>
            </p:cNvSpPr>
            <p:nvPr/>
          </p:nvSpPr>
          <p:spPr bwMode="auto">
            <a:xfrm>
              <a:off x="3978126" y="1425888"/>
              <a:ext cx="22253" cy="38942"/>
            </a:xfrm>
            <a:custGeom>
              <a:avLst/>
              <a:gdLst>
                <a:gd name="T0" fmla="*/ 1 w 13"/>
                <a:gd name="T1" fmla="*/ 10 h 23"/>
                <a:gd name="T2" fmla="*/ 4 w 13"/>
                <a:gd name="T3" fmla="*/ 23 h 23"/>
                <a:gd name="T4" fmla="*/ 12 w 13"/>
                <a:gd name="T5" fmla="*/ 12 h 23"/>
                <a:gd name="T6" fmla="*/ 8 w 13"/>
                <a:gd name="T7" fmla="*/ 0 h 23"/>
                <a:gd name="T8" fmla="*/ 1 w 13"/>
                <a:gd name="T9" fmla="*/ 10 h 23"/>
              </a:gdLst>
              <a:ahLst/>
              <a:cxnLst>
                <a:cxn ang="0">
                  <a:pos x="T0" y="T1"/>
                </a:cxn>
                <a:cxn ang="0">
                  <a:pos x="T2" y="T3"/>
                </a:cxn>
                <a:cxn ang="0">
                  <a:pos x="T4" y="T5"/>
                </a:cxn>
                <a:cxn ang="0">
                  <a:pos x="T6" y="T7"/>
                </a:cxn>
                <a:cxn ang="0">
                  <a:pos x="T8" y="T9"/>
                </a:cxn>
              </a:cxnLst>
              <a:rect l="0" t="0" r="r" b="b"/>
              <a:pathLst>
                <a:path w="13" h="23">
                  <a:moveTo>
                    <a:pt x="1" y="10"/>
                  </a:moveTo>
                  <a:cubicBezTo>
                    <a:pt x="0" y="17"/>
                    <a:pt x="4" y="23"/>
                    <a:pt x="4" y="23"/>
                  </a:cubicBezTo>
                  <a:cubicBezTo>
                    <a:pt x="4" y="23"/>
                    <a:pt x="10" y="19"/>
                    <a:pt x="12" y="12"/>
                  </a:cubicBezTo>
                  <a:cubicBezTo>
                    <a:pt x="13" y="6"/>
                    <a:pt x="8" y="0"/>
                    <a:pt x="8" y="0"/>
                  </a:cubicBezTo>
                  <a:cubicBezTo>
                    <a:pt x="8" y="0"/>
                    <a:pt x="2" y="4"/>
                    <a:pt x="1" y="1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0" name="Freeform 140"/>
            <p:cNvSpPr>
              <a:spLocks/>
            </p:cNvSpPr>
            <p:nvPr/>
          </p:nvSpPr>
          <p:spPr bwMode="auto">
            <a:xfrm>
              <a:off x="3935012" y="1434232"/>
              <a:ext cx="47287" cy="36161"/>
            </a:xfrm>
            <a:custGeom>
              <a:avLst/>
              <a:gdLst>
                <a:gd name="T0" fmla="*/ 10 w 27"/>
                <a:gd name="T1" fmla="*/ 17 h 21"/>
                <a:gd name="T2" fmla="*/ 27 w 27"/>
                <a:gd name="T3" fmla="*/ 19 h 21"/>
                <a:gd name="T4" fmla="*/ 17 w 27"/>
                <a:gd name="T5" fmla="*/ 5 h 21"/>
                <a:gd name="T6" fmla="*/ 0 w 27"/>
                <a:gd name="T7" fmla="*/ 3 h 21"/>
                <a:gd name="T8" fmla="*/ 10 w 27"/>
                <a:gd name="T9" fmla="*/ 17 h 21"/>
              </a:gdLst>
              <a:ahLst/>
              <a:cxnLst>
                <a:cxn ang="0">
                  <a:pos x="T0" y="T1"/>
                </a:cxn>
                <a:cxn ang="0">
                  <a:pos x="T2" y="T3"/>
                </a:cxn>
                <a:cxn ang="0">
                  <a:pos x="T4" y="T5"/>
                </a:cxn>
                <a:cxn ang="0">
                  <a:pos x="T6" y="T7"/>
                </a:cxn>
                <a:cxn ang="0">
                  <a:pos x="T8" y="T9"/>
                </a:cxn>
              </a:cxnLst>
              <a:rect l="0" t="0" r="r" b="b"/>
              <a:pathLst>
                <a:path w="27" h="21">
                  <a:moveTo>
                    <a:pt x="10" y="17"/>
                  </a:moveTo>
                  <a:cubicBezTo>
                    <a:pt x="17" y="21"/>
                    <a:pt x="27" y="19"/>
                    <a:pt x="27" y="19"/>
                  </a:cubicBezTo>
                  <a:cubicBezTo>
                    <a:pt x="27" y="19"/>
                    <a:pt x="24" y="9"/>
                    <a:pt x="17" y="5"/>
                  </a:cubicBezTo>
                  <a:cubicBezTo>
                    <a:pt x="10" y="0"/>
                    <a:pt x="0" y="3"/>
                    <a:pt x="0" y="3"/>
                  </a:cubicBezTo>
                  <a:cubicBezTo>
                    <a:pt x="0" y="3"/>
                    <a:pt x="2" y="12"/>
                    <a:pt x="10" y="1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1" name="Freeform 141"/>
            <p:cNvSpPr>
              <a:spLocks/>
            </p:cNvSpPr>
            <p:nvPr/>
          </p:nvSpPr>
          <p:spPr bwMode="auto">
            <a:xfrm>
              <a:off x="3948920" y="1467612"/>
              <a:ext cx="37552" cy="23644"/>
            </a:xfrm>
            <a:custGeom>
              <a:avLst/>
              <a:gdLst>
                <a:gd name="T0" fmla="*/ 0 w 22"/>
                <a:gd name="T1" fmla="*/ 11 h 14"/>
                <a:gd name="T2" fmla="*/ 13 w 22"/>
                <a:gd name="T3" fmla="*/ 12 h 14"/>
                <a:gd name="T4" fmla="*/ 22 w 22"/>
                <a:gd name="T5" fmla="*/ 3 h 14"/>
                <a:gd name="T6" fmla="*/ 10 w 22"/>
                <a:gd name="T7" fmla="*/ 2 h 14"/>
                <a:gd name="T8" fmla="*/ 0 w 22"/>
                <a:gd name="T9" fmla="*/ 11 h 14"/>
              </a:gdLst>
              <a:ahLst/>
              <a:cxnLst>
                <a:cxn ang="0">
                  <a:pos x="T0" y="T1"/>
                </a:cxn>
                <a:cxn ang="0">
                  <a:pos x="T2" y="T3"/>
                </a:cxn>
                <a:cxn ang="0">
                  <a:pos x="T4" y="T5"/>
                </a:cxn>
                <a:cxn ang="0">
                  <a:pos x="T6" y="T7"/>
                </a:cxn>
                <a:cxn ang="0">
                  <a:pos x="T8" y="T9"/>
                </a:cxn>
              </a:cxnLst>
              <a:rect l="0" t="0" r="r" b="b"/>
              <a:pathLst>
                <a:path w="22" h="14">
                  <a:moveTo>
                    <a:pt x="0" y="11"/>
                  </a:moveTo>
                  <a:cubicBezTo>
                    <a:pt x="0" y="11"/>
                    <a:pt x="7" y="14"/>
                    <a:pt x="13" y="12"/>
                  </a:cubicBezTo>
                  <a:cubicBezTo>
                    <a:pt x="19" y="10"/>
                    <a:pt x="22" y="3"/>
                    <a:pt x="22" y="3"/>
                  </a:cubicBezTo>
                  <a:cubicBezTo>
                    <a:pt x="22" y="3"/>
                    <a:pt x="16" y="0"/>
                    <a:pt x="10" y="2"/>
                  </a:cubicBezTo>
                  <a:cubicBezTo>
                    <a:pt x="4" y="4"/>
                    <a:pt x="0" y="11"/>
                    <a:pt x="0" y="1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2" name="Freeform 142"/>
            <p:cNvSpPr>
              <a:spLocks/>
            </p:cNvSpPr>
            <p:nvPr/>
          </p:nvSpPr>
          <p:spPr bwMode="auto">
            <a:xfrm>
              <a:off x="3891897" y="1825048"/>
              <a:ext cx="25034" cy="19471"/>
            </a:xfrm>
            <a:custGeom>
              <a:avLst/>
              <a:gdLst>
                <a:gd name="T0" fmla="*/ 10 w 15"/>
                <a:gd name="T1" fmla="*/ 10 h 12"/>
                <a:gd name="T2" fmla="*/ 15 w 15"/>
                <a:gd name="T3" fmla="*/ 2 h 12"/>
                <a:gd name="T4" fmla="*/ 5 w 15"/>
                <a:gd name="T5" fmla="*/ 3 h 12"/>
                <a:gd name="T6" fmla="*/ 0 w 15"/>
                <a:gd name="T7" fmla="*/ 11 h 12"/>
                <a:gd name="T8" fmla="*/ 10 w 15"/>
                <a:gd name="T9" fmla="*/ 10 h 12"/>
              </a:gdLst>
              <a:ahLst/>
              <a:cxnLst>
                <a:cxn ang="0">
                  <a:pos x="T0" y="T1"/>
                </a:cxn>
                <a:cxn ang="0">
                  <a:pos x="T2" y="T3"/>
                </a:cxn>
                <a:cxn ang="0">
                  <a:pos x="T4" y="T5"/>
                </a:cxn>
                <a:cxn ang="0">
                  <a:pos x="T6" y="T7"/>
                </a:cxn>
                <a:cxn ang="0">
                  <a:pos x="T8" y="T9"/>
                </a:cxn>
              </a:cxnLst>
              <a:rect l="0" t="0" r="r" b="b"/>
              <a:pathLst>
                <a:path w="15" h="12">
                  <a:moveTo>
                    <a:pt x="10" y="10"/>
                  </a:moveTo>
                  <a:cubicBezTo>
                    <a:pt x="14" y="7"/>
                    <a:pt x="15" y="2"/>
                    <a:pt x="15" y="2"/>
                  </a:cubicBezTo>
                  <a:cubicBezTo>
                    <a:pt x="15" y="2"/>
                    <a:pt x="10" y="0"/>
                    <a:pt x="5" y="3"/>
                  </a:cubicBezTo>
                  <a:cubicBezTo>
                    <a:pt x="1" y="5"/>
                    <a:pt x="0" y="11"/>
                    <a:pt x="0" y="11"/>
                  </a:cubicBezTo>
                  <a:cubicBezTo>
                    <a:pt x="0" y="11"/>
                    <a:pt x="5" y="12"/>
                    <a:pt x="10" y="1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3" name="Freeform 143"/>
            <p:cNvSpPr>
              <a:spLocks/>
            </p:cNvSpPr>
            <p:nvPr/>
          </p:nvSpPr>
          <p:spPr bwMode="auto">
            <a:xfrm>
              <a:off x="3872425" y="1800014"/>
              <a:ext cx="22253" cy="41724"/>
            </a:xfrm>
            <a:custGeom>
              <a:avLst/>
              <a:gdLst>
                <a:gd name="T0" fmla="*/ 5 w 13"/>
                <a:gd name="T1" fmla="*/ 0 h 24"/>
                <a:gd name="T2" fmla="*/ 1 w 13"/>
                <a:gd name="T3" fmla="*/ 13 h 24"/>
                <a:gd name="T4" fmla="*/ 9 w 13"/>
                <a:gd name="T5" fmla="*/ 24 h 24"/>
                <a:gd name="T6" fmla="*/ 12 w 13"/>
                <a:gd name="T7" fmla="*/ 11 h 24"/>
                <a:gd name="T8" fmla="*/ 5 w 13"/>
                <a:gd name="T9" fmla="*/ 0 h 24"/>
              </a:gdLst>
              <a:ahLst/>
              <a:cxnLst>
                <a:cxn ang="0">
                  <a:pos x="T0" y="T1"/>
                </a:cxn>
                <a:cxn ang="0">
                  <a:pos x="T2" y="T3"/>
                </a:cxn>
                <a:cxn ang="0">
                  <a:pos x="T4" y="T5"/>
                </a:cxn>
                <a:cxn ang="0">
                  <a:pos x="T6" y="T7"/>
                </a:cxn>
                <a:cxn ang="0">
                  <a:pos x="T8" y="T9"/>
                </a:cxn>
              </a:cxnLst>
              <a:rect l="0" t="0" r="r" b="b"/>
              <a:pathLst>
                <a:path w="13" h="24">
                  <a:moveTo>
                    <a:pt x="5" y="0"/>
                  </a:moveTo>
                  <a:cubicBezTo>
                    <a:pt x="5" y="0"/>
                    <a:pt x="0" y="6"/>
                    <a:pt x="1" y="13"/>
                  </a:cubicBezTo>
                  <a:cubicBezTo>
                    <a:pt x="3" y="19"/>
                    <a:pt x="9" y="24"/>
                    <a:pt x="9" y="24"/>
                  </a:cubicBezTo>
                  <a:cubicBezTo>
                    <a:pt x="9" y="24"/>
                    <a:pt x="13" y="17"/>
                    <a:pt x="12" y="11"/>
                  </a:cubicBezTo>
                  <a:cubicBezTo>
                    <a:pt x="11" y="4"/>
                    <a:pt x="5" y="0"/>
                    <a:pt x="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4" name="Freeform 144"/>
            <p:cNvSpPr>
              <a:spLocks/>
            </p:cNvSpPr>
            <p:nvPr/>
          </p:nvSpPr>
          <p:spPr bwMode="auto">
            <a:xfrm>
              <a:off x="3859909" y="1829220"/>
              <a:ext cx="26426" cy="22253"/>
            </a:xfrm>
            <a:custGeom>
              <a:avLst/>
              <a:gdLst>
                <a:gd name="T0" fmla="*/ 5 w 15"/>
                <a:gd name="T1" fmla="*/ 10 h 13"/>
                <a:gd name="T2" fmla="*/ 15 w 15"/>
                <a:gd name="T3" fmla="*/ 11 h 13"/>
                <a:gd name="T4" fmla="*/ 9 w 15"/>
                <a:gd name="T5" fmla="*/ 3 h 13"/>
                <a:gd name="T6" fmla="*/ 0 w 15"/>
                <a:gd name="T7" fmla="*/ 2 h 13"/>
                <a:gd name="T8" fmla="*/ 5 w 15"/>
                <a:gd name="T9" fmla="*/ 10 h 13"/>
              </a:gdLst>
              <a:ahLst/>
              <a:cxnLst>
                <a:cxn ang="0">
                  <a:pos x="T0" y="T1"/>
                </a:cxn>
                <a:cxn ang="0">
                  <a:pos x="T2" y="T3"/>
                </a:cxn>
                <a:cxn ang="0">
                  <a:pos x="T4" y="T5"/>
                </a:cxn>
                <a:cxn ang="0">
                  <a:pos x="T6" y="T7"/>
                </a:cxn>
                <a:cxn ang="0">
                  <a:pos x="T8" y="T9"/>
                </a:cxn>
              </a:cxnLst>
              <a:rect l="0" t="0" r="r" b="b"/>
              <a:pathLst>
                <a:path w="15" h="13">
                  <a:moveTo>
                    <a:pt x="5" y="10"/>
                  </a:moveTo>
                  <a:cubicBezTo>
                    <a:pt x="9" y="13"/>
                    <a:pt x="15" y="11"/>
                    <a:pt x="15" y="11"/>
                  </a:cubicBezTo>
                  <a:cubicBezTo>
                    <a:pt x="15" y="11"/>
                    <a:pt x="14" y="6"/>
                    <a:pt x="9" y="3"/>
                  </a:cubicBezTo>
                  <a:cubicBezTo>
                    <a:pt x="5" y="0"/>
                    <a:pt x="0" y="2"/>
                    <a:pt x="0" y="2"/>
                  </a:cubicBezTo>
                  <a:cubicBezTo>
                    <a:pt x="0" y="2"/>
                    <a:pt x="1" y="7"/>
                    <a:pt x="5" y="1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5" name="Freeform 145"/>
            <p:cNvSpPr>
              <a:spLocks/>
            </p:cNvSpPr>
            <p:nvPr/>
          </p:nvSpPr>
          <p:spPr bwMode="auto">
            <a:xfrm>
              <a:off x="3188151" y="2356334"/>
              <a:ext cx="27816" cy="51460"/>
            </a:xfrm>
            <a:custGeom>
              <a:avLst/>
              <a:gdLst>
                <a:gd name="T0" fmla="*/ 15 w 16"/>
                <a:gd name="T1" fmla="*/ 16 h 30"/>
                <a:gd name="T2" fmla="*/ 11 w 16"/>
                <a:gd name="T3" fmla="*/ 0 h 30"/>
                <a:gd name="T4" fmla="*/ 1 w 16"/>
                <a:gd name="T5" fmla="*/ 14 h 30"/>
                <a:gd name="T6" fmla="*/ 5 w 16"/>
                <a:gd name="T7" fmla="*/ 30 h 30"/>
                <a:gd name="T8" fmla="*/ 15 w 16"/>
                <a:gd name="T9" fmla="*/ 16 h 30"/>
              </a:gdLst>
              <a:ahLst/>
              <a:cxnLst>
                <a:cxn ang="0">
                  <a:pos x="T0" y="T1"/>
                </a:cxn>
                <a:cxn ang="0">
                  <a:pos x="T2" y="T3"/>
                </a:cxn>
                <a:cxn ang="0">
                  <a:pos x="T4" y="T5"/>
                </a:cxn>
                <a:cxn ang="0">
                  <a:pos x="T6" y="T7"/>
                </a:cxn>
                <a:cxn ang="0">
                  <a:pos x="T8" y="T9"/>
                </a:cxn>
              </a:cxnLst>
              <a:rect l="0" t="0" r="r" b="b"/>
              <a:pathLst>
                <a:path w="16" h="30">
                  <a:moveTo>
                    <a:pt x="15" y="16"/>
                  </a:moveTo>
                  <a:cubicBezTo>
                    <a:pt x="16" y="8"/>
                    <a:pt x="11" y="0"/>
                    <a:pt x="11" y="0"/>
                  </a:cubicBezTo>
                  <a:cubicBezTo>
                    <a:pt x="11" y="0"/>
                    <a:pt x="3" y="6"/>
                    <a:pt x="1" y="14"/>
                  </a:cubicBezTo>
                  <a:cubicBezTo>
                    <a:pt x="0" y="22"/>
                    <a:pt x="5" y="30"/>
                    <a:pt x="5" y="30"/>
                  </a:cubicBezTo>
                  <a:cubicBezTo>
                    <a:pt x="5" y="30"/>
                    <a:pt x="13" y="24"/>
                    <a:pt x="15" y="1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6" name="Freeform 146"/>
            <p:cNvSpPr>
              <a:spLocks/>
            </p:cNvSpPr>
            <p:nvPr/>
          </p:nvSpPr>
          <p:spPr bwMode="auto">
            <a:xfrm>
              <a:off x="3133910" y="2368851"/>
              <a:ext cx="58414" cy="45897"/>
            </a:xfrm>
            <a:custGeom>
              <a:avLst/>
              <a:gdLst>
                <a:gd name="T0" fmla="*/ 0 w 34"/>
                <a:gd name="T1" fmla="*/ 3 h 27"/>
                <a:gd name="T2" fmla="*/ 12 w 34"/>
                <a:gd name="T3" fmla="*/ 21 h 27"/>
                <a:gd name="T4" fmla="*/ 34 w 34"/>
                <a:gd name="T5" fmla="*/ 24 h 27"/>
                <a:gd name="T6" fmla="*/ 22 w 34"/>
                <a:gd name="T7" fmla="*/ 6 h 27"/>
                <a:gd name="T8" fmla="*/ 0 w 34"/>
                <a:gd name="T9" fmla="*/ 3 h 27"/>
              </a:gdLst>
              <a:ahLst/>
              <a:cxnLst>
                <a:cxn ang="0">
                  <a:pos x="T0" y="T1"/>
                </a:cxn>
                <a:cxn ang="0">
                  <a:pos x="T2" y="T3"/>
                </a:cxn>
                <a:cxn ang="0">
                  <a:pos x="T4" y="T5"/>
                </a:cxn>
                <a:cxn ang="0">
                  <a:pos x="T6" y="T7"/>
                </a:cxn>
                <a:cxn ang="0">
                  <a:pos x="T8" y="T9"/>
                </a:cxn>
              </a:cxnLst>
              <a:rect l="0" t="0" r="r" b="b"/>
              <a:pathLst>
                <a:path w="34" h="27">
                  <a:moveTo>
                    <a:pt x="0" y="3"/>
                  </a:moveTo>
                  <a:cubicBezTo>
                    <a:pt x="0" y="3"/>
                    <a:pt x="3" y="16"/>
                    <a:pt x="12" y="21"/>
                  </a:cubicBezTo>
                  <a:cubicBezTo>
                    <a:pt x="22" y="27"/>
                    <a:pt x="34" y="24"/>
                    <a:pt x="34" y="24"/>
                  </a:cubicBezTo>
                  <a:cubicBezTo>
                    <a:pt x="34" y="24"/>
                    <a:pt x="31" y="12"/>
                    <a:pt x="22" y="6"/>
                  </a:cubicBezTo>
                  <a:cubicBezTo>
                    <a:pt x="12" y="0"/>
                    <a:pt x="0" y="3"/>
                    <a:pt x="0"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7" name="Freeform 147"/>
            <p:cNvSpPr>
              <a:spLocks/>
            </p:cNvSpPr>
            <p:nvPr/>
          </p:nvSpPr>
          <p:spPr bwMode="auto">
            <a:xfrm>
              <a:off x="3150600" y="2410575"/>
              <a:ext cx="50069" cy="30598"/>
            </a:xfrm>
            <a:custGeom>
              <a:avLst/>
              <a:gdLst>
                <a:gd name="T0" fmla="*/ 13 w 29"/>
                <a:gd name="T1" fmla="*/ 3 h 18"/>
                <a:gd name="T2" fmla="*/ 0 w 29"/>
                <a:gd name="T3" fmla="*/ 14 h 18"/>
                <a:gd name="T4" fmla="*/ 17 w 29"/>
                <a:gd name="T5" fmla="*/ 16 h 18"/>
                <a:gd name="T6" fmla="*/ 29 w 29"/>
                <a:gd name="T7" fmla="*/ 5 h 18"/>
                <a:gd name="T8" fmla="*/ 13 w 29"/>
                <a:gd name="T9" fmla="*/ 3 h 18"/>
              </a:gdLst>
              <a:ahLst/>
              <a:cxnLst>
                <a:cxn ang="0">
                  <a:pos x="T0" y="T1"/>
                </a:cxn>
                <a:cxn ang="0">
                  <a:pos x="T2" y="T3"/>
                </a:cxn>
                <a:cxn ang="0">
                  <a:pos x="T4" y="T5"/>
                </a:cxn>
                <a:cxn ang="0">
                  <a:pos x="T6" y="T7"/>
                </a:cxn>
                <a:cxn ang="0">
                  <a:pos x="T8" y="T9"/>
                </a:cxn>
              </a:cxnLst>
              <a:rect l="0" t="0" r="r" b="b"/>
              <a:pathLst>
                <a:path w="29" h="18">
                  <a:moveTo>
                    <a:pt x="13" y="3"/>
                  </a:moveTo>
                  <a:cubicBezTo>
                    <a:pt x="5" y="5"/>
                    <a:pt x="0" y="14"/>
                    <a:pt x="0" y="14"/>
                  </a:cubicBezTo>
                  <a:cubicBezTo>
                    <a:pt x="0" y="14"/>
                    <a:pt x="9" y="18"/>
                    <a:pt x="17" y="16"/>
                  </a:cubicBezTo>
                  <a:cubicBezTo>
                    <a:pt x="24" y="13"/>
                    <a:pt x="29" y="5"/>
                    <a:pt x="29" y="5"/>
                  </a:cubicBezTo>
                  <a:cubicBezTo>
                    <a:pt x="29" y="5"/>
                    <a:pt x="20" y="0"/>
                    <a:pt x="13"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8" name="Freeform 148"/>
            <p:cNvSpPr>
              <a:spLocks/>
            </p:cNvSpPr>
            <p:nvPr/>
          </p:nvSpPr>
          <p:spPr bwMode="auto">
            <a:xfrm>
              <a:off x="3037944" y="2788873"/>
              <a:ext cx="41724" cy="58414"/>
            </a:xfrm>
            <a:custGeom>
              <a:avLst/>
              <a:gdLst>
                <a:gd name="T0" fmla="*/ 3 w 24"/>
                <a:gd name="T1" fmla="*/ 0 h 34"/>
                <a:gd name="T2" fmla="*/ 4 w 24"/>
                <a:gd name="T3" fmla="*/ 21 h 34"/>
                <a:gd name="T4" fmla="*/ 20 w 24"/>
                <a:gd name="T5" fmla="*/ 34 h 34"/>
                <a:gd name="T6" fmla="*/ 20 w 24"/>
                <a:gd name="T7" fmla="*/ 13 h 34"/>
                <a:gd name="T8" fmla="*/ 3 w 24"/>
                <a:gd name="T9" fmla="*/ 0 h 34"/>
              </a:gdLst>
              <a:ahLst/>
              <a:cxnLst>
                <a:cxn ang="0">
                  <a:pos x="T0" y="T1"/>
                </a:cxn>
                <a:cxn ang="0">
                  <a:pos x="T2" y="T3"/>
                </a:cxn>
                <a:cxn ang="0">
                  <a:pos x="T4" y="T5"/>
                </a:cxn>
                <a:cxn ang="0">
                  <a:pos x="T6" y="T7"/>
                </a:cxn>
                <a:cxn ang="0">
                  <a:pos x="T8" y="T9"/>
                </a:cxn>
              </a:cxnLst>
              <a:rect l="0" t="0" r="r" b="b"/>
              <a:pathLst>
                <a:path w="24" h="34">
                  <a:moveTo>
                    <a:pt x="3" y="0"/>
                  </a:moveTo>
                  <a:cubicBezTo>
                    <a:pt x="3" y="0"/>
                    <a:pt x="0" y="11"/>
                    <a:pt x="4" y="21"/>
                  </a:cubicBezTo>
                  <a:cubicBezTo>
                    <a:pt x="9" y="30"/>
                    <a:pt x="20" y="34"/>
                    <a:pt x="20" y="34"/>
                  </a:cubicBezTo>
                  <a:cubicBezTo>
                    <a:pt x="20" y="34"/>
                    <a:pt x="24" y="23"/>
                    <a:pt x="20" y="13"/>
                  </a:cubicBezTo>
                  <a:cubicBezTo>
                    <a:pt x="15" y="4"/>
                    <a:pt x="3" y="0"/>
                    <a:pt x="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9" name="Freeform 149"/>
            <p:cNvSpPr>
              <a:spLocks/>
            </p:cNvSpPr>
            <p:nvPr/>
          </p:nvSpPr>
          <p:spPr bwMode="auto">
            <a:xfrm>
              <a:off x="2982312" y="2834770"/>
              <a:ext cx="86230" cy="44506"/>
            </a:xfrm>
            <a:custGeom>
              <a:avLst/>
              <a:gdLst>
                <a:gd name="T0" fmla="*/ 24 w 51"/>
                <a:gd name="T1" fmla="*/ 2 h 26"/>
                <a:gd name="T2" fmla="*/ 0 w 51"/>
                <a:gd name="T3" fmla="*/ 16 h 26"/>
                <a:gd name="T4" fmla="*/ 26 w 51"/>
                <a:gd name="T5" fmla="*/ 25 h 26"/>
                <a:gd name="T6" fmla="*/ 51 w 51"/>
                <a:gd name="T7" fmla="*/ 11 h 26"/>
                <a:gd name="T8" fmla="*/ 24 w 51"/>
                <a:gd name="T9" fmla="*/ 2 h 26"/>
              </a:gdLst>
              <a:ahLst/>
              <a:cxnLst>
                <a:cxn ang="0">
                  <a:pos x="T0" y="T1"/>
                </a:cxn>
                <a:cxn ang="0">
                  <a:pos x="T2" y="T3"/>
                </a:cxn>
                <a:cxn ang="0">
                  <a:pos x="T4" y="T5"/>
                </a:cxn>
                <a:cxn ang="0">
                  <a:pos x="T6" y="T7"/>
                </a:cxn>
                <a:cxn ang="0">
                  <a:pos x="T8" y="T9"/>
                </a:cxn>
              </a:cxnLst>
              <a:rect l="0" t="0" r="r" b="b"/>
              <a:pathLst>
                <a:path w="51" h="26">
                  <a:moveTo>
                    <a:pt x="24" y="2"/>
                  </a:moveTo>
                  <a:cubicBezTo>
                    <a:pt x="10" y="3"/>
                    <a:pt x="0" y="16"/>
                    <a:pt x="0" y="16"/>
                  </a:cubicBezTo>
                  <a:cubicBezTo>
                    <a:pt x="0" y="16"/>
                    <a:pt x="12" y="26"/>
                    <a:pt x="26" y="25"/>
                  </a:cubicBezTo>
                  <a:cubicBezTo>
                    <a:pt x="40" y="23"/>
                    <a:pt x="51" y="11"/>
                    <a:pt x="51" y="11"/>
                  </a:cubicBezTo>
                  <a:cubicBezTo>
                    <a:pt x="51" y="11"/>
                    <a:pt x="38" y="0"/>
                    <a:pt x="24"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0" name="Freeform 150"/>
            <p:cNvSpPr>
              <a:spLocks/>
            </p:cNvSpPr>
            <p:nvPr/>
          </p:nvSpPr>
          <p:spPr bwMode="auto">
            <a:xfrm>
              <a:off x="3043508" y="2859805"/>
              <a:ext cx="44506" cy="50069"/>
            </a:xfrm>
            <a:custGeom>
              <a:avLst/>
              <a:gdLst>
                <a:gd name="T0" fmla="*/ 6 w 26"/>
                <a:gd name="T1" fmla="*/ 10 h 30"/>
                <a:gd name="T2" fmla="*/ 2 w 26"/>
                <a:gd name="T3" fmla="*/ 30 h 30"/>
                <a:gd name="T4" fmla="*/ 20 w 26"/>
                <a:gd name="T5" fmla="*/ 20 h 30"/>
                <a:gd name="T6" fmla="*/ 24 w 26"/>
                <a:gd name="T7" fmla="*/ 0 h 30"/>
                <a:gd name="T8" fmla="*/ 6 w 26"/>
                <a:gd name="T9" fmla="*/ 10 h 30"/>
              </a:gdLst>
              <a:ahLst/>
              <a:cxnLst>
                <a:cxn ang="0">
                  <a:pos x="T0" y="T1"/>
                </a:cxn>
                <a:cxn ang="0">
                  <a:pos x="T2" y="T3"/>
                </a:cxn>
                <a:cxn ang="0">
                  <a:pos x="T4" y="T5"/>
                </a:cxn>
                <a:cxn ang="0">
                  <a:pos x="T6" y="T7"/>
                </a:cxn>
                <a:cxn ang="0">
                  <a:pos x="T8" y="T9"/>
                </a:cxn>
              </a:cxnLst>
              <a:rect l="0" t="0" r="r" b="b"/>
              <a:pathLst>
                <a:path w="26" h="30">
                  <a:moveTo>
                    <a:pt x="6" y="10"/>
                  </a:moveTo>
                  <a:cubicBezTo>
                    <a:pt x="0" y="18"/>
                    <a:pt x="2" y="30"/>
                    <a:pt x="2" y="30"/>
                  </a:cubicBezTo>
                  <a:cubicBezTo>
                    <a:pt x="2" y="30"/>
                    <a:pt x="14" y="29"/>
                    <a:pt x="20" y="20"/>
                  </a:cubicBezTo>
                  <a:cubicBezTo>
                    <a:pt x="26" y="12"/>
                    <a:pt x="24" y="0"/>
                    <a:pt x="24" y="0"/>
                  </a:cubicBezTo>
                  <a:cubicBezTo>
                    <a:pt x="24" y="0"/>
                    <a:pt x="12" y="1"/>
                    <a:pt x="6" y="1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1" name="Freeform 151"/>
            <p:cNvSpPr>
              <a:spLocks/>
            </p:cNvSpPr>
            <p:nvPr/>
          </p:nvSpPr>
          <p:spPr bwMode="auto">
            <a:xfrm>
              <a:off x="2911382" y="2047576"/>
              <a:ext cx="47287" cy="43115"/>
            </a:xfrm>
            <a:custGeom>
              <a:avLst/>
              <a:gdLst>
                <a:gd name="T0" fmla="*/ 0 w 27"/>
                <a:gd name="T1" fmla="*/ 1 h 25"/>
                <a:gd name="T2" fmla="*/ 8 w 27"/>
                <a:gd name="T3" fmla="*/ 19 h 25"/>
                <a:gd name="T4" fmla="*/ 27 w 27"/>
                <a:gd name="T5" fmla="*/ 24 h 25"/>
                <a:gd name="T6" fmla="*/ 19 w 27"/>
                <a:gd name="T7" fmla="*/ 6 h 25"/>
                <a:gd name="T8" fmla="*/ 0 w 27"/>
                <a:gd name="T9" fmla="*/ 1 h 25"/>
              </a:gdLst>
              <a:ahLst/>
              <a:cxnLst>
                <a:cxn ang="0">
                  <a:pos x="T0" y="T1"/>
                </a:cxn>
                <a:cxn ang="0">
                  <a:pos x="T2" y="T3"/>
                </a:cxn>
                <a:cxn ang="0">
                  <a:pos x="T4" y="T5"/>
                </a:cxn>
                <a:cxn ang="0">
                  <a:pos x="T6" y="T7"/>
                </a:cxn>
                <a:cxn ang="0">
                  <a:pos x="T8" y="T9"/>
                </a:cxn>
              </a:cxnLst>
              <a:rect l="0" t="0" r="r" b="b"/>
              <a:pathLst>
                <a:path w="27" h="25">
                  <a:moveTo>
                    <a:pt x="0" y="1"/>
                  </a:moveTo>
                  <a:cubicBezTo>
                    <a:pt x="0" y="1"/>
                    <a:pt x="1" y="12"/>
                    <a:pt x="8" y="19"/>
                  </a:cubicBezTo>
                  <a:cubicBezTo>
                    <a:pt x="16" y="25"/>
                    <a:pt x="27" y="24"/>
                    <a:pt x="27" y="24"/>
                  </a:cubicBezTo>
                  <a:cubicBezTo>
                    <a:pt x="27" y="24"/>
                    <a:pt x="26" y="13"/>
                    <a:pt x="19" y="6"/>
                  </a:cubicBezTo>
                  <a:cubicBezTo>
                    <a:pt x="11" y="0"/>
                    <a:pt x="0" y="1"/>
                    <a:pt x="0"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2" name="Freeform 152"/>
            <p:cNvSpPr>
              <a:spLocks/>
            </p:cNvSpPr>
            <p:nvPr/>
          </p:nvSpPr>
          <p:spPr bwMode="auto">
            <a:xfrm>
              <a:off x="2884956" y="2089300"/>
              <a:ext cx="70931" cy="54242"/>
            </a:xfrm>
            <a:custGeom>
              <a:avLst/>
              <a:gdLst>
                <a:gd name="T0" fmla="*/ 27 w 42"/>
                <a:gd name="T1" fmla="*/ 26 h 32"/>
                <a:gd name="T2" fmla="*/ 42 w 42"/>
                <a:gd name="T3" fmla="*/ 5 h 32"/>
                <a:gd name="T4" fmla="*/ 16 w 42"/>
                <a:gd name="T5" fmla="*/ 6 h 32"/>
                <a:gd name="T6" fmla="*/ 0 w 42"/>
                <a:gd name="T7" fmla="*/ 27 h 32"/>
                <a:gd name="T8" fmla="*/ 27 w 42"/>
                <a:gd name="T9" fmla="*/ 26 h 32"/>
              </a:gdLst>
              <a:ahLst/>
              <a:cxnLst>
                <a:cxn ang="0">
                  <a:pos x="T0" y="T1"/>
                </a:cxn>
                <a:cxn ang="0">
                  <a:pos x="T2" y="T3"/>
                </a:cxn>
                <a:cxn ang="0">
                  <a:pos x="T4" y="T5"/>
                </a:cxn>
                <a:cxn ang="0">
                  <a:pos x="T6" y="T7"/>
                </a:cxn>
                <a:cxn ang="0">
                  <a:pos x="T8" y="T9"/>
                </a:cxn>
              </a:cxnLst>
              <a:rect l="0" t="0" r="r" b="b"/>
              <a:pathLst>
                <a:path w="42" h="32">
                  <a:moveTo>
                    <a:pt x="27" y="26"/>
                  </a:moveTo>
                  <a:cubicBezTo>
                    <a:pt x="38" y="19"/>
                    <a:pt x="42" y="5"/>
                    <a:pt x="42" y="5"/>
                  </a:cubicBezTo>
                  <a:cubicBezTo>
                    <a:pt x="42" y="5"/>
                    <a:pt x="28" y="0"/>
                    <a:pt x="16" y="6"/>
                  </a:cubicBezTo>
                  <a:cubicBezTo>
                    <a:pt x="5" y="13"/>
                    <a:pt x="0" y="27"/>
                    <a:pt x="0" y="27"/>
                  </a:cubicBezTo>
                  <a:cubicBezTo>
                    <a:pt x="0" y="27"/>
                    <a:pt x="15" y="32"/>
                    <a:pt x="27" y="2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3" name="Freeform 153"/>
            <p:cNvSpPr>
              <a:spLocks/>
            </p:cNvSpPr>
            <p:nvPr/>
          </p:nvSpPr>
          <p:spPr bwMode="auto">
            <a:xfrm>
              <a:off x="2947543" y="2093472"/>
              <a:ext cx="36161" cy="59805"/>
            </a:xfrm>
            <a:custGeom>
              <a:avLst/>
              <a:gdLst>
                <a:gd name="T0" fmla="*/ 3 w 21"/>
                <a:gd name="T1" fmla="*/ 16 h 35"/>
                <a:gd name="T2" fmla="*/ 7 w 21"/>
                <a:gd name="T3" fmla="*/ 35 h 35"/>
                <a:gd name="T4" fmla="*/ 19 w 21"/>
                <a:gd name="T5" fmla="*/ 20 h 35"/>
                <a:gd name="T6" fmla="*/ 15 w 21"/>
                <a:gd name="T7" fmla="*/ 0 h 35"/>
                <a:gd name="T8" fmla="*/ 3 w 21"/>
                <a:gd name="T9" fmla="*/ 16 h 35"/>
              </a:gdLst>
              <a:ahLst/>
              <a:cxnLst>
                <a:cxn ang="0">
                  <a:pos x="T0" y="T1"/>
                </a:cxn>
                <a:cxn ang="0">
                  <a:pos x="T2" y="T3"/>
                </a:cxn>
                <a:cxn ang="0">
                  <a:pos x="T4" y="T5"/>
                </a:cxn>
                <a:cxn ang="0">
                  <a:pos x="T6" y="T7"/>
                </a:cxn>
                <a:cxn ang="0">
                  <a:pos x="T8" y="T9"/>
                </a:cxn>
              </a:cxnLst>
              <a:rect l="0" t="0" r="r" b="b"/>
              <a:pathLst>
                <a:path w="21" h="35">
                  <a:moveTo>
                    <a:pt x="3" y="16"/>
                  </a:moveTo>
                  <a:cubicBezTo>
                    <a:pt x="0" y="26"/>
                    <a:pt x="7" y="35"/>
                    <a:pt x="7" y="35"/>
                  </a:cubicBezTo>
                  <a:cubicBezTo>
                    <a:pt x="7" y="35"/>
                    <a:pt x="16" y="29"/>
                    <a:pt x="19" y="20"/>
                  </a:cubicBezTo>
                  <a:cubicBezTo>
                    <a:pt x="21" y="10"/>
                    <a:pt x="15" y="0"/>
                    <a:pt x="15" y="0"/>
                  </a:cubicBezTo>
                  <a:cubicBezTo>
                    <a:pt x="15" y="0"/>
                    <a:pt x="5" y="6"/>
                    <a:pt x="3" y="1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4" name="Freeform 154"/>
            <p:cNvSpPr>
              <a:spLocks/>
            </p:cNvSpPr>
            <p:nvPr/>
          </p:nvSpPr>
          <p:spPr bwMode="auto">
            <a:xfrm>
              <a:off x="3210404" y="1755508"/>
              <a:ext cx="30598" cy="40334"/>
            </a:xfrm>
            <a:custGeom>
              <a:avLst/>
              <a:gdLst>
                <a:gd name="T0" fmla="*/ 14 w 18"/>
                <a:gd name="T1" fmla="*/ 15 h 23"/>
                <a:gd name="T2" fmla="*/ 16 w 18"/>
                <a:gd name="T3" fmla="*/ 0 h 23"/>
                <a:gd name="T4" fmla="*/ 4 w 18"/>
                <a:gd name="T5" fmla="*/ 9 h 23"/>
                <a:gd name="T6" fmla="*/ 2 w 18"/>
                <a:gd name="T7" fmla="*/ 23 h 23"/>
                <a:gd name="T8" fmla="*/ 14 w 18"/>
                <a:gd name="T9" fmla="*/ 15 h 23"/>
              </a:gdLst>
              <a:ahLst/>
              <a:cxnLst>
                <a:cxn ang="0">
                  <a:pos x="T0" y="T1"/>
                </a:cxn>
                <a:cxn ang="0">
                  <a:pos x="T2" y="T3"/>
                </a:cxn>
                <a:cxn ang="0">
                  <a:pos x="T4" y="T5"/>
                </a:cxn>
                <a:cxn ang="0">
                  <a:pos x="T6" y="T7"/>
                </a:cxn>
                <a:cxn ang="0">
                  <a:pos x="T8" y="T9"/>
                </a:cxn>
              </a:cxnLst>
              <a:rect l="0" t="0" r="r" b="b"/>
              <a:pathLst>
                <a:path w="18" h="23">
                  <a:moveTo>
                    <a:pt x="14" y="15"/>
                  </a:moveTo>
                  <a:cubicBezTo>
                    <a:pt x="18" y="8"/>
                    <a:pt x="16" y="0"/>
                    <a:pt x="16" y="0"/>
                  </a:cubicBezTo>
                  <a:cubicBezTo>
                    <a:pt x="16" y="0"/>
                    <a:pt x="8" y="2"/>
                    <a:pt x="4" y="9"/>
                  </a:cubicBezTo>
                  <a:cubicBezTo>
                    <a:pt x="0" y="15"/>
                    <a:pt x="2" y="23"/>
                    <a:pt x="2" y="23"/>
                  </a:cubicBezTo>
                  <a:cubicBezTo>
                    <a:pt x="2" y="23"/>
                    <a:pt x="11" y="21"/>
                    <a:pt x="14" y="1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5" name="Freeform 155"/>
            <p:cNvSpPr>
              <a:spLocks/>
            </p:cNvSpPr>
            <p:nvPr/>
          </p:nvSpPr>
          <p:spPr bwMode="auto">
            <a:xfrm>
              <a:off x="3167289" y="1747163"/>
              <a:ext cx="43115" cy="48678"/>
            </a:xfrm>
            <a:custGeom>
              <a:avLst/>
              <a:gdLst>
                <a:gd name="T0" fmla="*/ 24 w 25"/>
                <a:gd name="T1" fmla="*/ 28 h 28"/>
                <a:gd name="T2" fmla="*/ 19 w 25"/>
                <a:gd name="T3" fmla="*/ 9 h 28"/>
                <a:gd name="T4" fmla="*/ 1 w 25"/>
                <a:gd name="T5" fmla="*/ 0 h 28"/>
                <a:gd name="T6" fmla="*/ 6 w 25"/>
                <a:gd name="T7" fmla="*/ 19 h 28"/>
                <a:gd name="T8" fmla="*/ 24 w 25"/>
                <a:gd name="T9" fmla="*/ 28 h 28"/>
              </a:gdLst>
              <a:ahLst/>
              <a:cxnLst>
                <a:cxn ang="0">
                  <a:pos x="T0" y="T1"/>
                </a:cxn>
                <a:cxn ang="0">
                  <a:pos x="T2" y="T3"/>
                </a:cxn>
                <a:cxn ang="0">
                  <a:pos x="T4" y="T5"/>
                </a:cxn>
                <a:cxn ang="0">
                  <a:pos x="T6" y="T7"/>
                </a:cxn>
                <a:cxn ang="0">
                  <a:pos x="T8" y="T9"/>
                </a:cxn>
              </a:cxnLst>
              <a:rect l="0" t="0" r="r" b="b"/>
              <a:pathLst>
                <a:path w="25" h="28">
                  <a:moveTo>
                    <a:pt x="24" y="28"/>
                  </a:moveTo>
                  <a:cubicBezTo>
                    <a:pt x="24" y="28"/>
                    <a:pt x="25" y="17"/>
                    <a:pt x="19" y="9"/>
                  </a:cubicBezTo>
                  <a:cubicBezTo>
                    <a:pt x="13" y="2"/>
                    <a:pt x="1" y="0"/>
                    <a:pt x="1" y="0"/>
                  </a:cubicBezTo>
                  <a:cubicBezTo>
                    <a:pt x="1" y="0"/>
                    <a:pt x="0" y="12"/>
                    <a:pt x="6" y="19"/>
                  </a:cubicBezTo>
                  <a:cubicBezTo>
                    <a:pt x="13" y="27"/>
                    <a:pt x="24" y="28"/>
                    <a:pt x="24" y="2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6" name="Freeform 156"/>
            <p:cNvSpPr>
              <a:spLocks/>
            </p:cNvSpPr>
            <p:nvPr/>
          </p:nvSpPr>
          <p:spPr bwMode="auto">
            <a:xfrm>
              <a:off x="3165898" y="1795841"/>
              <a:ext cx="45897" cy="22253"/>
            </a:xfrm>
            <a:custGeom>
              <a:avLst/>
              <a:gdLst>
                <a:gd name="T0" fmla="*/ 14 w 27"/>
                <a:gd name="T1" fmla="*/ 12 h 13"/>
                <a:gd name="T2" fmla="*/ 27 w 27"/>
                <a:gd name="T3" fmla="*/ 7 h 13"/>
                <a:gd name="T4" fmla="*/ 14 w 27"/>
                <a:gd name="T5" fmla="*/ 0 h 13"/>
                <a:gd name="T6" fmla="*/ 0 w 27"/>
                <a:gd name="T7" fmla="*/ 6 h 13"/>
                <a:gd name="T8" fmla="*/ 14 w 27"/>
                <a:gd name="T9" fmla="*/ 12 h 13"/>
              </a:gdLst>
              <a:ahLst/>
              <a:cxnLst>
                <a:cxn ang="0">
                  <a:pos x="T0" y="T1"/>
                </a:cxn>
                <a:cxn ang="0">
                  <a:pos x="T2" y="T3"/>
                </a:cxn>
                <a:cxn ang="0">
                  <a:pos x="T4" y="T5"/>
                </a:cxn>
                <a:cxn ang="0">
                  <a:pos x="T6" y="T7"/>
                </a:cxn>
                <a:cxn ang="0">
                  <a:pos x="T8" y="T9"/>
                </a:cxn>
              </a:cxnLst>
              <a:rect l="0" t="0" r="r" b="b"/>
              <a:pathLst>
                <a:path w="27" h="13">
                  <a:moveTo>
                    <a:pt x="14" y="12"/>
                  </a:moveTo>
                  <a:cubicBezTo>
                    <a:pt x="21" y="13"/>
                    <a:pt x="27" y="7"/>
                    <a:pt x="27" y="7"/>
                  </a:cubicBezTo>
                  <a:cubicBezTo>
                    <a:pt x="27" y="7"/>
                    <a:pt x="22" y="1"/>
                    <a:pt x="14" y="0"/>
                  </a:cubicBezTo>
                  <a:cubicBezTo>
                    <a:pt x="7" y="0"/>
                    <a:pt x="0" y="6"/>
                    <a:pt x="0" y="6"/>
                  </a:cubicBezTo>
                  <a:cubicBezTo>
                    <a:pt x="0" y="6"/>
                    <a:pt x="6" y="12"/>
                    <a:pt x="14" y="1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7" name="Freeform 157"/>
            <p:cNvSpPr>
              <a:spLocks/>
            </p:cNvSpPr>
            <p:nvPr/>
          </p:nvSpPr>
          <p:spPr bwMode="auto">
            <a:xfrm>
              <a:off x="5477410" y="2610851"/>
              <a:ext cx="34770" cy="41724"/>
            </a:xfrm>
            <a:custGeom>
              <a:avLst/>
              <a:gdLst>
                <a:gd name="T0" fmla="*/ 15 w 20"/>
                <a:gd name="T1" fmla="*/ 9 h 25"/>
                <a:gd name="T2" fmla="*/ 2 w 20"/>
                <a:gd name="T3" fmla="*/ 0 h 25"/>
                <a:gd name="T4" fmla="*/ 4 w 20"/>
                <a:gd name="T5" fmla="*/ 17 h 25"/>
                <a:gd name="T6" fmla="*/ 18 w 20"/>
                <a:gd name="T7" fmla="*/ 25 h 25"/>
                <a:gd name="T8" fmla="*/ 15 w 20"/>
                <a:gd name="T9" fmla="*/ 9 h 25"/>
              </a:gdLst>
              <a:ahLst/>
              <a:cxnLst>
                <a:cxn ang="0">
                  <a:pos x="T0" y="T1"/>
                </a:cxn>
                <a:cxn ang="0">
                  <a:pos x="T2" y="T3"/>
                </a:cxn>
                <a:cxn ang="0">
                  <a:pos x="T4" y="T5"/>
                </a:cxn>
                <a:cxn ang="0">
                  <a:pos x="T6" y="T7"/>
                </a:cxn>
                <a:cxn ang="0">
                  <a:pos x="T8" y="T9"/>
                </a:cxn>
              </a:cxnLst>
              <a:rect l="0" t="0" r="r" b="b"/>
              <a:pathLst>
                <a:path w="20" h="25">
                  <a:moveTo>
                    <a:pt x="15" y="9"/>
                  </a:moveTo>
                  <a:cubicBezTo>
                    <a:pt x="11" y="2"/>
                    <a:pt x="2" y="0"/>
                    <a:pt x="2" y="0"/>
                  </a:cubicBezTo>
                  <a:cubicBezTo>
                    <a:pt x="2" y="0"/>
                    <a:pt x="0" y="10"/>
                    <a:pt x="4" y="17"/>
                  </a:cubicBezTo>
                  <a:cubicBezTo>
                    <a:pt x="8" y="23"/>
                    <a:pt x="18" y="25"/>
                    <a:pt x="18" y="25"/>
                  </a:cubicBezTo>
                  <a:cubicBezTo>
                    <a:pt x="18" y="25"/>
                    <a:pt x="20" y="16"/>
                    <a:pt x="15" y="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8" name="Freeform 158"/>
            <p:cNvSpPr>
              <a:spLocks/>
            </p:cNvSpPr>
            <p:nvPr/>
          </p:nvSpPr>
          <p:spPr bwMode="auto">
            <a:xfrm>
              <a:off x="5482973" y="2580253"/>
              <a:ext cx="66758" cy="37552"/>
            </a:xfrm>
            <a:custGeom>
              <a:avLst/>
              <a:gdLst>
                <a:gd name="T0" fmla="*/ 22 w 39"/>
                <a:gd name="T1" fmla="*/ 20 h 22"/>
                <a:gd name="T2" fmla="*/ 39 w 39"/>
                <a:gd name="T3" fmla="*/ 7 h 22"/>
                <a:gd name="T4" fmla="*/ 18 w 39"/>
                <a:gd name="T5" fmla="*/ 2 h 22"/>
                <a:gd name="T6" fmla="*/ 0 w 39"/>
                <a:gd name="T7" fmla="*/ 15 h 22"/>
                <a:gd name="T8" fmla="*/ 22 w 39"/>
                <a:gd name="T9" fmla="*/ 20 h 22"/>
              </a:gdLst>
              <a:ahLst/>
              <a:cxnLst>
                <a:cxn ang="0">
                  <a:pos x="T0" y="T1"/>
                </a:cxn>
                <a:cxn ang="0">
                  <a:pos x="T2" y="T3"/>
                </a:cxn>
                <a:cxn ang="0">
                  <a:pos x="T4" y="T5"/>
                </a:cxn>
                <a:cxn ang="0">
                  <a:pos x="T6" y="T7"/>
                </a:cxn>
                <a:cxn ang="0">
                  <a:pos x="T8" y="T9"/>
                </a:cxn>
              </a:cxnLst>
              <a:rect l="0" t="0" r="r" b="b"/>
              <a:pathLst>
                <a:path w="39" h="22">
                  <a:moveTo>
                    <a:pt x="22" y="20"/>
                  </a:moveTo>
                  <a:cubicBezTo>
                    <a:pt x="32" y="18"/>
                    <a:pt x="39" y="7"/>
                    <a:pt x="39" y="7"/>
                  </a:cubicBezTo>
                  <a:cubicBezTo>
                    <a:pt x="39" y="7"/>
                    <a:pt x="28" y="0"/>
                    <a:pt x="18" y="2"/>
                  </a:cubicBezTo>
                  <a:cubicBezTo>
                    <a:pt x="7" y="5"/>
                    <a:pt x="0" y="15"/>
                    <a:pt x="0" y="15"/>
                  </a:cubicBezTo>
                  <a:cubicBezTo>
                    <a:pt x="0" y="15"/>
                    <a:pt x="11" y="22"/>
                    <a:pt x="22" y="2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9" name="Freeform 159"/>
            <p:cNvSpPr>
              <a:spLocks/>
            </p:cNvSpPr>
            <p:nvPr/>
          </p:nvSpPr>
          <p:spPr bwMode="auto">
            <a:xfrm>
              <a:off x="5466284" y="2559391"/>
              <a:ext cx="33379" cy="44506"/>
            </a:xfrm>
            <a:custGeom>
              <a:avLst/>
              <a:gdLst>
                <a:gd name="T0" fmla="*/ 16 w 20"/>
                <a:gd name="T1" fmla="*/ 16 h 26"/>
                <a:gd name="T2" fmla="*/ 17 w 20"/>
                <a:gd name="T3" fmla="*/ 0 h 26"/>
                <a:gd name="T4" fmla="*/ 4 w 20"/>
                <a:gd name="T5" fmla="*/ 10 h 26"/>
                <a:gd name="T6" fmla="*/ 3 w 20"/>
                <a:gd name="T7" fmla="*/ 26 h 26"/>
                <a:gd name="T8" fmla="*/ 16 w 20"/>
                <a:gd name="T9" fmla="*/ 16 h 26"/>
              </a:gdLst>
              <a:ahLst/>
              <a:cxnLst>
                <a:cxn ang="0">
                  <a:pos x="T0" y="T1"/>
                </a:cxn>
                <a:cxn ang="0">
                  <a:pos x="T2" y="T3"/>
                </a:cxn>
                <a:cxn ang="0">
                  <a:pos x="T4" y="T5"/>
                </a:cxn>
                <a:cxn ang="0">
                  <a:pos x="T6" y="T7"/>
                </a:cxn>
                <a:cxn ang="0">
                  <a:pos x="T8" y="T9"/>
                </a:cxn>
              </a:cxnLst>
              <a:rect l="0" t="0" r="r" b="b"/>
              <a:pathLst>
                <a:path w="20" h="26">
                  <a:moveTo>
                    <a:pt x="16" y="16"/>
                  </a:moveTo>
                  <a:cubicBezTo>
                    <a:pt x="20" y="9"/>
                    <a:pt x="17" y="0"/>
                    <a:pt x="17" y="0"/>
                  </a:cubicBezTo>
                  <a:cubicBezTo>
                    <a:pt x="17" y="0"/>
                    <a:pt x="8" y="3"/>
                    <a:pt x="4" y="10"/>
                  </a:cubicBezTo>
                  <a:cubicBezTo>
                    <a:pt x="0" y="17"/>
                    <a:pt x="3" y="26"/>
                    <a:pt x="3" y="26"/>
                  </a:cubicBezTo>
                  <a:cubicBezTo>
                    <a:pt x="3" y="26"/>
                    <a:pt x="12" y="24"/>
                    <a:pt x="16" y="1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0" name="Freeform 160"/>
            <p:cNvSpPr>
              <a:spLocks/>
            </p:cNvSpPr>
            <p:nvPr/>
          </p:nvSpPr>
          <p:spPr bwMode="auto">
            <a:xfrm>
              <a:off x="5980880" y="2539920"/>
              <a:ext cx="36161" cy="43115"/>
            </a:xfrm>
            <a:custGeom>
              <a:avLst/>
              <a:gdLst>
                <a:gd name="T0" fmla="*/ 18 w 21"/>
                <a:gd name="T1" fmla="*/ 25 h 25"/>
                <a:gd name="T2" fmla="*/ 16 w 21"/>
                <a:gd name="T3" fmla="*/ 9 h 25"/>
                <a:gd name="T4" fmla="*/ 2 w 21"/>
                <a:gd name="T5" fmla="*/ 0 h 25"/>
                <a:gd name="T6" fmla="*/ 5 w 21"/>
                <a:gd name="T7" fmla="*/ 16 h 25"/>
                <a:gd name="T8" fmla="*/ 18 w 21"/>
                <a:gd name="T9" fmla="*/ 25 h 25"/>
              </a:gdLst>
              <a:ahLst/>
              <a:cxnLst>
                <a:cxn ang="0">
                  <a:pos x="T0" y="T1"/>
                </a:cxn>
                <a:cxn ang="0">
                  <a:pos x="T2" y="T3"/>
                </a:cxn>
                <a:cxn ang="0">
                  <a:pos x="T4" y="T5"/>
                </a:cxn>
                <a:cxn ang="0">
                  <a:pos x="T6" y="T7"/>
                </a:cxn>
                <a:cxn ang="0">
                  <a:pos x="T8" y="T9"/>
                </a:cxn>
              </a:cxnLst>
              <a:rect l="0" t="0" r="r" b="b"/>
              <a:pathLst>
                <a:path w="21" h="25">
                  <a:moveTo>
                    <a:pt x="18" y="25"/>
                  </a:moveTo>
                  <a:cubicBezTo>
                    <a:pt x="18" y="25"/>
                    <a:pt x="21" y="15"/>
                    <a:pt x="16" y="9"/>
                  </a:cubicBezTo>
                  <a:cubicBezTo>
                    <a:pt x="12" y="2"/>
                    <a:pt x="2" y="0"/>
                    <a:pt x="2" y="0"/>
                  </a:cubicBezTo>
                  <a:cubicBezTo>
                    <a:pt x="2" y="0"/>
                    <a:pt x="0" y="9"/>
                    <a:pt x="5" y="16"/>
                  </a:cubicBezTo>
                  <a:cubicBezTo>
                    <a:pt x="9" y="23"/>
                    <a:pt x="18" y="25"/>
                    <a:pt x="18" y="2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1" name="Freeform 161"/>
            <p:cNvSpPr>
              <a:spLocks/>
            </p:cNvSpPr>
            <p:nvPr/>
          </p:nvSpPr>
          <p:spPr bwMode="auto">
            <a:xfrm>
              <a:off x="5987835" y="2507931"/>
              <a:ext cx="66758" cy="38942"/>
            </a:xfrm>
            <a:custGeom>
              <a:avLst/>
              <a:gdLst>
                <a:gd name="T0" fmla="*/ 39 w 39"/>
                <a:gd name="T1" fmla="*/ 7 h 23"/>
                <a:gd name="T2" fmla="*/ 18 w 39"/>
                <a:gd name="T3" fmla="*/ 3 h 23"/>
                <a:gd name="T4" fmla="*/ 0 w 39"/>
                <a:gd name="T5" fmla="*/ 16 h 23"/>
                <a:gd name="T6" fmla="*/ 21 w 39"/>
                <a:gd name="T7" fmla="*/ 20 h 23"/>
                <a:gd name="T8" fmla="*/ 39 w 39"/>
                <a:gd name="T9" fmla="*/ 7 h 23"/>
              </a:gdLst>
              <a:ahLst/>
              <a:cxnLst>
                <a:cxn ang="0">
                  <a:pos x="T0" y="T1"/>
                </a:cxn>
                <a:cxn ang="0">
                  <a:pos x="T2" y="T3"/>
                </a:cxn>
                <a:cxn ang="0">
                  <a:pos x="T4" y="T5"/>
                </a:cxn>
                <a:cxn ang="0">
                  <a:pos x="T6" y="T7"/>
                </a:cxn>
                <a:cxn ang="0">
                  <a:pos x="T8" y="T9"/>
                </a:cxn>
              </a:cxnLst>
              <a:rect l="0" t="0" r="r" b="b"/>
              <a:pathLst>
                <a:path w="39" h="23">
                  <a:moveTo>
                    <a:pt x="39" y="7"/>
                  </a:moveTo>
                  <a:cubicBezTo>
                    <a:pt x="39" y="7"/>
                    <a:pt x="28" y="0"/>
                    <a:pt x="18" y="3"/>
                  </a:cubicBezTo>
                  <a:cubicBezTo>
                    <a:pt x="7" y="5"/>
                    <a:pt x="0" y="16"/>
                    <a:pt x="0" y="16"/>
                  </a:cubicBezTo>
                  <a:cubicBezTo>
                    <a:pt x="0" y="16"/>
                    <a:pt x="11" y="23"/>
                    <a:pt x="21" y="20"/>
                  </a:cubicBezTo>
                  <a:cubicBezTo>
                    <a:pt x="32" y="18"/>
                    <a:pt x="39" y="7"/>
                    <a:pt x="39" y="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2" name="Freeform 162"/>
            <p:cNvSpPr>
              <a:spLocks/>
            </p:cNvSpPr>
            <p:nvPr/>
          </p:nvSpPr>
          <p:spPr bwMode="auto">
            <a:xfrm>
              <a:off x="5971145" y="2489851"/>
              <a:ext cx="34770" cy="41724"/>
            </a:xfrm>
            <a:custGeom>
              <a:avLst/>
              <a:gdLst>
                <a:gd name="T0" fmla="*/ 16 w 20"/>
                <a:gd name="T1" fmla="*/ 16 h 25"/>
                <a:gd name="T2" fmla="*/ 17 w 20"/>
                <a:gd name="T3" fmla="*/ 0 h 25"/>
                <a:gd name="T4" fmla="*/ 4 w 20"/>
                <a:gd name="T5" fmla="*/ 9 h 25"/>
                <a:gd name="T6" fmla="*/ 3 w 20"/>
                <a:gd name="T7" fmla="*/ 25 h 25"/>
                <a:gd name="T8" fmla="*/ 16 w 20"/>
                <a:gd name="T9" fmla="*/ 16 h 25"/>
              </a:gdLst>
              <a:ahLst/>
              <a:cxnLst>
                <a:cxn ang="0">
                  <a:pos x="T0" y="T1"/>
                </a:cxn>
                <a:cxn ang="0">
                  <a:pos x="T2" y="T3"/>
                </a:cxn>
                <a:cxn ang="0">
                  <a:pos x="T4" y="T5"/>
                </a:cxn>
                <a:cxn ang="0">
                  <a:pos x="T6" y="T7"/>
                </a:cxn>
                <a:cxn ang="0">
                  <a:pos x="T8" y="T9"/>
                </a:cxn>
              </a:cxnLst>
              <a:rect l="0" t="0" r="r" b="b"/>
              <a:pathLst>
                <a:path w="20" h="25">
                  <a:moveTo>
                    <a:pt x="16" y="16"/>
                  </a:moveTo>
                  <a:cubicBezTo>
                    <a:pt x="20" y="9"/>
                    <a:pt x="17" y="0"/>
                    <a:pt x="17" y="0"/>
                  </a:cubicBezTo>
                  <a:cubicBezTo>
                    <a:pt x="17" y="0"/>
                    <a:pt x="8" y="2"/>
                    <a:pt x="4" y="9"/>
                  </a:cubicBezTo>
                  <a:cubicBezTo>
                    <a:pt x="0" y="16"/>
                    <a:pt x="3" y="25"/>
                    <a:pt x="3" y="25"/>
                  </a:cubicBezTo>
                  <a:cubicBezTo>
                    <a:pt x="3" y="25"/>
                    <a:pt x="12" y="23"/>
                    <a:pt x="16" y="1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3" name="Freeform 163"/>
            <p:cNvSpPr>
              <a:spLocks/>
            </p:cNvSpPr>
            <p:nvPr/>
          </p:nvSpPr>
          <p:spPr bwMode="auto">
            <a:xfrm>
              <a:off x="6083800" y="2169967"/>
              <a:ext cx="36161" cy="41724"/>
            </a:xfrm>
            <a:custGeom>
              <a:avLst/>
              <a:gdLst>
                <a:gd name="T0" fmla="*/ 2 w 21"/>
                <a:gd name="T1" fmla="*/ 0 h 24"/>
                <a:gd name="T2" fmla="*/ 5 w 21"/>
                <a:gd name="T3" fmla="*/ 16 h 24"/>
                <a:gd name="T4" fmla="*/ 19 w 21"/>
                <a:gd name="T5" fmla="*/ 24 h 24"/>
                <a:gd name="T6" fmla="*/ 16 w 21"/>
                <a:gd name="T7" fmla="*/ 8 h 24"/>
                <a:gd name="T8" fmla="*/ 2 w 21"/>
                <a:gd name="T9" fmla="*/ 0 h 24"/>
              </a:gdLst>
              <a:ahLst/>
              <a:cxnLst>
                <a:cxn ang="0">
                  <a:pos x="T0" y="T1"/>
                </a:cxn>
                <a:cxn ang="0">
                  <a:pos x="T2" y="T3"/>
                </a:cxn>
                <a:cxn ang="0">
                  <a:pos x="T4" y="T5"/>
                </a:cxn>
                <a:cxn ang="0">
                  <a:pos x="T6" y="T7"/>
                </a:cxn>
                <a:cxn ang="0">
                  <a:pos x="T8" y="T9"/>
                </a:cxn>
              </a:cxnLst>
              <a:rect l="0" t="0" r="r" b="b"/>
              <a:pathLst>
                <a:path w="21" h="24">
                  <a:moveTo>
                    <a:pt x="2" y="0"/>
                  </a:moveTo>
                  <a:cubicBezTo>
                    <a:pt x="2" y="0"/>
                    <a:pt x="0" y="9"/>
                    <a:pt x="5" y="16"/>
                  </a:cubicBezTo>
                  <a:cubicBezTo>
                    <a:pt x="9" y="23"/>
                    <a:pt x="19" y="24"/>
                    <a:pt x="19" y="24"/>
                  </a:cubicBezTo>
                  <a:cubicBezTo>
                    <a:pt x="19" y="24"/>
                    <a:pt x="21" y="15"/>
                    <a:pt x="16" y="8"/>
                  </a:cubicBezTo>
                  <a:cubicBezTo>
                    <a:pt x="12" y="1"/>
                    <a:pt x="2" y="0"/>
                    <a:pt x="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4" name="Freeform 164"/>
            <p:cNvSpPr>
              <a:spLocks/>
            </p:cNvSpPr>
            <p:nvPr/>
          </p:nvSpPr>
          <p:spPr bwMode="auto">
            <a:xfrm>
              <a:off x="6090754" y="2137978"/>
              <a:ext cx="66758" cy="37552"/>
            </a:xfrm>
            <a:custGeom>
              <a:avLst/>
              <a:gdLst>
                <a:gd name="T0" fmla="*/ 0 w 39"/>
                <a:gd name="T1" fmla="*/ 15 h 22"/>
                <a:gd name="T2" fmla="*/ 21 w 39"/>
                <a:gd name="T3" fmla="*/ 20 h 22"/>
                <a:gd name="T4" fmla="*/ 39 w 39"/>
                <a:gd name="T5" fmla="*/ 7 h 22"/>
                <a:gd name="T6" fmla="*/ 18 w 39"/>
                <a:gd name="T7" fmla="*/ 2 h 22"/>
                <a:gd name="T8" fmla="*/ 0 w 39"/>
                <a:gd name="T9" fmla="*/ 15 h 22"/>
              </a:gdLst>
              <a:ahLst/>
              <a:cxnLst>
                <a:cxn ang="0">
                  <a:pos x="T0" y="T1"/>
                </a:cxn>
                <a:cxn ang="0">
                  <a:pos x="T2" y="T3"/>
                </a:cxn>
                <a:cxn ang="0">
                  <a:pos x="T4" y="T5"/>
                </a:cxn>
                <a:cxn ang="0">
                  <a:pos x="T6" y="T7"/>
                </a:cxn>
                <a:cxn ang="0">
                  <a:pos x="T8" y="T9"/>
                </a:cxn>
              </a:cxnLst>
              <a:rect l="0" t="0" r="r" b="b"/>
              <a:pathLst>
                <a:path w="39" h="22">
                  <a:moveTo>
                    <a:pt x="0" y="15"/>
                  </a:moveTo>
                  <a:cubicBezTo>
                    <a:pt x="0" y="15"/>
                    <a:pt x="11" y="22"/>
                    <a:pt x="21" y="20"/>
                  </a:cubicBezTo>
                  <a:cubicBezTo>
                    <a:pt x="32" y="18"/>
                    <a:pt x="39" y="7"/>
                    <a:pt x="39" y="7"/>
                  </a:cubicBezTo>
                  <a:cubicBezTo>
                    <a:pt x="39" y="7"/>
                    <a:pt x="28" y="0"/>
                    <a:pt x="18" y="2"/>
                  </a:cubicBezTo>
                  <a:cubicBezTo>
                    <a:pt x="7" y="5"/>
                    <a:pt x="0" y="15"/>
                    <a:pt x="0" y="1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5" name="Freeform 165"/>
            <p:cNvSpPr>
              <a:spLocks/>
            </p:cNvSpPr>
            <p:nvPr/>
          </p:nvSpPr>
          <p:spPr bwMode="auto">
            <a:xfrm>
              <a:off x="6074065" y="2117117"/>
              <a:ext cx="33379" cy="44506"/>
            </a:xfrm>
            <a:custGeom>
              <a:avLst/>
              <a:gdLst>
                <a:gd name="T0" fmla="*/ 16 w 20"/>
                <a:gd name="T1" fmla="*/ 17 h 26"/>
                <a:gd name="T2" fmla="*/ 17 w 20"/>
                <a:gd name="T3" fmla="*/ 0 h 26"/>
                <a:gd name="T4" fmla="*/ 4 w 20"/>
                <a:gd name="T5" fmla="*/ 10 h 26"/>
                <a:gd name="T6" fmla="*/ 3 w 20"/>
                <a:gd name="T7" fmla="*/ 26 h 26"/>
                <a:gd name="T8" fmla="*/ 16 w 20"/>
                <a:gd name="T9" fmla="*/ 17 h 26"/>
              </a:gdLst>
              <a:ahLst/>
              <a:cxnLst>
                <a:cxn ang="0">
                  <a:pos x="T0" y="T1"/>
                </a:cxn>
                <a:cxn ang="0">
                  <a:pos x="T2" y="T3"/>
                </a:cxn>
                <a:cxn ang="0">
                  <a:pos x="T4" y="T5"/>
                </a:cxn>
                <a:cxn ang="0">
                  <a:pos x="T6" y="T7"/>
                </a:cxn>
                <a:cxn ang="0">
                  <a:pos x="T8" y="T9"/>
                </a:cxn>
              </a:cxnLst>
              <a:rect l="0" t="0" r="r" b="b"/>
              <a:pathLst>
                <a:path w="20" h="26">
                  <a:moveTo>
                    <a:pt x="16" y="17"/>
                  </a:moveTo>
                  <a:cubicBezTo>
                    <a:pt x="20" y="9"/>
                    <a:pt x="17" y="0"/>
                    <a:pt x="17" y="0"/>
                  </a:cubicBezTo>
                  <a:cubicBezTo>
                    <a:pt x="17" y="0"/>
                    <a:pt x="8" y="3"/>
                    <a:pt x="4" y="10"/>
                  </a:cubicBezTo>
                  <a:cubicBezTo>
                    <a:pt x="0" y="17"/>
                    <a:pt x="3" y="26"/>
                    <a:pt x="3" y="26"/>
                  </a:cubicBezTo>
                  <a:cubicBezTo>
                    <a:pt x="3" y="26"/>
                    <a:pt x="12" y="24"/>
                    <a:pt x="16" y="1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6" name="Freeform 166"/>
            <p:cNvSpPr>
              <a:spLocks/>
            </p:cNvSpPr>
            <p:nvPr/>
          </p:nvSpPr>
          <p:spPr bwMode="auto">
            <a:xfrm>
              <a:off x="5876571" y="1939094"/>
              <a:ext cx="34770" cy="44506"/>
            </a:xfrm>
            <a:custGeom>
              <a:avLst/>
              <a:gdLst>
                <a:gd name="T0" fmla="*/ 17 w 20"/>
                <a:gd name="T1" fmla="*/ 26 h 26"/>
                <a:gd name="T2" fmla="*/ 16 w 20"/>
                <a:gd name="T3" fmla="*/ 10 h 26"/>
                <a:gd name="T4" fmla="*/ 3 w 20"/>
                <a:gd name="T5" fmla="*/ 0 h 26"/>
                <a:gd name="T6" fmla="*/ 4 w 20"/>
                <a:gd name="T7" fmla="*/ 16 h 26"/>
                <a:gd name="T8" fmla="*/ 17 w 20"/>
                <a:gd name="T9" fmla="*/ 26 h 26"/>
              </a:gdLst>
              <a:ahLst/>
              <a:cxnLst>
                <a:cxn ang="0">
                  <a:pos x="T0" y="T1"/>
                </a:cxn>
                <a:cxn ang="0">
                  <a:pos x="T2" y="T3"/>
                </a:cxn>
                <a:cxn ang="0">
                  <a:pos x="T4" y="T5"/>
                </a:cxn>
                <a:cxn ang="0">
                  <a:pos x="T6" y="T7"/>
                </a:cxn>
                <a:cxn ang="0">
                  <a:pos x="T8" y="T9"/>
                </a:cxn>
              </a:cxnLst>
              <a:rect l="0" t="0" r="r" b="b"/>
              <a:pathLst>
                <a:path w="20" h="26">
                  <a:moveTo>
                    <a:pt x="17" y="26"/>
                  </a:moveTo>
                  <a:cubicBezTo>
                    <a:pt x="17" y="26"/>
                    <a:pt x="20" y="17"/>
                    <a:pt x="16" y="10"/>
                  </a:cubicBezTo>
                  <a:cubicBezTo>
                    <a:pt x="12" y="3"/>
                    <a:pt x="3" y="0"/>
                    <a:pt x="3" y="0"/>
                  </a:cubicBezTo>
                  <a:cubicBezTo>
                    <a:pt x="3" y="0"/>
                    <a:pt x="0" y="9"/>
                    <a:pt x="4" y="16"/>
                  </a:cubicBezTo>
                  <a:cubicBezTo>
                    <a:pt x="8" y="24"/>
                    <a:pt x="17" y="26"/>
                    <a:pt x="17" y="2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7" name="Freeform 167"/>
            <p:cNvSpPr>
              <a:spLocks/>
            </p:cNvSpPr>
            <p:nvPr/>
          </p:nvSpPr>
          <p:spPr bwMode="auto">
            <a:xfrm>
              <a:off x="5886306" y="1911278"/>
              <a:ext cx="65368" cy="36161"/>
            </a:xfrm>
            <a:custGeom>
              <a:avLst/>
              <a:gdLst>
                <a:gd name="T0" fmla="*/ 19 w 39"/>
                <a:gd name="T1" fmla="*/ 2 h 21"/>
                <a:gd name="T2" fmla="*/ 0 w 39"/>
                <a:gd name="T3" fmla="*/ 13 h 21"/>
                <a:gd name="T4" fmla="*/ 21 w 39"/>
                <a:gd name="T5" fmla="*/ 19 h 21"/>
                <a:gd name="T6" fmla="*/ 39 w 39"/>
                <a:gd name="T7" fmla="*/ 8 h 21"/>
                <a:gd name="T8" fmla="*/ 19 w 39"/>
                <a:gd name="T9" fmla="*/ 2 h 21"/>
              </a:gdLst>
              <a:ahLst/>
              <a:cxnLst>
                <a:cxn ang="0">
                  <a:pos x="T0" y="T1"/>
                </a:cxn>
                <a:cxn ang="0">
                  <a:pos x="T2" y="T3"/>
                </a:cxn>
                <a:cxn ang="0">
                  <a:pos x="T4" y="T5"/>
                </a:cxn>
                <a:cxn ang="0">
                  <a:pos x="T6" y="T7"/>
                </a:cxn>
                <a:cxn ang="0">
                  <a:pos x="T8" y="T9"/>
                </a:cxn>
              </a:cxnLst>
              <a:rect l="0" t="0" r="r" b="b"/>
              <a:pathLst>
                <a:path w="39" h="21">
                  <a:moveTo>
                    <a:pt x="19" y="2"/>
                  </a:moveTo>
                  <a:cubicBezTo>
                    <a:pt x="8" y="3"/>
                    <a:pt x="0" y="13"/>
                    <a:pt x="0" y="13"/>
                  </a:cubicBezTo>
                  <a:cubicBezTo>
                    <a:pt x="0" y="13"/>
                    <a:pt x="10" y="21"/>
                    <a:pt x="21" y="19"/>
                  </a:cubicBezTo>
                  <a:cubicBezTo>
                    <a:pt x="32" y="18"/>
                    <a:pt x="39" y="8"/>
                    <a:pt x="39" y="8"/>
                  </a:cubicBezTo>
                  <a:cubicBezTo>
                    <a:pt x="39" y="8"/>
                    <a:pt x="29" y="0"/>
                    <a:pt x="19"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8" name="Freeform 168"/>
            <p:cNvSpPr>
              <a:spLocks/>
            </p:cNvSpPr>
            <p:nvPr/>
          </p:nvSpPr>
          <p:spPr bwMode="auto">
            <a:xfrm>
              <a:off x="5871008" y="1889025"/>
              <a:ext cx="33379" cy="41724"/>
            </a:xfrm>
            <a:custGeom>
              <a:avLst/>
              <a:gdLst>
                <a:gd name="T0" fmla="*/ 16 w 20"/>
                <a:gd name="T1" fmla="*/ 16 h 24"/>
                <a:gd name="T2" fmla="*/ 18 w 20"/>
                <a:gd name="T3" fmla="*/ 0 h 24"/>
                <a:gd name="T4" fmla="*/ 4 w 20"/>
                <a:gd name="T5" fmla="*/ 8 h 24"/>
                <a:gd name="T6" fmla="*/ 2 w 20"/>
                <a:gd name="T7" fmla="*/ 24 h 24"/>
                <a:gd name="T8" fmla="*/ 16 w 20"/>
                <a:gd name="T9" fmla="*/ 16 h 24"/>
              </a:gdLst>
              <a:ahLst/>
              <a:cxnLst>
                <a:cxn ang="0">
                  <a:pos x="T0" y="T1"/>
                </a:cxn>
                <a:cxn ang="0">
                  <a:pos x="T2" y="T3"/>
                </a:cxn>
                <a:cxn ang="0">
                  <a:pos x="T4" y="T5"/>
                </a:cxn>
                <a:cxn ang="0">
                  <a:pos x="T6" y="T7"/>
                </a:cxn>
                <a:cxn ang="0">
                  <a:pos x="T8" y="T9"/>
                </a:cxn>
              </a:cxnLst>
              <a:rect l="0" t="0" r="r" b="b"/>
              <a:pathLst>
                <a:path w="20" h="24">
                  <a:moveTo>
                    <a:pt x="16" y="16"/>
                  </a:moveTo>
                  <a:cubicBezTo>
                    <a:pt x="20" y="9"/>
                    <a:pt x="18" y="0"/>
                    <a:pt x="18" y="0"/>
                  </a:cubicBezTo>
                  <a:cubicBezTo>
                    <a:pt x="18" y="0"/>
                    <a:pt x="9" y="2"/>
                    <a:pt x="4" y="8"/>
                  </a:cubicBezTo>
                  <a:cubicBezTo>
                    <a:pt x="0" y="15"/>
                    <a:pt x="2" y="24"/>
                    <a:pt x="2" y="24"/>
                  </a:cubicBezTo>
                  <a:cubicBezTo>
                    <a:pt x="2" y="24"/>
                    <a:pt x="11" y="23"/>
                    <a:pt x="16" y="1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9" name="Freeform 169"/>
            <p:cNvSpPr>
              <a:spLocks/>
            </p:cNvSpPr>
            <p:nvPr/>
          </p:nvSpPr>
          <p:spPr bwMode="auto">
            <a:xfrm>
              <a:off x="5334158" y="1662324"/>
              <a:ext cx="18081" cy="23644"/>
            </a:xfrm>
            <a:custGeom>
              <a:avLst/>
              <a:gdLst>
                <a:gd name="T0" fmla="*/ 1 w 10"/>
                <a:gd name="T1" fmla="*/ 0 h 14"/>
                <a:gd name="T2" fmla="*/ 2 w 10"/>
                <a:gd name="T3" fmla="*/ 8 h 14"/>
                <a:gd name="T4" fmla="*/ 9 w 10"/>
                <a:gd name="T5" fmla="*/ 14 h 14"/>
                <a:gd name="T6" fmla="*/ 8 w 10"/>
                <a:gd name="T7" fmla="*/ 5 h 14"/>
                <a:gd name="T8" fmla="*/ 1 w 10"/>
                <a:gd name="T9" fmla="*/ 0 h 14"/>
              </a:gdLst>
              <a:ahLst/>
              <a:cxnLst>
                <a:cxn ang="0">
                  <a:pos x="T0" y="T1"/>
                </a:cxn>
                <a:cxn ang="0">
                  <a:pos x="T2" y="T3"/>
                </a:cxn>
                <a:cxn ang="0">
                  <a:pos x="T4" y="T5"/>
                </a:cxn>
                <a:cxn ang="0">
                  <a:pos x="T6" y="T7"/>
                </a:cxn>
                <a:cxn ang="0">
                  <a:pos x="T8" y="T9"/>
                </a:cxn>
              </a:cxnLst>
              <a:rect l="0" t="0" r="r" b="b"/>
              <a:pathLst>
                <a:path w="10" h="14">
                  <a:moveTo>
                    <a:pt x="1" y="0"/>
                  </a:moveTo>
                  <a:cubicBezTo>
                    <a:pt x="1" y="0"/>
                    <a:pt x="0" y="5"/>
                    <a:pt x="2" y="8"/>
                  </a:cubicBezTo>
                  <a:cubicBezTo>
                    <a:pt x="4" y="12"/>
                    <a:pt x="9" y="14"/>
                    <a:pt x="9" y="14"/>
                  </a:cubicBezTo>
                  <a:cubicBezTo>
                    <a:pt x="9" y="14"/>
                    <a:pt x="10" y="9"/>
                    <a:pt x="8" y="5"/>
                  </a:cubicBezTo>
                  <a:cubicBezTo>
                    <a:pt x="6" y="1"/>
                    <a:pt x="1" y="0"/>
                    <a:pt x="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40" name="Freeform 170"/>
            <p:cNvSpPr>
              <a:spLocks/>
            </p:cNvSpPr>
            <p:nvPr/>
          </p:nvSpPr>
          <p:spPr bwMode="auto">
            <a:xfrm>
              <a:off x="5338330" y="1647026"/>
              <a:ext cx="36161" cy="19471"/>
            </a:xfrm>
            <a:custGeom>
              <a:avLst/>
              <a:gdLst>
                <a:gd name="T0" fmla="*/ 0 w 21"/>
                <a:gd name="T1" fmla="*/ 7 h 11"/>
                <a:gd name="T2" fmla="*/ 11 w 21"/>
                <a:gd name="T3" fmla="*/ 10 h 11"/>
                <a:gd name="T4" fmla="*/ 21 w 21"/>
                <a:gd name="T5" fmla="*/ 4 h 11"/>
                <a:gd name="T6" fmla="*/ 10 w 21"/>
                <a:gd name="T7" fmla="*/ 1 h 11"/>
                <a:gd name="T8" fmla="*/ 0 w 21"/>
                <a:gd name="T9" fmla="*/ 7 h 11"/>
              </a:gdLst>
              <a:ahLst/>
              <a:cxnLst>
                <a:cxn ang="0">
                  <a:pos x="T0" y="T1"/>
                </a:cxn>
                <a:cxn ang="0">
                  <a:pos x="T2" y="T3"/>
                </a:cxn>
                <a:cxn ang="0">
                  <a:pos x="T4" y="T5"/>
                </a:cxn>
                <a:cxn ang="0">
                  <a:pos x="T6" y="T7"/>
                </a:cxn>
                <a:cxn ang="0">
                  <a:pos x="T8" y="T9"/>
                </a:cxn>
              </a:cxnLst>
              <a:rect l="0" t="0" r="r" b="b"/>
              <a:pathLst>
                <a:path w="21" h="11">
                  <a:moveTo>
                    <a:pt x="0" y="7"/>
                  </a:moveTo>
                  <a:cubicBezTo>
                    <a:pt x="0" y="7"/>
                    <a:pt x="6" y="11"/>
                    <a:pt x="11" y="10"/>
                  </a:cubicBezTo>
                  <a:cubicBezTo>
                    <a:pt x="17" y="10"/>
                    <a:pt x="21" y="4"/>
                    <a:pt x="21" y="4"/>
                  </a:cubicBezTo>
                  <a:cubicBezTo>
                    <a:pt x="21" y="4"/>
                    <a:pt x="16" y="0"/>
                    <a:pt x="10" y="1"/>
                  </a:cubicBezTo>
                  <a:cubicBezTo>
                    <a:pt x="4" y="2"/>
                    <a:pt x="0" y="7"/>
                    <a:pt x="0" y="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41" name="Freeform 171"/>
            <p:cNvSpPr>
              <a:spLocks/>
            </p:cNvSpPr>
            <p:nvPr/>
          </p:nvSpPr>
          <p:spPr bwMode="auto">
            <a:xfrm>
              <a:off x="5329985" y="1634508"/>
              <a:ext cx="18081" cy="22253"/>
            </a:xfrm>
            <a:custGeom>
              <a:avLst/>
              <a:gdLst>
                <a:gd name="T0" fmla="*/ 9 w 11"/>
                <a:gd name="T1" fmla="*/ 8 h 13"/>
                <a:gd name="T2" fmla="*/ 10 w 11"/>
                <a:gd name="T3" fmla="*/ 0 h 13"/>
                <a:gd name="T4" fmla="*/ 3 w 11"/>
                <a:gd name="T5" fmla="*/ 4 h 13"/>
                <a:gd name="T6" fmla="*/ 1 w 11"/>
                <a:gd name="T7" fmla="*/ 13 h 13"/>
                <a:gd name="T8" fmla="*/ 9 w 11"/>
                <a:gd name="T9" fmla="*/ 8 h 13"/>
              </a:gdLst>
              <a:ahLst/>
              <a:cxnLst>
                <a:cxn ang="0">
                  <a:pos x="T0" y="T1"/>
                </a:cxn>
                <a:cxn ang="0">
                  <a:pos x="T2" y="T3"/>
                </a:cxn>
                <a:cxn ang="0">
                  <a:pos x="T4" y="T5"/>
                </a:cxn>
                <a:cxn ang="0">
                  <a:pos x="T6" y="T7"/>
                </a:cxn>
                <a:cxn ang="0">
                  <a:pos x="T8" y="T9"/>
                </a:cxn>
              </a:cxnLst>
              <a:rect l="0" t="0" r="r" b="b"/>
              <a:pathLst>
                <a:path w="11" h="13">
                  <a:moveTo>
                    <a:pt x="9" y="8"/>
                  </a:moveTo>
                  <a:cubicBezTo>
                    <a:pt x="11" y="5"/>
                    <a:pt x="10" y="0"/>
                    <a:pt x="10" y="0"/>
                  </a:cubicBezTo>
                  <a:cubicBezTo>
                    <a:pt x="10" y="0"/>
                    <a:pt x="5" y="1"/>
                    <a:pt x="3" y="4"/>
                  </a:cubicBezTo>
                  <a:cubicBezTo>
                    <a:pt x="0" y="8"/>
                    <a:pt x="1" y="13"/>
                    <a:pt x="1" y="13"/>
                  </a:cubicBezTo>
                  <a:cubicBezTo>
                    <a:pt x="1" y="13"/>
                    <a:pt x="6" y="12"/>
                    <a:pt x="9" y="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42" name="Freeform 172"/>
            <p:cNvSpPr>
              <a:spLocks/>
            </p:cNvSpPr>
            <p:nvPr/>
          </p:nvSpPr>
          <p:spPr bwMode="auto">
            <a:xfrm>
              <a:off x="4794527" y="1902933"/>
              <a:ext cx="23644" cy="18081"/>
            </a:xfrm>
            <a:custGeom>
              <a:avLst/>
              <a:gdLst>
                <a:gd name="T0" fmla="*/ 14 w 14"/>
                <a:gd name="T1" fmla="*/ 10 h 11"/>
                <a:gd name="T2" fmla="*/ 9 w 14"/>
                <a:gd name="T3" fmla="*/ 3 h 11"/>
                <a:gd name="T4" fmla="*/ 0 w 14"/>
                <a:gd name="T5" fmla="*/ 1 h 11"/>
                <a:gd name="T6" fmla="*/ 5 w 14"/>
                <a:gd name="T7" fmla="*/ 9 h 11"/>
                <a:gd name="T8" fmla="*/ 14 w 14"/>
                <a:gd name="T9" fmla="*/ 10 h 11"/>
              </a:gdLst>
              <a:ahLst/>
              <a:cxnLst>
                <a:cxn ang="0">
                  <a:pos x="T0" y="T1"/>
                </a:cxn>
                <a:cxn ang="0">
                  <a:pos x="T2" y="T3"/>
                </a:cxn>
                <a:cxn ang="0">
                  <a:pos x="T4" y="T5"/>
                </a:cxn>
                <a:cxn ang="0">
                  <a:pos x="T6" y="T7"/>
                </a:cxn>
                <a:cxn ang="0">
                  <a:pos x="T8" y="T9"/>
                </a:cxn>
              </a:cxnLst>
              <a:rect l="0" t="0" r="r" b="b"/>
              <a:pathLst>
                <a:path w="14" h="11">
                  <a:moveTo>
                    <a:pt x="14" y="10"/>
                  </a:moveTo>
                  <a:cubicBezTo>
                    <a:pt x="14" y="10"/>
                    <a:pt x="13" y="5"/>
                    <a:pt x="9" y="3"/>
                  </a:cubicBezTo>
                  <a:cubicBezTo>
                    <a:pt x="5" y="0"/>
                    <a:pt x="0" y="1"/>
                    <a:pt x="0" y="1"/>
                  </a:cubicBezTo>
                  <a:cubicBezTo>
                    <a:pt x="0" y="1"/>
                    <a:pt x="1" y="6"/>
                    <a:pt x="5" y="9"/>
                  </a:cubicBezTo>
                  <a:cubicBezTo>
                    <a:pt x="9" y="11"/>
                    <a:pt x="14" y="10"/>
                    <a:pt x="14" y="1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43" name="Freeform 173"/>
            <p:cNvSpPr>
              <a:spLocks/>
            </p:cNvSpPr>
            <p:nvPr/>
          </p:nvSpPr>
          <p:spPr bwMode="auto">
            <a:xfrm>
              <a:off x="4795918" y="1879289"/>
              <a:ext cx="29207" cy="25034"/>
            </a:xfrm>
            <a:custGeom>
              <a:avLst/>
              <a:gdLst>
                <a:gd name="T0" fmla="*/ 6 w 17"/>
                <a:gd name="T1" fmla="*/ 3 h 15"/>
                <a:gd name="T2" fmla="*/ 0 w 17"/>
                <a:gd name="T3" fmla="*/ 13 h 15"/>
                <a:gd name="T4" fmla="*/ 11 w 17"/>
                <a:gd name="T5" fmla="*/ 11 h 15"/>
                <a:gd name="T6" fmla="*/ 17 w 17"/>
                <a:gd name="T7" fmla="*/ 1 h 15"/>
                <a:gd name="T8" fmla="*/ 6 w 17"/>
                <a:gd name="T9" fmla="*/ 3 h 15"/>
              </a:gdLst>
              <a:ahLst/>
              <a:cxnLst>
                <a:cxn ang="0">
                  <a:pos x="T0" y="T1"/>
                </a:cxn>
                <a:cxn ang="0">
                  <a:pos x="T2" y="T3"/>
                </a:cxn>
                <a:cxn ang="0">
                  <a:pos x="T4" y="T5"/>
                </a:cxn>
                <a:cxn ang="0">
                  <a:pos x="T6" y="T7"/>
                </a:cxn>
                <a:cxn ang="0">
                  <a:pos x="T8" y="T9"/>
                </a:cxn>
              </a:cxnLst>
              <a:rect l="0" t="0" r="r" b="b"/>
              <a:pathLst>
                <a:path w="17" h="15">
                  <a:moveTo>
                    <a:pt x="6" y="3"/>
                  </a:moveTo>
                  <a:cubicBezTo>
                    <a:pt x="1" y="7"/>
                    <a:pt x="0" y="13"/>
                    <a:pt x="0" y="13"/>
                  </a:cubicBezTo>
                  <a:cubicBezTo>
                    <a:pt x="0" y="13"/>
                    <a:pt x="6" y="15"/>
                    <a:pt x="11" y="11"/>
                  </a:cubicBezTo>
                  <a:cubicBezTo>
                    <a:pt x="16" y="8"/>
                    <a:pt x="17" y="1"/>
                    <a:pt x="17" y="1"/>
                  </a:cubicBezTo>
                  <a:cubicBezTo>
                    <a:pt x="17" y="1"/>
                    <a:pt x="10" y="0"/>
                    <a:pt x="6"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44" name="Freeform 174"/>
            <p:cNvSpPr>
              <a:spLocks/>
            </p:cNvSpPr>
            <p:nvPr/>
          </p:nvSpPr>
          <p:spPr bwMode="auto">
            <a:xfrm>
              <a:off x="4782010" y="1877899"/>
              <a:ext cx="15299" cy="25034"/>
            </a:xfrm>
            <a:custGeom>
              <a:avLst/>
              <a:gdLst>
                <a:gd name="T0" fmla="*/ 1 w 9"/>
                <a:gd name="T1" fmla="*/ 7 h 15"/>
                <a:gd name="T2" fmla="*/ 4 w 9"/>
                <a:gd name="T3" fmla="*/ 15 h 15"/>
                <a:gd name="T4" fmla="*/ 8 w 9"/>
                <a:gd name="T5" fmla="*/ 8 h 15"/>
                <a:gd name="T6" fmla="*/ 5 w 9"/>
                <a:gd name="T7" fmla="*/ 0 h 15"/>
                <a:gd name="T8" fmla="*/ 1 w 9"/>
                <a:gd name="T9" fmla="*/ 7 h 15"/>
              </a:gdLst>
              <a:ahLst/>
              <a:cxnLst>
                <a:cxn ang="0">
                  <a:pos x="T0" y="T1"/>
                </a:cxn>
                <a:cxn ang="0">
                  <a:pos x="T2" y="T3"/>
                </a:cxn>
                <a:cxn ang="0">
                  <a:pos x="T4" y="T5"/>
                </a:cxn>
                <a:cxn ang="0">
                  <a:pos x="T6" y="T7"/>
                </a:cxn>
                <a:cxn ang="0">
                  <a:pos x="T8" y="T9"/>
                </a:cxn>
              </a:cxnLst>
              <a:rect l="0" t="0" r="r" b="b"/>
              <a:pathLst>
                <a:path w="9" h="15">
                  <a:moveTo>
                    <a:pt x="1" y="7"/>
                  </a:moveTo>
                  <a:cubicBezTo>
                    <a:pt x="0" y="11"/>
                    <a:pt x="4" y="15"/>
                    <a:pt x="4" y="15"/>
                  </a:cubicBezTo>
                  <a:cubicBezTo>
                    <a:pt x="4" y="15"/>
                    <a:pt x="8" y="12"/>
                    <a:pt x="8" y="8"/>
                  </a:cubicBezTo>
                  <a:cubicBezTo>
                    <a:pt x="9" y="3"/>
                    <a:pt x="5" y="0"/>
                    <a:pt x="5" y="0"/>
                  </a:cubicBezTo>
                  <a:cubicBezTo>
                    <a:pt x="5" y="0"/>
                    <a:pt x="1" y="3"/>
                    <a:pt x="1" y="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45" name="Freeform 175"/>
            <p:cNvSpPr>
              <a:spLocks/>
            </p:cNvSpPr>
            <p:nvPr/>
          </p:nvSpPr>
          <p:spPr bwMode="auto">
            <a:xfrm>
              <a:off x="5542778" y="1541325"/>
              <a:ext cx="31989" cy="50069"/>
            </a:xfrm>
            <a:custGeom>
              <a:avLst/>
              <a:gdLst>
                <a:gd name="T0" fmla="*/ 16 w 19"/>
                <a:gd name="T1" fmla="*/ 17 h 29"/>
                <a:gd name="T2" fmla="*/ 15 w 19"/>
                <a:gd name="T3" fmla="*/ 0 h 29"/>
                <a:gd name="T4" fmla="*/ 3 w 19"/>
                <a:gd name="T5" fmla="*/ 12 h 29"/>
                <a:gd name="T6" fmla="*/ 4 w 19"/>
                <a:gd name="T7" fmla="*/ 29 h 29"/>
                <a:gd name="T8" fmla="*/ 16 w 19"/>
                <a:gd name="T9" fmla="*/ 17 h 29"/>
              </a:gdLst>
              <a:ahLst/>
              <a:cxnLst>
                <a:cxn ang="0">
                  <a:pos x="T0" y="T1"/>
                </a:cxn>
                <a:cxn ang="0">
                  <a:pos x="T2" y="T3"/>
                </a:cxn>
                <a:cxn ang="0">
                  <a:pos x="T4" y="T5"/>
                </a:cxn>
                <a:cxn ang="0">
                  <a:pos x="T6" y="T7"/>
                </a:cxn>
                <a:cxn ang="0">
                  <a:pos x="T8" y="T9"/>
                </a:cxn>
              </a:cxnLst>
              <a:rect l="0" t="0" r="r" b="b"/>
              <a:pathLst>
                <a:path w="19" h="29">
                  <a:moveTo>
                    <a:pt x="16" y="17"/>
                  </a:moveTo>
                  <a:cubicBezTo>
                    <a:pt x="19" y="9"/>
                    <a:pt x="15" y="0"/>
                    <a:pt x="15" y="0"/>
                  </a:cubicBezTo>
                  <a:cubicBezTo>
                    <a:pt x="15" y="0"/>
                    <a:pt x="6" y="4"/>
                    <a:pt x="3" y="12"/>
                  </a:cubicBezTo>
                  <a:cubicBezTo>
                    <a:pt x="0" y="20"/>
                    <a:pt x="4" y="29"/>
                    <a:pt x="4" y="29"/>
                  </a:cubicBezTo>
                  <a:cubicBezTo>
                    <a:pt x="4" y="29"/>
                    <a:pt x="13" y="25"/>
                    <a:pt x="16" y="1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46" name="Freeform 176"/>
            <p:cNvSpPr>
              <a:spLocks/>
            </p:cNvSpPr>
            <p:nvPr/>
          </p:nvSpPr>
          <p:spPr bwMode="auto">
            <a:xfrm>
              <a:off x="5509399" y="1539933"/>
              <a:ext cx="25034" cy="52850"/>
            </a:xfrm>
            <a:custGeom>
              <a:avLst/>
              <a:gdLst>
                <a:gd name="T0" fmla="*/ 9 w 15"/>
                <a:gd name="T1" fmla="*/ 31 h 31"/>
                <a:gd name="T2" fmla="*/ 15 w 15"/>
                <a:gd name="T3" fmla="*/ 15 h 31"/>
                <a:gd name="T4" fmla="*/ 7 w 15"/>
                <a:gd name="T5" fmla="*/ 0 h 31"/>
                <a:gd name="T6" fmla="*/ 1 w 15"/>
                <a:gd name="T7" fmla="*/ 16 h 31"/>
                <a:gd name="T8" fmla="*/ 9 w 15"/>
                <a:gd name="T9" fmla="*/ 31 h 31"/>
              </a:gdLst>
              <a:ahLst/>
              <a:cxnLst>
                <a:cxn ang="0">
                  <a:pos x="T0" y="T1"/>
                </a:cxn>
                <a:cxn ang="0">
                  <a:pos x="T2" y="T3"/>
                </a:cxn>
                <a:cxn ang="0">
                  <a:pos x="T4" y="T5"/>
                </a:cxn>
                <a:cxn ang="0">
                  <a:pos x="T6" y="T7"/>
                </a:cxn>
                <a:cxn ang="0">
                  <a:pos x="T8" y="T9"/>
                </a:cxn>
              </a:cxnLst>
              <a:rect l="0" t="0" r="r" b="b"/>
              <a:pathLst>
                <a:path w="15" h="31">
                  <a:moveTo>
                    <a:pt x="9" y="31"/>
                  </a:moveTo>
                  <a:cubicBezTo>
                    <a:pt x="9" y="31"/>
                    <a:pt x="15" y="24"/>
                    <a:pt x="15" y="15"/>
                  </a:cubicBezTo>
                  <a:cubicBezTo>
                    <a:pt x="14" y="7"/>
                    <a:pt x="7" y="0"/>
                    <a:pt x="7" y="0"/>
                  </a:cubicBezTo>
                  <a:cubicBezTo>
                    <a:pt x="7" y="0"/>
                    <a:pt x="0" y="7"/>
                    <a:pt x="1" y="16"/>
                  </a:cubicBezTo>
                  <a:cubicBezTo>
                    <a:pt x="1" y="24"/>
                    <a:pt x="9" y="31"/>
                    <a:pt x="9" y="3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47" name="Freeform 177"/>
            <p:cNvSpPr>
              <a:spLocks/>
            </p:cNvSpPr>
            <p:nvPr/>
          </p:nvSpPr>
          <p:spPr bwMode="auto">
            <a:xfrm>
              <a:off x="5467675" y="1556623"/>
              <a:ext cx="34770" cy="47287"/>
            </a:xfrm>
            <a:custGeom>
              <a:avLst/>
              <a:gdLst>
                <a:gd name="T0" fmla="*/ 17 w 20"/>
                <a:gd name="T1" fmla="*/ 28 h 28"/>
                <a:gd name="T2" fmla="*/ 17 w 20"/>
                <a:gd name="T3" fmla="*/ 11 h 28"/>
                <a:gd name="T4" fmla="*/ 4 w 20"/>
                <a:gd name="T5" fmla="*/ 0 h 28"/>
                <a:gd name="T6" fmla="*/ 4 w 20"/>
                <a:gd name="T7" fmla="*/ 17 h 28"/>
                <a:gd name="T8" fmla="*/ 17 w 20"/>
                <a:gd name="T9" fmla="*/ 28 h 28"/>
              </a:gdLst>
              <a:ahLst/>
              <a:cxnLst>
                <a:cxn ang="0">
                  <a:pos x="T0" y="T1"/>
                </a:cxn>
                <a:cxn ang="0">
                  <a:pos x="T2" y="T3"/>
                </a:cxn>
                <a:cxn ang="0">
                  <a:pos x="T4" y="T5"/>
                </a:cxn>
                <a:cxn ang="0">
                  <a:pos x="T6" y="T7"/>
                </a:cxn>
                <a:cxn ang="0">
                  <a:pos x="T8" y="T9"/>
                </a:cxn>
              </a:cxnLst>
              <a:rect l="0" t="0" r="r" b="b"/>
              <a:pathLst>
                <a:path w="20" h="28">
                  <a:moveTo>
                    <a:pt x="17" y="28"/>
                  </a:moveTo>
                  <a:cubicBezTo>
                    <a:pt x="17" y="28"/>
                    <a:pt x="20" y="19"/>
                    <a:pt x="17" y="11"/>
                  </a:cubicBezTo>
                  <a:cubicBezTo>
                    <a:pt x="13" y="3"/>
                    <a:pt x="4" y="0"/>
                    <a:pt x="4" y="0"/>
                  </a:cubicBezTo>
                  <a:cubicBezTo>
                    <a:pt x="4" y="0"/>
                    <a:pt x="0" y="9"/>
                    <a:pt x="4" y="17"/>
                  </a:cubicBezTo>
                  <a:cubicBezTo>
                    <a:pt x="7" y="24"/>
                    <a:pt x="17" y="28"/>
                    <a:pt x="17" y="2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48" name="Freeform 178"/>
            <p:cNvSpPr>
              <a:spLocks/>
            </p:cNvSpPr>
            <p:nvPr/>
          </p:nvSpPr>
          <p:spPr bwMode="auto">
            <a:xfrm>
              <a:off x="3275772" y="2245070"/>
              <a:ext cx="23644" cy="50069"/>
            </a:xfrm>
            <a:custGeom>
              <a:avLst/>
              <a:gdLst>
                <a:gd name="T0" fmla="*/ 13 w 14"/>
                <a:gd name="T1" fmla="*/ 15 h 29"/>
                <a:gd name="T2" fmla="*/ 8 w 14"/>
                <a:gd name="T3" fmla="*/ 0 h 29"/>
                <a:gd name="T4" fmla="*/ 0 w 14"/>
                <a:gd name="T5" fmla="*/ 14 h 29"/>
                <a:gd name="T6" fmla="*/ 6 w 14"/>
                <a:gd name="T7" fmla="*/ 29 h 29"/>
                <a:gd name="T8" fmla="*/ 13 w 14"/>
                <a:gd name="T9" fmla="*/ 15 h 29"/>
              </a:gdLst>
              <a:ahLst/>
              <a:cxnLst>
                <a:cxn ang="0">
                  <a:pos x="T0" y="T1"/>
                </a:cxn>
                <a:cxn ang="0">
                  <a:pos x="T2" y="T3"/>
                </a:cxn>
                <a:cxn ang="0">
                  <a:pos x="T4" y="T5"/>
                </a:cxn>
                <a:cxn ang="0">
                  <a:pos x="T6" y="T7"/>
                </a:cxn>
                <a:cxn ang="0">
                  <a:pos x="T8" y="T9"/>
                </a:cxn>
              </a:cxnLst>
              <a:rect l="0" t="0" r="r" b="b"/>
              <a:pathLst>
                <a:path w="14" h="29">
                  <a:moveTo>
                    <a:pt x="13" y="15"/>
                  </a:moveTo>
                  <a:cubicBezTo>
                    <a:pt x="14" y="7"/>
                    <a:pt x="8" y="0"/>
                    <a:pt x="8" y="0"/>
                  </a:cubicBezTo>
                  <a:cubicBezTo>
                    <a:pt x="8" y="0"/>
                    <a:pt x="1" y="6"/>
                    <a:pt x="0" y="14"/>
                  </a:cubicBezTo>
                  <a:cubicBezTo>
                    <a:pt x="0" y="22"/>
                    <a:pt x="6" y="29"/>
                    <a:pt x="6" y="29"/>
                  </a:cubicBezTo>
                  <a:cubicBezTo>
                    <a:pt x="6" y="29"/>
                    <a:pt x="13" y="23"/>
                    <a:pt x="13" y="1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49" name="Freeform 179"/>
            <p:cNvSpPr>
              <a:spLocks/>
            </p:cNvSpPr>
            <p:nvPr/>
          </p:nvSpPr>
          <p:spPr bwMode="auto">
            <a:xfrm>
              <a:off x="3304978" y="2236725"/>
              <a:ext cx="30598" cy="45897"/>
            </a:xfrm>
            <a:custGeom>
              <a:avLst/>
              <a:gdLst>
                <a:gd name="T0" fmla="*/ 14 w 18"/>
                <a:gd name="T1" fmla="*/ 27 h 27"/>
                <a:gd name="T2" fmla="*/ 15 w 18"/>
                <a:gd name="T3" fmla="*/ 11 h 27"/>
                <a:gd name="T4" fmla="*/ 4 w 18"/>
                <a:gd name="T5" fmla="*/ 0 h 27"/>
                <a:gd name="T6" fmla="*/ 3 w 18"/>
                <a:gd name="T7" fmla="*/ 16 h 27"/>
                <a:gd name="T8" fmla="*/ 14 w 18"/>
                <a:gd name="T9" fmla="*/ 27 h 27"/>
              </a:gdLst>
              <a:ahLst/>
              <a:cxnLst>
                <a:cxn ang="0">
                  <a:pos x="T0" y="T1"/>
                </a:cxn>
                <a:cxn ang="0">
                  <a:pos x="T2" y="T3"/>
                </a:cxn>
                <a:cxn ang="0">
                  <a:pos x="T4" y="T5"/>
                </a:cxn>
                <a:cxn ang="0">
                  <a:pos x="T6" y="T7"/>
                </a:cxn>
                <a:cxn ang="0">
                  <a:pos x="T8" y="T9"/>
                </a:cxn>
              </a:cxnLst>
              <a:rect l="0" t="0" r="r" b="b"/>
              <a:pathLst>
                <a:path w="18" h="27">
                  <a:moveTo>
                    <a:pt x="14" y="27"/>
                  </a:moveTo>
                  <a:cubicBezTo>
                    <a:pt x="14" y="27"/>
                    <a:pt x="18" y="19"/>
                    <a:pt x="15" y="11"/>
                  </a:cubicBezTo>
                  <a:cubicBezTo>
                    <a:pt x="12" y="4"/>
                    <a:pt x="4" y="0"/>
                    <a:pt x="4" y="0"/>
                  </a:cubicBezTo>
                  <a:cubicBezTo>
                    <a:pt x="4" y="0"/>
                    <a:pt x="0" y="8"/>
                    <a:pt x="3" y="16"/>
                  </a:cubicBezTo>
                  <a:cubicBezTo>
                    <a:pt x="6" y="23"/>
                    <a:pt x="14" y="27"/>
                    <a:pt x="14" y="2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50" name="Freeform 180"/>
            <p:cNvSpPr>
              <a:spLocks/>
            </p:cNvSpPr>
            <p:nvPr/>
          </p:nvSpPr>
          <p:spPr bwMode="auto">
            <a:xfrm>
              <a:off x="3331404" y="2218645"/>
              <a:ext cx="34770" cy="37552"/>
            </a:xfrm>
            <a:custGeom>
              <a:avLst/>
              <a:gdLst>
                <a:gd name="T0" fmla="*/ 0 w 20"/>
                <a:gd name="T1" fmla="*/ 0 h 22"/>
                <a:gd name="T2" fmla="*/ 5 w 20"/>
                <a:gd name="T3" fmla="*/ 15 h 22"/>
                <a:gd name="T4" fmla="*/ 20 w 20"/>
                <a:gd name="T5" fmla="*/ 22 h 22"/>
                <a:gd name="T6" fmla="*/ 15 w 20"/>
                <a:gd name="T7" fmla="*/ 7 h 22"/>
                <a:gd name="T8" fmla="*/ 0 w 20"/>
                <a:gd name="T9" fmla="*/ 0 h 22"/>
              </a:gdLst>
              <a:ahLst/>
              <a:cxnLst>
                <a:cxn ang="0">
                  <a:pos x="T0" y="T1"/>
                </a:cxn>
                <a:cxn ang="0">
                  <a:pos x="T2" y="T3"/>
                </a:cxn>
                <a:cxn ang="0">
                  <a:pos x="T4" y="T5"/>
                </a:cxn>
                <a:cxn ang="0">
                  <a:pos x="T6" y="T7"/>
                </a:cxn>
                <a:cxn ang="0">
                  <a:pos x="T8" y="T9"/>
                </a:cxn>
              </a:cxnLst>
              <a:rect l="0" t="0" r="r" b="b"/>
              <a:pathLst>
                <a:path w="20" h="22">
                  <a:moveTo>
                    <a:pt x="0" y="0"/>
                  </a:moveTo>
                  <a:cubicBezTo>
                    <a:pt x="0" y="0"/>
                    <a:pt x="0" y="10"/>
                    <a:pt x="5" y="15"/>
                  </a:cubicBezTo>
                  <a:cubicBezTo>
                    <a:pt x="11" y="21"/>
                    <a:pt x="20" y="22"/>
                    <a:pt x="20" y="22"/>
                  </a:cubicBezTo>
                  <a:cubicBezTo>
                    <a:pt x="20" y="22"/>
                    <a:pt x="20" y="13"/>
                    <a:pt x="15" y="7"/>
                  </a:cubicBezTo>
                  <a:cubicBezTo>
                    <a:pt x="10" y="1"/>
                    <a:pt x="0" y="0"/>
                    <a:pt x="0"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51" name="Freeform 181"/>
            <p:cNvSpPr>
              <a:spLocks/>
            </p:cNvSpPr>
            <p:nvPr/>
          </p:nvSpPr>
          <p:spPr bwMode="auto">
            <a:xfrm>
              <a:off x="3117221" y="1826439"/>
              <a:ext cx="34770" cy="34770"/>
            </a:xfrm>
            <a:custGeom>
              <a:avLst/>
              <a:gdLst>
                <a:gd name="T0" fmla="*/ 20 w 21"/>
                <a:gd name="T1" fmla="*/ 0 h 21"/>
                <a:gd name="T2" fmla="*/ 6 w 21"/>
                <a:gd name="T3" fmla="*/ 5 h 21"/>
                <a:gd name="T4" fmla="*/ 0 w 21"/>
                <a:gd name="T5" fmla="*/ 21 h 21"/>
                <a:gd name="T6" fmla="*/ 15 w 21"/>
                <a:gd name="T7" fmla="*/ 15 h 21"/>
                <a:gd name="T8" fmla="*/ 20 w 21"/>
                <a:gd name="T9" fmla="*/ 0 h 21"/>
              </a:gdLst>
              <a:ahLst/>
              <a:cxnLst>
                <a:cxn ang="0">
                  <a:pos x="T0" y="T1"/>
                </a:cxn>
                <a:cxn ang="0">
                  <a:pos x="T2" y="T3"/>
                </a:cxn>
                <a:cxn ang="0">
                  <a:pos x="T4" y="T5"/>
                </a:cxn>
                <a:cxn ang="0">
                  <a:pos x="T6" y="T7"/>
                </a:cxn>
                <a:cxn ang="0">
                  <a:pos x="T8" y="T9"/>
                </a:cxn>
              </a:cxnLst>
              <a:rect l="0" t="0" r="r" b="b"/>
              <a:pathLst>
                <a:path w="21" h="21">
                  <a:moveTo>
                    <a:pt x="20" y="0"/>
                  </a:moveTo>
                  <a:cubicBezTo>
                    <a:pt x="20" y="0"/>
                    <a:pt x="11" y="0"/>
                    <a:pt x="6" y="5"/>
                  </a:cubicBezTo>
                  <a:cubicBezTo>
                    <a:pt x="0" y="11"/>
                    <a:pt x="0" y="21"/>
                    <a:pt x="0" y="21"/>
                  </a:cubicBezTo>
                  <a:cubicBezTo>
                    <a:pt x="0" y="21"/>
                    <a:pt x="10" y="20"/>
                    <a:pt x="15" y="15"/>
                  </a:cubicBezTo>
                  <a:cubicBezTo>
                    <a:pt x="21" y="9"/>
                    <a:pt x="20" y="0"/>
                    <a:pt x="20"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52" name="Freeform 182"/>
            <p:cNvSpPr>
              <a:spLocks/>
            </p:cNvSpPr>
            <p:nvPr/>
          </p:nvSpPr>
          <p:spPr bwMode="auto">
            <a:xfrm>
              <a:off x="3088013" y="1805577"/>
              <a:ext cx="29207" cy="47287"/>
            </a:xfrm>
            <a:custGeom>
              <a:avLst/>
              <a:gdLst>
                <a:gd name="T0" fmla="*/ 15 w 17"/>
                <a:gd name="T1" fmla="*/ 16 h 28"/>
                <a:gd name="T2" fmla="*/ 13 w 17"/>
                <a:gd name="T3" fmla="*/ 0 h 28"/>
                <a:gd name="T4" fmla="*/ 2 w 17"/>
                <a:gd name="T5" fmla="*/ 12 h 28"/>
                <a:gd name="T6" fmla="*/ 4 w 17"/>
                <a:gd name="T7" fmla="*/ 28 h 28"/>
                <a:gd name="T8" fmla="*/ 15 w 17"/>
                <a:gd name="T9" fmla="*/ 16 h 28"/>
              </a:gdLst>
              <a:ahLst/>
              <a:cxnLst>
                <a:cxn ang="0">
                  <a:pos x="T0" y="T1"/>
                </a:cxn>
                <a:cxn ang="0">
                  <a:pos x="T2" y="T3"/>
                </a:cxn>
                <a:cxn ang="0">
                  <a:pos x="T4" y="T5"/>
                </a:cxn>
                <a:cxn ang="0">
                  <a:pos x="T6" y="T7"/>
                </a:cxn>
                <a:cxn ang="0">
                  <a:pos x="T8" y="T9"/>
                </a:cxn>
              </a:cxnLst>
              <a:rect l="0" t="0" r="r" b="b"/>
              <a:pathLst>
                <a:path w="17" h="28">
                  <a:moveTo>
                    <a:pt x="15" y="16"/>
                  </a:moveTo>
                  <a:cubicBezTo>
                    <a:pt x="17" y="9"/>
                    <a:pt x="13" y="0"/>
                    <a:pt x="13" y="0"/>
                  </a:cubicBezTo>
                  <a:cubicBezTo>
                    <a:pt x="13" y="0"/>
                    <a:pt x="5" y="4"/>
                    <a:pt x="2" y="12"/>
                  </a:cubicBezTo>
                  <a:cubicBezTo>
                    <a:pt x="0" y="19"/>
                    <a:pt x="4" y="28"/>
                    <a:pt x="4" y="28"/>
                  </a:cubicBezTo>
                  <a:cubicBezTo>
                    <a:pt x="4" y="28"/>
                    <a:pt x="12" y="24"/>
                    <a:pt x="15" y="1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53" name="Freeform 183"/>
            <p:cNvSpPr>
              <a:spLocks/>
            </p:cNvSpPr>
            <p:nvPr/>
          </p:nvSpPr>
          <p:spPr bwMode="auto">
            <a:xfrm>
              <a:off x="3053244" y="1804186"/>
              <a:ext cx="23644" cy="48678"/>
            </a:xfrm>
            <a:custGeom>
              <a:avLst/>
              <a:gdLst>
                <a:gd name="T0" fmla="*/ 7 w 14"/>
                <a:gd name="T1" fmla="*/ 29 h 29"/>
                <a:gd name="T2" fmla="*/ 13 w 14"/>
                <a:gd name="T3" fmla="*/ 14 h 29"/>
                <a:gd name="T4" fmla="*/ 6 w 14"/>
                <a:gd name="T5" fmla="*/ 0 h 29"/>
                <a:gd name="T6" fmla="*/ 0 w 14"/>
                <a:gd name="T7" fmla="*/ 14 h 29"/>
                <a:gd name="T8" fmla="*/ 7 w 14"/>
                <a:gd name="T9" fmla="*/ 29 h 29"/>
              </a:gdLst>
              <a:ahLst/>
              <a:cxnLst>
                <a:cxn ang="0">
                  <a:pos x="T0" y="T1"/>
                </a:cxn>
                <a:cxn ang="0">
                  <a:pos x="T2" y="T3"/>
                </a:cxn>
                <a:cxn ang="0">
                  <a:pos x="T4" y="T5"/>
                </a:cxn>
                <a:cxn ang="0">
                  <a:pos x="T6" y="T7"/>
                </a:cxn>
                <a:cxn ang="0">
                  <a:pos x="T8" y="T9"/>
                </a:cxn>
              </a:cxnLst>
              <a:rect l="0" t="0" r="r" b="b"/>
              <a:pathLst>
                <a:path w="14" h="29">
                  <a:moveTo>
                    <a:pt x="7" y="29"/>
                  </a:moveTo>
                  <a:cubicBezTo>
                    <a:pt x="7" y="29"/>
                    <a:pt x="14" y="22"/>
                    <a:pt x="13" y="14"/>
                  </a:cubicBezTo>
                  <a:cubicBezTo>
                    <a:pt x="13" y="6"/>
                    <a:pt x="6" y="0"/>
                    <a:pt x="6" y="0"/>
                  </a:cubicBezTo>
                  <a:cubicBezTo>
                    <a:pt x="6" y="0"/>
                    <a:pt x="0" y="6"/>
                    <a:pt x="0" y="14"/>
                  </a:cubicBezTo>
                  <a:cubicBezTo>
                    <a:pt x="1" y="22"/>
                    <a:pt x="7" y="29"/>
                    <a:pt x="7"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54" name="Freeform 184"/>
            <p:cNvSpPr>
              <a:spLocks/>
            </p:cNvSpPr>
            <p:nvPr/>
          </p:nvSpPr>
          <p:spPr bwMode="auto">
            <a:xfrm>
              <a:off x="3165898" y="2786092"/>
              <a:ext cx="34770" cy="40334"/>
            </a:xfrm>
            <a:custGeom>
              <a:avLst/>
              <a:gdLst>
                <a:gd name="T0" fmla="*/ 15 w 20"/>
                <a:gd name="T1" fmla="*/ 16 h 24"/>
                <a:gd name="T2" fmla="*/ 18 w 20"/>
                <a:gd name="T3" fmla="*/ 0 h 24"/>
                <a:gd name="T4" fmla="*/ 4 w 20"/>
                <a:gd name="T5" fmla="*/ 9 h 24"/>
                <a:gd name="T6" fmla="*/ 2 w 20"/>
                <a:gd name="T7" fmla="*/ 24 h 24"/>
                <a:gd name="T8" fmla="*/ 15 w 20"/>
                <a:gd name="T9" fmla="*/ 16 h 24"/>
              </a:gdLst>
              <a:ahLst/>
              <a:cxnLst>
                <a:cxn ang="0">
                  <a:pos x="T0" y="T1"/>
                </a:cxn>
                <a:cxn ang="0">
                  <a:pos x="T2" y="T3"/>
                </a:cxn>
                <a:cxn ang="0">
                  <a:pos x="T4" y="T5"/>
                </a:cxn>
                <a:cxn ang="0">
                  <a:pos x="T6" y="T7"/>
                </a:cxn>
                <a:cxn ang="0">
                  <a:pos x="T8" y="T9"/>
                </a:cxn>
              </a:cxnLst>
              <a:rect l="0" t="0" r="r" b="b"/>
              <a:pathLst>
                <a:path w="20" h="24">
                  <a:moveTo>
                    <a:pt x="15" y="16"/>
                  </a:moveTo>
                  <a:cubicBezTo>
                    <a:pt x="20" y="9"/>
                    <a:pt x="18" y="0"/>
                    <a:pt x="18" y="0"/>
                  </a:cubicBezTo>
                  <a:cubicBezTo>
                    <a:pt x="18" y="0"/>
                    <a:pt x="9" y="2"/>
                    <a:pt x="4" y="9"/>
                  </a:cubicBezTo>
                  <a:cubicBezTo>
                    <a:pt x="0" y="15"/>
                    <a:pt x="2" y="24"/>
                    <a:pt x="2" y="24"/>
                  </a:cubicBezTo>
                  <a:cubicBezTo>
                    <a:pt x="2" y="24"/>
                    <a:pt x="11" y="23"/>
                    <a:pt x="15" y="1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55" name="Freeform 185"/>
            <p:cNvSpPr>
              <a:spLocks/>
            </p:cNvSpPr>
            <p:nvPr/>
          </p:nvSpPr>
          <p:spPr bwMode="auto">
            <a:xfrm>
              <a:off x="3135301" y="2773575"/>
              <a:ext cx="27816" cy="50069"/>
            </a:xfrm>
            <a:custGeom>
              <a:avLst/>
              <a:gdLst>
                <a:gd name="T0" fmla="*/ 15 w 16"/>
                <a:gd name="T1" fmla="*/ 16 h 29"/>
                <a:gd name="T2" fmla="*/ 11 w 16"/>
                <a:gd name="T3" fmla="*/ 0 h 29"/>
                <a:gd name="T4" fmla="*/ 2 w 16"/>
                <a:gd name="T5" fmla="*/ 14 h 29"/>
                <a:gd name="T6" fmla="*/ 6 w 16"/>
                <a:gd name="T7" fmla="*/ 29 h 29"/>
                <a:gd name="T8" fmla="*/ 15 w 16"/>
                <a:gd name="T9" fmla="*/ 16 h 29"/>
              </a:gdLst>
              <a:ahLst/>
              <a:cxnLst>
                <a:cxn ang="0">
                  <a:pos x="T0" y="T1"/>
                </a:cxn>
                <a:cxn ang="0">
                  <a:pos x="T2" y="T3"/>
                </a:cxn>
                <a:cxn ang="0">
                  <a:pos x="T4" y="T5"/>
                </a:cxn>
                <a:cxn ang="0">
                  <a:pos x="T6" y="T7"/>
                </a:cxn>
                <a:cxn ang="0">
                  <a:pos x="T8" y="T9"/>
                </a:cxn>
              </a:cxnLst>
              <a:rect l="0" t="0" r="r" b="b"/>
              <a:pathLst>
                <a:path w="16" h="29">
                  <a:moveTo>
                    <a:pt x="15" y="16"/>
                  </a:moveTo>
                  <a:cubicBezTo>
                    <a:pt x="16" y="8"/>
                    <a:pt x="11" y="0"/>
                    <a:pt x="11" y="0"/>
                  </a:cubicBezTo>
                  <a:cubicBezTo>
                    <a:pt x="11" y="0"/>
                    <a:pt x="3" y="6"/>
                    <a:pt x="2" y="14"/>
                  </a:cubicBezTo>
                  <a:cubicBezTo>
                    <a:pt x="0" y="21"/>
                    <a:pt x="6" y="29"/>
                    <a:pt x="6" y="29"/>
                  </a:cubicBezTo>
                  <a:cubicBezTo>
                    <a:pt x="6" y="29"/>
                    <a:pt x="13" y="24"/>
                    <a:pt x="15" y="1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56" name="Freeform 186"/>
            <p:cNvSpPr>
              <a:spLocks/>
            </p:cNvSpPr>
            <p:nvPr/>
          </p:nvSpPr>
          <p:spPr bwMode="auto">
            <a:xfrm>
              <a:off x="3097749" y="2779138"/>
              <a:ext cx="29207" cy="50069"/>
            </a:xfrm>
            <a:custGeom>
              <a:avLst/>
              <a:gdLst>
                <a:gd name="T0" fmla="*/ 11 w 17"/>
                <a:gd name="T1" fmla="*/ 29 h 29"/>
                <a:gd name="T2" fmla="*/ 15 w 17"/>
                <a:gd name="T3" fmla="*/ 13 h 29"/>
                <a:gd name="T4" fmla="*/ 6 w 17"/>
                <a:gd name="T5" fmla="*/ 0 h 29"/>
                <a:gd name="T6" fmla="*/ 2 w 17"/>
                <a:gd name="T7" fmla="*/ 16 h 29"/>
                <a:gd name="T8" fmla="*/ 11 w 17"/>
                <a:gd name="T9" fmla="*/ 29 h 29"/>
              </a:gdLst>
              <a:ahLst/>
              <a:cxnLst>
                <a:cxn ang="0">
                  <a:pos x="T0" y="T1"/>
                </a:cxn>
                <a:cxn ang="0">
                  <a:pos x="T2" y="T3"/>
                </a:cxn>
                <a:cxn ang="0">
                  <a:pos x="T4" y="T5"/>
                </a:cxn>
                <a:cxn ang="0">
                  <a:pos x="T6" y="T7"/>
                </a:cxn>
                <a:cxn ang="0">
                  <a:pos x="T8" y="T9"/>
                </a:cxn>
              </a:cxnLst>
              <a:rect l="0" t="0" r="r" b="b"/>
              <a:pathLst>
                <a:path w="17" h="29">
                  <a:moveTo>
                    <a:pt x="11" y="29"/>
                  </a:moveTo>
                  <a:cubicBezTo>
                    <a:pt x="11" y="29"/>
                    <a:pt x="17" y="21"/>
                    <a:pt x="15" y="13"/>
                  </a:cubicBezTo>
                  <a:cubicBezTo>
                    <a:pt x="13" y="5"/>
                    <a:pt x="6" y="0"/>
                    <a:pt x="6" y="0"/>
                  </a:cubicBezTo>
                  <a:cubicBezTo>
                    <a:pt x="6" y="0"/>
                    <a:pt x="0" y="8"/>
                    <a:pt x="2" y="16"/>
                  </a:cubicBezTo>
                  <a:cubicBezTo>
                    <a:pt x="4" y="24"/>
                    <a:pt x="11" y="29"/>
                    <a:pt x="11"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57" name="Freeform 187"/>
            <p:cNvSpPr>
              <a:spLocks/>
            </p:cNvSpPr>
            <p:nvPr/>
          </p:nvSpPr>
          <p:spPr bwMode="auto">
            <a:xfrm>
              <a:off x="5204813" y="2064266"/>
              <a:ext cx="43115" cy="33379"/>
            </a:xfrm>
            <a:custGeom>
              <a:avLst/>
              <a:gdLst>
                <a:gd name="T0" fmla="*/ 9 w 25"/>
                <a:gd name="T1" fmla="*/ 4 h 19"/>
                <a:gd name="T2" fmla="*/ 0 w 25"/>
                <a:gd name="T3" fmla="*/ 17 h 19"/>
                <a:gd name="T4" fmla="*/ 16 w 25"/>
                <a:gd name="T5" fmla="*/ 15 h 19"/>
                <a:gd name="T6" fmla="*/ 25 w 25"/>
                <a:gd name="T7" fmla="*/ 2 h 19"/>
                <a:gd name="T8" fmla="*/ 9 w 25"/>
                <a:gd name="T9" fmla="*/ 4 h 19"/>
              </a:gdLst>
              <a:ahLst/>
              <a:cxnLst>
                <a:cxn ang="0">
                  <a:pos x="T0" y="T1"/>
                </a:cxn>
                <a:cxn ang="0">
                  <a:pos x="T2" y="T3"/>
                </a:cxn>
                <a:cxn ang="0">
                  <a:pos x="T4" y="T5"/>
                </a:cxn>
                <a:cxn ang="0">
                  <a:pos x="T6" y="T7"/>
                </a:cxn>
                <a:cxn ang="0">
                  <a:pos x="T8" y="T9"/>
                </a:cxn>
              </a:cxnLst>
              <a:rect l="0" t="0" r="r" b="b"/>
              <a:pathLst>
                <a:path w="25" h="19">
                  <a:moveTo>
                    <a:pt x="9" y="4"/>
                  </a:moveTo>
                  <a:cubicBezTo>
                    <a:pt x="2" y="8"/>
                    <a:pt x="0" y="17"/>
                    <a:pt x="0" y="17"/>
                  </a:cubicBezTo>
                  <a:cubicBezTo>
                    <a:pt x="0" y="17"/>
                    <a:pt x="9" y="19"/>
                    <a:pt x="16" y="15"/>
                  </a:cubicBezTo>
                  <a:cubicBezTo>
                    <a:pt x="23" y="11"/>
                    <a:pt x="25" y="2"/>
                    <a:pt x="25" y="2"/>
                  </a:cubicBezTo>
                  <a:cubicBezTo>
                    <a:pt x="25" y="2"/>
                    <a:pt x="16" y="0"/>
                    <a:pt x="9"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58" name="Freeform 188"/>
            <p:cNvSpPr>
              <a:spLocks/>
            </p:cNvSpPr>
            <p:nvPr/>
          </p:nvSpPr>
          <p:spPr bwMode="auto">
            <a:xfrm>
              <a:off x="5236802" y="2082346"/>
              <a:ext cx="34770" cy="40334"/>
            </a:xfrm>
            <a:custGeom>
              <a:avLst/>
              <a:gdLst>
                <a:gd name="T0" fmla="*/ 15 w 20"/>
                <a:gd name="T1" fmla="*/ 16 h 24"/>
                <a:gd name="T2" fmla="*/ 18 w 20"/>
                <a:gd name="T3" fmla="*/ 0 h 24"/>
                <a:gd name="T4" fmla="*/ 4 w 20"/>
                <a:gd name="T5" fmla="*/ 8 h 24"/>
                <a:gd name="T6" fmla="*/ 1 w 20"/>
                <a:gd name="T7" fmla="*/ 24 h 24"/>
                <a:gd name="T8" fmla="*/ 15 w 20"/>
                <a:gd name="T9" fmla="*/ 16 h 24"/>
              </a:gdLst>
              <a:ahLst/>
              <a:cxnLst>
                <a:cxn ang="0">
                  <a:pos x="T0" y="T1"/>
                </a:cxn>
                <a:cxn ang="0">
                  <a:pos x="T2" y="T3"/>
                </a:cxn>
                <a:cxn ang="0">
                  <a:pos x="T4" y="T5"/>
                </a:cxn>
                <a:cxn ang="0">
                  <a:pos x="T6" y="T7"/>
                </a:cxn>
                <a:cxn ang="0">
                  <a:pos x="T8" y="T9"/>
                </a:cxn>
              </a:cxnLst>
              <a:rect l="0" t="0" r="r" b="b"/>
              <a:pathLst>
                <a:path w="20" h="24">
                  <a:moveTo>
                    <a:pt x="15" y="16"/>
                  </a:moveTo>
                  <a:cubicBezTo>
                    <a:pt x="20" y="9"/>
                    <a:pt x="18" y="0"/>
                    <a:pt x="18" y="0"/>
                  </a:cubicBezTo>
                  <a:cubicBezTo>
                    <a:pt x="18" y="0"/>
                    <a:pt x="9" y="2"/>
                    <a:pt x="4" y="8"/>
                  </a:cubicBezTo>
                  <a:cubicBezTo>
                    <a:pt x="0" y="15"/>
                    <a:pt x="1" y="24"/>
                    <a:pt x="1" y="24"/>
                  </a:cubicBezTo>
                  <a:cubicBezTo>
                    <a:pt x="1" y="24"/>
                    <a:pt x="10" y="22"/>
                    <a:pt x="15" y="1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59" name="Freeform 189"/>
            <p:cNvSpPr>
              <a:spLocks/>
            </p:cNvSpPr>
            <p:nvPr/>
          </p:nvSpPr>
          <p:spPr bwMode="auto">
            <a:xfrm>
              <a:off x="5274353" y="2090691"/>
              <a:ext cx="29207" cy="47287"/>
            </a:xfrm>
            <a:custGeom>
              <a:avLst/>
              <a:gdLst>
                <a:gd name="T0" fmla="*/ 2 w 17"/>
                <a:gd name="T1" fmla="*/ 12 h 28"/>
                <a:gd name="T2" fmla="*/ 5 w 17"/>
                <a:gd name="T3" fmla="*/ 28 h 28"/>
                <a:gd name="T4" fmla="*/ 15 w 17"/>
                <a:gd name="T5" fmla="*/ 15 h 28"/>
                <a:gd name="T6" fmla="*/ 12 w 17"/>
                <a:gd name="T7" fmla="*/ 0 h 28"/>
                <a:gd name="T8" fmla="*/ 2 w 17"/>
                <a:gd name="T9" fmla="*/ 12 h 28"/>
              </a:gdLst>
              <a:ahLst/>
              <a:cxnLst>
                <a:cxn ang="0">
                  <a:pos x="T0" y="T1"/>
                </a:cxn>
                <a:cxn ang="0">
                  <a:pos x="T2" y="T3"/>
                </a:cxn>
                <a:cxn ang="0">
                  <a:pos x="T4" y="T5"/>
                </a:cxn>
                <a:cxn ang="0">
                  <a:pos x="T6" y="T7"/>
                </a:cxn>
                <a:cxn ang="0">
                  <a:pos x="T8" y="T9"/>
                </a:cxn>
              </a:cxnLst>
              <a:rect l="0" t="0" r="r" b="b"/>
              <a:pathLst>
                <a:path w="17" h="28">
                  <a:moveTo>
                    <a:pt x="2" y="12"/>
                  </a:moveTo>
                  <a:cubicBezTo>
                    <a:pt x="0" y="20"/>
                    <a:pt x="5" y="28"/>
                    <a:pt x="5" y="28"/>
                  </a:cubicBezTo>
                  <a:cubicBezTo>
                    <a:pt x="5" y="28"/>
                    <a:pt x="13" y="23"/>
                    <a:pt x="15" y="15"/>
                  </a:cubicBezTo>
                  <a:cubicBezTo>
                    <a:pt x="17" y="7"/>
                    <a:pt x="12" y="0"/>
                    <a:pt x="12" y="0"/>
                  </a:cubicBezTo>
                  <a:cubicBezTo>
                    <a:pt x="12" y="0"/>
                    <a:pt x="4" y="4"/>
                    <a:pt x="2" y="1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0" name="Freeform 190"/>
            <p:cNvSpPr>
              <a:spLocks/>
            </p:cNvSpPr>
            <p:nvPr/>
          </p:nvSpPr>
          <p:spPr bwMode="auto">
            <a:xfrm>
              <a:off x="5845973" y="1777761"/>
              <a:ext cx="50069" cy="50069"/>
            </a:xfrm>
            <a:custGeom>
              <a:avLst/>
              <a:gdLst>
                <a:gd name="T0" fmla="*/ 29 w 29"/>
                <a:gd name="T1" fmla="*/ 29 h 29"/>
                <a:gd name="T2" fmla="*/ 21 w 29"/>
                <a:gd name="T3" fmla="*/ 8 h 29"/>
                <a:gd name="T4" fmla="*/ 0 w 29"/>
                <a:gd name="T5" fmla="*/ 0 h 29"/>
                <a:gd name="T6" fmla="*/ 8 w 29"/>
                <a:gd name="T7" fmla="*/ 21 h 29"/>
                <a:gd name="T8" fmla="*/ 29 w 29"/>
                <a:gd name="T9" fmla="*/ 29 h 29"/>
              </a:gdLst>
              <a:ahLst/>
              <a:cxnLst>
                <a:cxn ang="0">
                  <a:pos x="T0" y="T1"/>
                </a:cxn>
                <a:cxn ang="0">
                  <a:pos x="T2" y="T3"/>
                </a:cxn>
                <a:cxn ang="0">
                  <a:pos x="T4" y="T5"/>
                </a:cxn>
                <a:cxn ang="0">
                  <a:pos x="T6" y="T7"/>
                </a:cxn>
                <a:cxn ang="0">
                  <a:pos x="T8" y="T9"/>
                </a:cxn>
              </a:cxnLst>
              <a:rect l="0" t="0" r="r" b="b"/>
              <a:pathLst>
                <a:path w="29" h="29">
                  <a:moveTo>
                    <a:pt x="29" y="29"/>
                  </a:moveTo>
                  <a:cubicBezTo>
                    <a:pt x="29" y="29"/>
                    <a:pt x="29" y="16"/>
                    <a:pt x="21" y="8"/>
                  </a:cubicBezTo>
                  <a:cubicBezTo>
                    <a:pt x="13" y="0"/>
                    <a:pt x="0" y="0"/>
                    <a:pt x="0" y="0"/>
                  </a:cubicBezTo>
                  <a:cubicBezTo>
                    <a:pt x="0" y="0"/>
                    <a:pt x="0" y="13"/>
                    <a:pt x="8" y="21"/>
                  </a:cubicBezTo>
                  <a:cubicBezTo>
                    <a:pt x="16" y="29"/>
                    <a:pt x="29" y="29"/>
                    <a:pt x="29"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1" name="Freeform 191"/>
            <p:cNvSpPr>
              <a:spLocks/>
            </p:cNvSpPr>
            <p:nvPr/>
          </p:nvSpPr>
          <p:spPr bwMode="auto">
            <a:xfrm>
              <a:off x="5819547" y="1811140"/>
              <a:ext cx="44506" cy="63977"/>
            </a:xfrm>
            <a:custGeom>
              <a:avLst/>
              <a:gdLst>
                <a:gd name="T0" fmla="*/ 5 w 26"/>
                <a:gd name="T1" fmla="*/ 0 h 38"/>
                <a:gd name="T2" fmla="*/ 4 w 26"/>
                <a:gd name="T3" fmla="*/ 23 h 38"/>
                <a:gd name="T4" fmla="*/ 21 w 26"/>
                <a:gd name="T5" fmla="*/ 38 h 38"/>
                <a:gd name="T6" fmla="*/ 21 w 26"/>
                <a:gd name="T7" fmla="*/ 15 h 38"/>
                <a:gd name="T8" fmla="*/ 5 w 26"/>
                <a:gd name="T9" fmla="*/ 0 h 38"/>
              </a:gdLst>
              <a:ahLst/>
              <a:cxnLst>
                <a:cxn ang="0">
                  <a:pos x="T0" y="T1"/>
                </a:cxn>
                <a:cxn ang="0">
                  <a:pos x="T2" y="T3"/>
                </a:cxn>
                <a:cxn ang="0">
                  <a:pos x="T4" y="T5"/>
                </a:cxn>
                <a:cxn ang="0">
                  <a:pos x="T6" y="T7"/>
                </a:cxn>
                <a:cxn ang="0">
                  <a:pos x="T8" y="T9"/>
                </a:cxn>
              </a:cxnLst>
              <a:rect l="0" t="0" r="r" b="b"/>
              <a:pathLst>
                <a:path w="26" h="38">
                  <a:moveTo>
                    <a:pt x="5" y="0"/>
                  </a:moveTo>
                  <a:cubicBezTo>
                    <a:pt x="5" y="0"/>
                    <a:pt x="0" y="12"/>
                    <a:pt x="4" y="23"/>
                  </a:cubicBezTo>
                  <a:cubicBezTo>
                    <a:pt x="9" y="33"/>
                    <a:pt x="21" y="38"/>
                    <a:pt x="21" y="38"/>
                  </a:cubicBezTo>
                  <a:cubicBezTo>
                    <a:pt x="21" y="38"/>
                    <a:pt x="26" y="26"/>
                    <a:pt x="21" y="15"/>
                  </a:cubicBezTo>
                  <a:cubicBezTo>
                    <a:pt x="17" y="5"/>
                    <a:pt x="5" y="0"/>
                    <a:pt x="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2" name="Freeform 192"/>
            <p:cNvSpPr>
              <a:spLocks/>
            </p:cNvSpPr>
            <p:nvPr/>
          </p:nvSpPr>
          <p:spPr bwMode="auto">
            <a:xfrm>
              <a:off x="5858490" y="1740209"/>
              <a:ext cx="45897" cy="33379"/>
            </a:xfrm>
            <a:custGeom>
              <a:avLst/>
              <a:gdLst>
                <a:gd name="T0" fmla="*/ 11 w 27"/>
                <a:gd name="T1" fmla="*/ 16 h 19"/>
                <a:gd name="T2" fmla="*/ 27 w 27"/>
                <a:gd name="T3" fmla="*/ 15 h 19"/>
                <a:gd name="T4" fmla="*/ 16 w 27"/>
                <a:gd name="T5" fmla="*/ 3 h 19"/>
                <a:gd name="T6" fmla="*/ 0 w 27"/>
                <a:gd name="T7" fmla="*/ 4 h 19"/>
                <a:gd name="T8" fmla="*/ 11 w 27"/>
                <a:gd name="T9" fmla="*/ 16 h 19"/>
              </a:gdLst>
              <a:ahLst/>
              <a:cxnLst>
                <a:cxn ang="0">
                  <a:pos x="T0" y="T1"/>
                </a:cxn>
                <a:cxn ang="0">
                  <a:pos x="T2" y="T3"/>
                </a:cxn>
                <a:cxn ang="0">
                  <a:pos x="T4" y="T5"/>
                </a:cxn>
                <a:cxn ang="0">
                  <a:pos x="T6" y="T7"/>
                </a:cxn>
                <a:cxn ang="0">
                  <a:pos x="T8" y="T9"/>
                </a:cxn>
              </a:cxnLst>
              <a:rect l="0" t="0" r="r" b="b"/>
              <a:pathLst>
                <a:path w="27" h="19">
                  <a:moveTo>
                    <a:pt x="11" y="16"/>
                  </a:moveTo>
                  <a:cubicBezTo>
                    <a:pt x="18" y="19"/>
                    <a:pt x="27" y="15"/>
                    <a:pt x="27" y="15"/>
                  </a:cubicBezTo>
                  <a:cubicBezTo>
                    <a:pt x="27" y="15"/>
                    <a:pt x="23" y="6"/>
                    <a:pt x="16" y="3"/>
                  </a:cubicBezTo>
                  <a:cubicBezTo>
                    <a:pt x="8" y="0"/>
                    <a:pt x="0" y="4"/>
                    <a:pt x="0" y="4"/>
                  </a:cubicBezTo>
                  <a:cubicBezTo>
                    <a:pt x="0" y="4"/>
                    <a:pt x="3" y="13"/>
                    <a:pt x="11" y="1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3" name="Freeform 193"/>
            <p:cNvSpPr>
              <a:spLocks/>
            </p:cNvSpPr>
            <p:nvPr/>
          </p:nvSpPr>
          <p:spPr bwMode="auto">
            <a:xfrm>
              <a:off x="5861271" y="1702658"/>
              <a:ext cx="62587" cy="29207"/>
            </a:xfrm>
            <a:custGeom>
              <a:avLst/>
              <a:gdLst>
                <a:gd name="T0" fmla="*/ 36 w 36"/>
                <a:gd name="T1" fmla="*/ 8 h 17"/>
                <a:gd name="T2" fmla="*/ 18 w 36"/>
                <a:gd name="T3" fmla="*/ 0 h 17"/>
                <a:gd name="T4" fmla="*/ 0 w 36"/>
                <a:gd name="T5" fmla="*/ 9 h 17"/>
                <a:gd name="T6" fmla="*/ 18 w 36"/>
                <a:gd name="T7" fmla="*/ 17 h 17"/>
                <a:gd name="T8" fmla="*/ 36 w 36"/>
                <a:gd name="T9" fmla="*/ 8 h 17"/>
              </a:gdLst>
              <a:ahLst/>
              <a:cxnLst>
                <a:cxn ang="0">
                  <a:pos x="T0" y="T1"/>
                </a:cxn>
                <a:cxn ang="0">
                  <a:pos x="T2" y="T3"/>
                </a:cxn>
                <a:cxn ang="0">
                  <a:pos x="T4" y="T5"/>
                </a:cxn>
                <a:cxn ang="0">
                  <a:pos x="T6" y="T7"/>
                </a:cxn>
                <a:cxn ang="0">
                  <a:pos x="T8" y="T9"/>
                </a:cxn>
              </a:cxnLst>
              <a:rect l="0" t="0" r="r" b="b"/>
              <a:pathLst>
                <a:path w="36" h="17">
                  <a:moveTo>
                    <a:pt x="36" y="8"/>
                  </a:moveTo>
                  <a:cubicBezTo>
                    <a:pt x="36" y="8"/>
                    <a:pt x="28" y="0"/>
                    <a:pt x="18" y="0"/>
                  </a:cubicBezTo>
                  <a:cubicBezTo>
                    <a:pt x="8" y="0"/>
                    <a:pt x="0" y="9"/>
                    <a:pt x="0" y="9"/>
                  </a:cubicBezTo>
                  <a:cubicBezTo>
                    <a:pt x="0" y="9"/>
                    <a:pt x="8" y="17"/>
                    <a:pt x="18" y="17"/>
                  </a:cubicBezTo>
                  <a:cubicBezTo>
                    <a:pt x="28" y="16"/>
                    <a:pt x="36" y="8"/>
                    <a:pt x="36" y="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4" name="Freeform 194"/>
            <p:cNvSpPr>
              <a:spLocks/>
            </p:cNvSpPr>
            <p:nvPr/>
          </p:nvSpPr>
          <p:spPr bwMode="auto">
            <a:xfrm>
              <a:off x="3783414" y="1526025"/>
              <a:ext cx="36161" cy="58414"/>
            </a:xfrm>
            <a:custGeom>
              <a:avLst/>
              <a:gdLst>
                <a:gd name="T0" fmla="*/ 5 w 21"/>
                <a:gd name="T1" fmla="*/ 0 h 34"/>
                <a:gd name="T2" fmla="*/ 3 w 21"/>
                <a:gd name="T3" fmla="*/ 20 h 34"/>
                <a:gd name="T4" fmla="*/ 16 w 21"/>
                <a:gd name="T5" fmla="*/ 34 h 34"/>
                <a:gd name="T6" fmla="*/ 18 w 21"/>
                <a:gd name="T7" fmla="*/ 15 h 34"/>
                <a:gd name="T8" fmla="*/ 5 w 21"/>
                <a:gd name="T9" fmla="*/ 0 h 34"/>
              </a:gdLst>
              <a:ahLst/>
              <a:cxnLst>
                <a:cxn ang="0">
                  <a:pos x="T0" y="T1"/>
                </a:cxn>
                <a:cxn ang="0">
                  <a:pos x="T2" y="T3"/>
                </a:cxn>
                <a:cxn ang="0">
                  <a:pos x="T4" y="T5"/>
                </a:cxn>
                <a:cxn ang="0">
                  <a:pos x="T6" y="T7"/>
                </a:cxn>
                <a:cxn ang="0">
                  <a:pos x="T8" y="T9"/>
                </a:cxn>
              </a:cxnLst>
              <a:rect l="0" t="0" r="r" b="b"/>
              <a:pathLst>
                <a:path w="21" h="34">
                  <a:moveTo>
                    <a:pt x="5" y="0"/>
                  </a:moveTo>
                  <a:cubicBezTo>
                    <a:pt x="5" y="0"/>
                    <a:pt x="0" y="10"/>
                    <a:pt x="3" y="20"/>
                  </a:cubicBezTo>
                  <a:cubicBezTo>
                    <a:pt x="6" y="29"/>
                    <a:pt x="16" y="34"/>
                    <a:pt x="16" y="34"/>
                  </a:cubicBezTo>
                  <a:cubicBezTo>
                    <a:pt x="16" y="34"/>
                    <a:pt x="21" y="24"/>
                    <a:pt x="18" y="15"/>
                  </a:cubicBezTo>
                  <a:cubicBezTo>
                    <a:pt x="15" y="5"/>
                    <a:pt x="5" y="0"/>
                    <a:pt x="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5" name="Freeform 195"/>
            <p:cNvSpPr>
              <a:spLocks/>
            </p:cNvSpPr>
            <p:nvPr/>
          </p:nvSpPr>
          <p:spPr bwMode="auto">
            <a:xfrm>
              <a:off x="3748644" y="1542715"/>
              <a:ext cx="27816" cy="61195"/>
            </a:xfrm>
            <a:custGeom>
              <a:avLst/>
              <a:gdLst>
                <a:gd name="T0" fmla="*/ 0 w 17"/>
                <a:gd name="T1" fmla="*/ 18 h 36"/>
                <a:gd name="T2" fmla="*/ 7 w 17"/>
                <a:gd name="T3" fmla="*/ 36 h 36"/>
                <a:gd name="T4" fmla="*/ 16 w 17"/>
                <a:gd name="T5" fmla="*/ 19 h 36"/>
                <a:gd name="T6" fmla="*/ 10 w 17"/>
                <a:gd name="T7" fmla="*/ 0 h 36"/>
                <a:gd name="T8" fmla="*/ 0 w 17"/>
                <a:gd name="T9" fmla="*/ 18 h 36"/>
              </a:gdLst>
              <a:ahLst/>
              <a:cxnLst>
                <a:cxn ang="0">
                  <a:pos x="T0" y="T1"/>
                </a:cxn>
                <a:cxn ang="0">
                  <a:pos x="T2" y="T3"/>
                </a:cxn>
                <a:cxn ang="0">
                  <a:pos x="T4" y="T5"/>
                </a:cxn>
                <a:cxn ang="0">
                  <a:pos x="T6" y="T7"/>
                </a:cxn>
                <a:cxn ang="0">
                  <a:pos x="T8" y="T9"/>
                </a:cxn>
              </a:cxnLst>
              <a:rect l="0" t="0" r="r" b="b"/>
              <a:pathLst>
                <a:path w="17" h="36">
                  <a:moveTo>
                    <a:pt x="0" y="18"/>
                  </a:moveTo>
                  <a:cubicBezTo>
                    <a:pt x="0" y="27"/>
                    <a:pt x="7" y="36"/>
                    <a:pt x="7" y="36"/>
                  </a:cubicBezTo>
                  <a:cubicBezTo>
                    <a:pt x="7" y="36"/>
                    <a:pt x="16" y="29"/>
                    <a:pt x="16" y="19"/>
                  </a:cubicBezTo>
                  <a:cubicBezTo>
                    <a:pt x="17" y="9"/>
                    <a:pt x="10" y="0"/>
                    <a:pt x="10" y="0"/>
                  </a:cubicBezTo>
                  <a:cubicBezTo>
                    <a:pt x="10" y="0"/>
                    <a:pt x="1" y="8"/>
                    <a:pt x="0" y="1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6" name="Freeform 196"/>
            <p:cNvSpPr>
              <a:spLocks/>
            </p:cNvSpPr>
            <p:nvPr/>
          </p:nvSpPr>
          <p:spPr bwMode="auto">
            <a:xfrm>
              <a:off x="3811230" y="1507945"/>
              <a:ext cx="30598" cy="30598"/>
            </a:xfrm>
            <a:custGeom>
              <a:avLst/>
              <a:gdLst>
                <a:gd name="T0" fmla="*/ 18 w 18"/>
                <a:gd name="T1" fmla="*/ 18 h 18"/>
                <a:gd name="T2" fmla="*/ 13 w 18"/>
                <a:gd name="T3" fmla="*/ 5 h 18"/>
                <a:gd name="T4" fmla="*/ 1 w 18"/>
                <a:gd name="T5" fmla="*/ 0 h 18"/>
                <a:gd name="T6" fmla="*/ 5 w 18"/>
                <a:gd name="T7" fmla="*/ 13 h 18"/>
                <a:gd name="T8" fmla="*/ 18 w 18"/>
                <a:gd name="T9" fmla="*/ 18 h 18"/>
              </a:gdLst>
              <a:ahLst/>
              <a:cxnLst>
                <a:cxn ang="0">
                  <a:pos x="T0" y="T1"/>
                </a:cxn>
                <a:cxn ang="0">
                  <a:pos x="T2" y="T3"/>
                </a:cxn>
                <a:cxn ang="0">
                  <a:pos x="T4" y="T5"/>
                </a:cxn>
                <a:cxn ang="0">
                  <a:pos x="T6" y="T7"/>
                </a:cxn>
                <a:cxn ang="0">
                  <a:pos x="T8" y="T9"/>
                </a:cxn>
              </a:cxnLst>
              <a:rect l="0" t="0" r="r" b="b"/>
              <a:pathLst>
                <a:path w="18" h="18">
                  <a:moveTo>
                    <a:pt x="18" y="18"/>
                  </a:moveTo>
                  <a:cubicBezTo>
                    <a:pt x="18" y="18"/>
                    <a:pt x="18" y="10"/>
                    <a:pt x="13" y="5"/>
                  </a:cubicBezTo>
                  <a:cubicBezTo>
                    <a:pt x="9" y="0"/>
                    <a:pt x="1" y="0"/>
                    <a:pt x="1" y="0"/>
                  </a:cubicBezTo>
                  <a:cubicBezTo>
                    <a:pt x="1" y="0"/>
                    <a:pt x="0" y="8"/>
                    <a:pt x="5" y="13"/>
                  </a:cubicBezTo>
                  <a:cubicBezTo>
                    <a:pt x="10" y="18"/>
                    <a:pt x="18" y="18"/>
                    <a:pt x="18" y="1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7" name="Freeform 197"/>
            <p:cNvSpPr>
              <a:spLocks/>
            </p:cNvSpPr>
            <p:nvPr/>
          </p:nvSpPr>
          <p:spPr bwMode="auto">
            <a:xfrm>
              <a:off x="3827920" y="1480129"/>
              <a:ext cx="48678" cy="33379"/>
            </a:xfrm>
            <a:custGeom>
              <a:avLst/>
              <a:gdLst>
                <a:gd name="T0" fmla="*/ 11 w 28"/>
                <a:gd name="T1" fmla="*/ 16 h 20"/>
                <a:gd name="T2" fmla="*/ 28 w 28"/>
                <a:gd name="T3" fmla="*/ 17 h 20"/>
                <a:gd name="T4" fmla="*/ 17 w 28"/>
                <a:gd name="T5" fmla="*/ 4 h 20"/>
                <a:gd name="T6" fmla="*/ 0 w 28"/>
                <a:gd name="T7" fmla="*/ 3 h 20"/>
                <a:gd name="T8" fmla="*/ 11 w 28"/>
                <a:gd name="T9" fmla="*/ 16 h 20"/>
              </a:gdLst>
              <a:ahLst/>
              <a:cxnLst>
                <a:cxn ang="0">
                  <a:pos x="T0" y="T1"/>
                </a:cxn>
                <a:cxn ang="0">
                  <a:pos x="T2" y="T3"/>
                </a:cxn>
                <a:cxn ang="0">
                  <a:pos x="T4" y="T5"/>
                </a:cxn>
                <a:cxn ang="0">
                  <a:pos x="T6" y="T7"/>
                </a:cxn>
                <a:cxn ang="0">
                  <a:pos x="T8" y="T9"/>
                </a:cxn>
              </a:cxnLst>
              <a:rect l="0" t="0" r="r" b="b"/>
              <a:pathLst>
                <a:path w="28" h="20">
                  <a:moveTo>
                    <a:pt x="11" y="16"/>
                  </a:moveTo>
                  <a:cubicBezTo>
                    <a:pt x="18" y="20"/>
                    <a:pt x="28" y="17"/>
                    <a:pt x="28" y="17"/>
                  </a:cubicBezTo>
                  <a:cubicBezTo>
                    <a:pt x="28" y="17"/>
                    <a:pt x="25" y="8"/>
                    <a:pt x="17" y="4"/>
                  </a:cubicBezTo>
                  <a:cubicBezTo>
                    <a:pt x="9" y="0"/>
                    <a:pt x="0" y="3"/>
                    <a:pt x="0" y="3"/>
                  </a:cubicBezTo>
                  <a:cubicBezTo>
                    <a:pt x="0" y="3"/>
                    <a:pt x="3" y="12"/>
                    <a:pt x="11" y="1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8" name="Freeform 198"/>
            <p:cNvSpPr>
              <a:spLocks/>
            </p:cNvSpPr>
            <p:nvPr/>
          </p:nvSpPr>
          <p:spPr bwMode="auto">
            <a:xfrm>
              <a:off x="4776446" y="1274291"/>
              <a:ext cx="43115" cy="50069"/>
            </a:xfrm>
            <a:custGeom>
              <a:avLst/>
              <a:gdLst>
                <a:gd name="T0" fmla="*/ 3 w 25"/>
                <a:gd name="T1" fmla="*/ 30 h 30"/>
                <a:gd name="T2" fmla="*/ 19 w 25"/>
                <a:gd name="T3" fmla="*/ 20 h 30"/>
                <a:gd name="T4" fmla="*/ 22 w 25"/>
                <a:gd name="T5" fmla="*/ 0 h 30"/>
                <a:gd name="T6" fmla="*/ 6 w 25"/>
                <a:gd name="T7" fmla="*/ 11 h 30"/>
                <a:gd name="T8" fmla="*/ 3 w 25"/>
                <a:gd name="T9" fmla="*/ 30 h 30"/>
              </a:gdLst>
              <a:ahLst/>
              <a:cxnLst>
                <a:cxn ang="0">
                  <a:pos x="T0" y="T1"/>
                </a:cxn>
                <a:cxn ang="0">
                  <a:pos x="T2" y="T3"/>
                </a:cxn>
                <a:cxn ang="0">
                  <a:pos x="T4" y="T5"/>
                </a:cxn>
                <a:cxn ang="0">
                  <a:pos x="T6" y="T7"/>
                </a:cxn>
                <a:cxn ang="0">
                  <a:pos x="T8" y="T9"/>
                </a:cxn>
              </a:cxnLst>
              <a:rect l="0" t="0" r="r" b="b"/>
              <a:pathLst>
                <a:path w="25" h="30">
                  <a:moveTo>
                    <a:pt x="3" y="30"/>
                  </a:moveTo>
                  <a:cubicBezTo>
                    <a:pt x="3" y="30"/>
                    <a:pt x="14" y="28"/>
                    <a:pt x="19" y="20"/>
                  </a:cubicBezTo>
                  <a:cubicBezTo>
                    <a:pt x="25" y="12"/>
                    <a:pt x="22" y="0"/>
                    <a:pt x="22" y="0"/>
                  </a:cubicBezTo>
                  <a:cubicBezTo>
                    <a:pt x="22" y="0"/>
                    <a:pt x="11" y="3"/>
                    <a:pt x="6" y="11"/>
                  </a:cubicBezTo>
                  <a:cubicBezTo>
                    <a:pt x="0" y="19"/>
                    <a:pt x="3" y="30"/>
                    <a:pt x="3" y="3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69" name="Freeform 199"/>
            <p:cNvSpPr>
              <a:spLocks/>
            </p:cNvSpPr>
            <p:nvPr/>
          </p:nvSpPr>
          <p:spPr bwMode="auto">
            <a:xfrm>
              <a:off x="4812607" y="1297934"/>
              <a:ext cx="50069" cy="41724"/>
            </a:xfrm>
            <a:custGeom>
              <a:avLst/>
              <a:gdLst>
                <a:gd name="T0" fmla="*/ 19 w 29"/>
                <a:gd name="T1" fmla="*/ 19 h 25"/>
                <a:gd name="T2" fmla="*/ 29 w 29"/>
                <a:gd name="T3" fmla="*/ 2 h 25"/>
                <a:gd name="T4" fmla="*/ 10 w 29"/>
                <a:gd name="T5" fmla="*/ 6 h 25"/>
                <a:gd name="T6" fmla="*/ 0 w 29"/>
                <a:gd name="T7" fmla="*/ 23 h 25"/>
                <a:gd name="T8" fmla="*/ 19 w 29"/>
                <a:gd name="T9" fmla="*/ 19 h 25"/>
              </a:gdLst>
              <a:ahLst/>
              <a:cxnLst>
                <a:cxn ang="0">
                  <a:pos x="T0" y="T1"/>
                </a:cxn>
                <a:cxn ang="0">
                  <a:pos x="T2" y="T3"/>
                </a:cxn>
                <a:cxn ang="0">
                  <a:pos x="T4" y="T5"/>
                </a:cxn>
                <a:cxn ang="0">
                  <a:pos x="T6" y="T7"/>
                </a:cxn>
                <a:cxn ang="0">
                  <a:pos x="T8" y="T9"/>
                </a:cxn>
              </a:cxnLst>
              <a:rect l="0" t="0" r="r" b="b"/>
              <a:pathLst>
                <a:path w="29" h="25">
                  <a:moveTo>
                    <a:pt x="19" y="19"/>
                  </a:moveTo>
                  <a:cubicBezTo>
                    <a:pt x="27" y="13"/>
                    <a:pt x="29" y="2"/>
                    <a:pt x="29" y="2"/>
                  </a:cubicBezTo>
                  <a:cubicBezTo>
                    <a:pt x="29" y="2"/>
                    <a:pt x="18" y="0"/>
                    <a:pt x="10" y="6"/>
                  </a:cubicBezTo>
                  <a:cubicBezTo>
                    <a:pt x="2" y="11"/>
                    <a:pt x="0" y="23"/>
                    <a:pt x="0" y="23"/>
                  </a:cubicBezTo>
                  <a:cubicBezTo>
                    <a:pt x="0" y="23"/>
                    <a:pt x="11" y="25"/>
                    <a:pt x="19" y="1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0" name="Freeform 200"/>
            <p:cNvSpPr>
              <a:spLocks/>
            </p:cNvSpPr>
            <p:nvPr/>
          </p:nvSpPr>
          <p:spPr bwMode="auto">
            <a:xfrm>
              <a:off x="4744458" y="1278463"/>
              <a:ext cx="23644" cy="43115"/>
            </a:xfrm>
            <a:custGeom>
              <a:avLst/>
              <a:gdLst>
                <a:gd name="T0" fmla="*/ 1 w 14"/>
                <a:gd name="T1" fmla="*/ 12 h 25"/>
                <a:gd name="T2" fmla="*/ 5 w 14"/>
                <a:gd name="T3" fmla="*/ 25 h 25"/>
                <a:gd name="T4" fmla="*/ 13 w 14"/>
                <a:gd name="T5" fmla="*/ 14 h 25"/>
                <a:gd name="T6" fmla="*/ 9 w 14"/>
                <a:gd name="T7" fmla="*/ 0 h 25"/>
                <a:gd name="T8" fmla="*/ 1 w 14"/>
                <a:gd name="T9" fmla="*/ 12 h 25"/>
              </a:gdLst>
              <a:ahLst/>
              <a:cxnLst>
                <a:cxn ang="0">
                  <a:pos x="T0" y="T1"/>
                </a:cxn>
                <a:cxn ang="0">
                  <a:pos x="T2" y="T3"/>
                </a:cxn>
                <a:cxn ang="0">
                  <a:pos x="T4" y="T5"/>
                </a:cxn>
                <a:cxn ang="0">
                  <a:pos x="T6" y="T7"/>
                </a:cxn>
                <a:cxn ang="0">
                  <a:pos x="T8" y="T9"/>
                </a:cxn>
              </a:cxnLst>
              <a:rect l="0" t="0" r="r" b="b"/>
              <a:pathLst>
                <a:path w="14" h="25">
                  <a:moveTo>
                    <a:pt x="1" y="12"/>
                  </a:moveTo>
                  <a:cubicBezTo>
                    <a:pt x="0" y="19"/>
                    <a:pt x="5" y="25"/>
                    <a:pt x="5" y="25"/>
                  </a:cubicBezTo>
                  <a:cubicBezTo>
                    <a:pt x="5" y="25"/>
                    <a:pt x="12" y="21"/>
                    <a:pt x="13" y="14"/>
                  </a:cubicBezTo>
                  <a:cubicBezTo>
                    <a:pt x="14" y="7"/>
                    <a:pt x="9" y="0"/>
                    <a:pt x="9" y="0"/>
                  </a:cubicBezTo>
                  <a:cubicBezTo>
                    <a:pt x="9" y="0"/>
                    <a:pt x="2" y="5"/>
                    <a:pt x="1" y="1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1" name="Freeform 201"/>
            <p:cNvSpPr>
              <a:spLocks/>
            </p:cNvSpPr>
            <p:nvPr/>
          </p:nvSpPr>
          <p:spPr bwMode="auto">
            <a:xfrm>
              <a:off x="4705516" y="1271509"/>
              <a:ext cx="30598" cy="51460"/>
            </a:xfrm>
            <a:custGeom>
              <a:avLst/>
              <a:gdLst>
                <a:gd name="T0" fmla="*/ 6 w 18"/>
                <a:gd name="T1" fmla="*/ 0 h 30"/>
                <a:gd name="T2" fmla="*/ 2 w 18"/>
                <a:gd name="T3" fmla="*/ 17 h 30"/>
                <a:gd name="T4" fmla="*/ 13 w 18"/>
                <a:gd name="T5" fmla="*/ 30 h 30"/>
                <a:gd name="T6" fmla="*/ 16 w 18"/>
                <a:gd name="T7" fmla="*/ 13 h 30"/>
                <a:gd name="T8" fmla="*/ 6 w 18"/>
                <a:gd name="T9" fmla="*/ 0 h 30"/>
              </a:gdLst>
              <a:ahLst/>
              <a:cxnLst>
                <a:cxn ang="0">
                  <a:pos x="T0" y="T1"/>
                </a:cxn>
                <a:cxn ang="0">
                  <a:pos x="T2" y="T3"/>
                </a:cxn>
                <a:cxn ang="0">
                  <a:pos x="T4" y="T5"/>
                </a:cxn>
                <a:cxn ang="0">
                  <a:pos x="T6" y="T7"/>
                </a:cxn>
                <a:cxn ang="0">
                  <a:pos x="T8" y="T9"/>
                </a:cxn>
              </a:cxnLst>
              <a:rect l="0" t="0" r="r" b="b"/>
              <a:pathLst>
                <a:path w="18" h="30">
                  <a:moveTo>
                    <a:pt x="6" y="0"/>
                  </a:moveTo>
                  <a:cubicBezTo>
                    <a:pt x="6" y="0"/>
                    <a:pt x="0" y="8"/>
                    <a:pt x="2" y="17"/>
                  </a:cubicBezTo>
                  <a:cubicBezTo>
                    <a:pt x="4" y="25"/>
                    <a:pt x="13" y="30"/>
                    <a:pt x="13" y="30"/>
                  </a:cubicBezTo>
                  <a:cubicBezTo>
                    <a:pt x="13" y="30"/>
                    <a:pt x="18" y="22"/>
                    <a:pt x="16" y="13"/>
                  </a:cubicBezTo>
                  <a:cubicBezTo>
                    <a:pt x="14" y="5"/>
                    <a:pt x="6" y="0"/>
                    <a:pt x="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2" name="Freeform 202"/>
            <p:cNvSpPr>
              <a:spLocks/>
            </p:cNvSpPr>
            <p:nvPr/>
          </p:nvSpPr>
          <p:spPr bwMode="auto">
            <a:xfrm>
              <a:off x="4171448" y="1360520"/>
              <a:ext cx="41724" cy="43115"/>
            </a:xfrm>
            <a:custGeom>
              <a:avLst/>
              <a:gdLst>
                <a:gd name="T0" fmla="*/ 18 w 25"/>
                <a:gd name="T1" fmla="*/ 18 h 25"/>
                <a:gd name="T2" fmla="*/ 25 w 25"/>
                <a:gd name="T3" fmla="*/ 0 h 25"/>
                <a:gd name="T4" fmla="*/ 7 w 25"/>
                <a:gd name="T5" fmla="*/ 7 h 25"/>
                <a:gd name="T6" fmla="*/ 0 w 25"/>
                <a:gd name="T7" fmla="*/ 25 h 25"/>
                <a:gd name="T8" fmla="*/ 18 w 25"/>
                <a:gd name="T9" fmla="*/ 18 h 25"/>
              </a:gdLst>
              <a:ahLst/>
              <a:cxnLst>
                <a:cxn ang="0">
                  <a:pos x="T0" y="T1"/>
                </a:cxn>
                <a:cxn ang="0">
                  <a:pos x="T2" y="T3"/>
                </a:cxn>
                <a:cxn ang="0">
                  <a:pos x="T4" y="T5"/>
                </a:cxn>
                <a:cxn ang="0">
                  <a:pos x="T6" y="T7"/>
                </a:cxn>
                <a:cxn ang="0">
                  <a:pos x="T8" y="T9"/>
                </a:cxn>
              </a:cxnLst>
              <a:rect l="0" t="0" r="r" b="b"/>
              <a:pathLst>
                <a:path w="25" h="25">
                  <a:moveTo>
                    <a:pt x="18" y="18"/>
                  </a:moveTo>
                  <a:cubicBezTo>
                    <a:pt x="25" y="12"/>
                    <a:pt x="25" y="0"/>
                    <a:pt x="25" y="0"/>
                  </a:cubicBezTo>
                  <a:cubicBezTo>
                    <a:pt x="25" y="0"/>
                    <a:pt x="14" y="0"/>
                    <a:pt x="7" y="7"/>
                  </a:cubicBezTo>
                  <a:cubicBezTo>
                    <a:pt x="0" y="13"/>
                    <a:pt x="0" y="25"/>
                    <a:pt x="0" y="25"/>
                  </a:cubicBezTo>
                  <a:cubicBezTo>
                    <a:pt x="0" y="25"/>
                    <a:pt x="11" y="25"/>
                    <a:pt x="18" y="1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3" name="Freeform 203"/>
            <p:cNvSpPr>
              <a:spLocks/>
            </p:cNvSpPr>
            <p:nvPr/>
          </p:nvSpPr>
          <p:spPr bwMode="auto">
            <a:xfrm>
              <a:off x="4197873" y="1389727"/>
              <a:ext cx="57023" cy="38942"/>
            </a:xfrm>
            <a:custGeom>
              <a:avLst/>
              <a:gdLst>
                <a:gd name="T0" fmla="*/ 0 w 33"/>
                <a:gd name="T1" fmla="*/ 18 h 23"/>
                <a:gd name="T2" fmla="*/ 19 w 33"/>
                <a:gd name="T3" fmla="*/ 19 h 23"/>
                <a:gd name="T4" fmla="*/ 33 w 33"/>
                <a:gd name="T5" fmla="*/ 5 h 23"/>
                <a:gd name="T6" fmla="*/ 13 w 33"/>
                <a:gd name="T7" fmla="*/ 4 h 23"/>
                <a:gd name="T8" fmla="*/ 0 w 33"/>
                <a:gd name="T9" fmla="*/ 18 h 23"/>
              </a:gdLst>
              <a:ahLst/>
              <a:cxnLst>
                <a:cxn ang="0">
                  <a:pos x="T0" y="T1"/>
                </a:cxn>
                <a:cxn ang="0">
                  <a:pos x="T2" y="T3"/>
                </a:cxn>
                <a:cxn ang="0">
                  <a:pos x="T4" y="T5"/>
                </a:cxn>
                <a:cxn ang="0">
                  <a:pos x="T6" y="T7"/>
                </a:cxn>
                <a:cxn ang="0">
                  <a:pos x="T8" y="T9"/>
                </a:cxn>
              </a:cxnLst>
              <a:rect l="0" t="0" r="r" b="b"/>
              <a:pathLst>
                <a:path w="33" h="23">
                  <a:moveTo>
                    <a:pt x="0" y="18"/>
                  </a:moveTo>
                  <a:cubicBezTo>
                    <a:pt x="0" y="18"/>
                    <a:pt x="10" y="23"/>
                    <a:pt x="19" y="19"/>
                  </a:cubicBezTo>
                  <a:cubicBezTo>
                    <a:pt x="28" y="15"/>
                    <a:pt x="33" y="5"/>
                    <a:pt x="33" y="5"/>
                  </a:cubicBezTo>
                  <a:cubicBezTo>
                    <a:pt x="33" y="5"/>
                    <a:pt x="22" y="0"/>
                    <a:pt x="13" y="4"/>
                  </a:cubicBezTo>
                  <a:cubicBezTo>
                    <a:pt x="4" y="8"/>
                    <a:pt x="0" y="18"/>
                    <a:pt x="0" y="1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4" name="Freeform 204"/>
            <p:cNvSpPr>
              <a:spLocks/>
            </p:cNvSpPr>
            <p:nvPr/>
          </p:nvSpPr>
          <p:spPr bwMode="auto">
            <a:xfrm>
              <a:off x="4138069" y="1353566"/>
              <a:ext cx="27816" cy="38942"/>
            </a:xfrm>
            <a:custGeom>
              <a:avLst/>
              <a:gdLst>
                <a:gd name="T0" fmla="*/ 13 w 16"/>
                <a:gd name="T1" fmla="*/ 14 h 23"/>
                <a:gd name="T2" fmla="*/ 12 w 16"/>
                <a:gd name="T3" fmla="*/ 0 h 23"/>
                <a:gd name="T4" fmla="*/ 2 w 16"/>
                <a:gd name="T5" fmla="*/ 9 h 23"/>
                <a:gd name="T6" fmla="*/ 3 w 16"/>
                <a:gd name="T7" fmla="*/ 23 h 23"/>
                <a:gd name="T8" fmla="*/ 13 w 16"/>
                <a:gd name="T9" fmla="*/ 14 h 23"/>
              </a:gdLst>
              <a:ahLst/>
              <a:cxnLst>
                <a:cxn ang="0">
                  <a:pos x="T0" y="T1"/>
                </a:cxn>
                <a:cxn ang="0">
                  <a:pos x="T2" y="T3"/>
                </a:cxn>
                <a:cxn ang="0">
                  <a:pos x="T4" y="T5"/>
                </a:cxn>
                <a:cxn ang="0">
                  <a:pos x="T6" y="T7"/>
                </a:cxn>
                <a:cxn ang="0">
                  <a:pos x="T8" y="T9"/>
                </a:cxn>
              </a:cxnLst>
              <a:rect l="0" t="0" r="r" b="b"/>
              <a:pathLst>
                <a:path w="16" h="23">
                  <a:moveTo>
                    <a:pt x="13" y="14"/>
                  </a:moveTo>
                  <a:cubicBezTo>
                    <a:pt x="16" y="7"/>
                    <a:pt x="12" y="0"/>
                    <a:pt x="12" y="0"/>
                  </a:cubicBezTo>
                  <a:cubicBezTo>
                    <a:pt x="12" y="0"/>
                    <a:pt x="5" y="3"/>
                    <a:pt x="2" y="9"/>
                  </a:cubicBezTo>
                  <a:cubicBezTo>
                    <a:pt x="0" y="16"/>
                    <a:pt x="3" y="23"/>
                    <a:pt x="3" y="23"/>
                  </a:cubicBezTo>
                  <a:cubicBezTo>
                    <a:pt x="3" y="23"/>
                    <a:pt x="10" y="20"/>
                    <a:pt x="13" y="1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5" name="Oval 206"/>
            <p:cNvSpPr>
              <a:spLocks noChangeArrowheads="1"/>
            </p:cNvSpPr>
            <p:nvPr/>
          </p:nvSpPr>
          <p:spPr bwMode="auto">
            <a:xfrm>
              <a:off x="4106080" y="1335485"/>
              <a:ext cx="23644" cy="52850"/>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6" name="Freeform 207"/>
            <p:cNvSpPr>
              <a:spLocks/>
            </p:cNvSpPr>
            <p:nvPr/>
          </p:nvSpPr>
          <p:spPr bwMode="auto">
            <a:xfrm>
              <a:off x="3421806" y="2655356"/>
              <a:ext cx="33379" cy="43115"/>
            </a:xfrm>
            <a:custGeom>
              <a:avLst/>
              <a:gdLst>
                <a:gd name="T0" fmla="*/ 16 w 19"/>
                <a:gd name="T1" fmla="*/ 16 h 26"/>
                <a:gd name="T2" fmla="*/ 15 w 19"/>
                <a:gd name="T3" fmla="*/ 0 h 26"/>
                <a:gd name="T4" fmla="*/ 3 w 19"/>
                <a:gd name="T5" fmla="*/ 11 h 26"/>
                <a:gd name="T6" fmla="*/ 4 w 19"/>
                <a:gd name="T7" fmla="*/ 26 h 26"/>
                <a:gd name="T8" fmla="*/ 16 w 19"/>
                <a:gd name="T9" fmla="*/ 16 h 26"/>
              </a:gdLst>
              <a:ahLst/>
              <a:cxnLst>
                <a:cxn ang="0">
                  <a:pos x="T0" y="T1"/>
                </a:cxn>
                <a:cxn ang="0">
                  <a:pos x="T2" y="T3"/>
                </a:cxn>
                <a:cxn ang="0">
                  <a:pos x="T4" y="T5"/>
                </a:cxn>
                <a:cxn ang="0">
                  <a:pos x="T6" y="T7"/>
                </a:cxn>
                <a:cxn ang="0">
                  <a:pos x="T8" y="T9"/>
                </a:cxn>
              </a:cxnLst>
              <a:rect l="0" t="0" r="r" b="b"/>
              <a:pathLst>
                <a:path w="19" h="26">
                  <a:moveTo>
                    <a:pt x="16" y="16"/>
                  </a:moveTo>
                  <a:cubicBezTo>
                    <a:pt x="19" y="8"/>
                    <a:pt x="15" y="0"/>
                    <a:pt x="15" y="0"/>
                  </a:cubicBezTo>
                  <a:cubicBezTo>
                    <a:pt x="15" y="0"/>
                    <a:pt x="6" y="3"/>
                    <a:pt x="3" y="11"/>
                  </a:cubicBezTo>
                  <a:cubicBezTo>
                    <a:pt x="0" y="18"/>
                    <a:pt x="4" y="26"/>
                    <a:pt x="4" y="26"/>
                  </a:cubicBezTo>
                  <a:cubicBezTo>
                    <a:pt x="4" y="26"/>
                    <a:pt x="13" y="23"/>
                    <a:pt x="16" y="1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7" name="Freeform 208"/>
            <p:cNvSpPr>
              <a:spLocks/>
            </p:cNvSpPr>
            <p:nvPr/>
          </p:nvSpPr>
          <p:spPr bwMode="auto">
            <a:xfrm>
              <a:off x="3460748" y="2652575"/>
              <a:ext cx="25034" cy="50069"/>
            </a:xfrm>
            <a:custGeom>
              <a:avLst/>
              <a:gdLst>
                <a:gd name="T0" fmla="*/ 13 w 14"/>
                <a:gd name="T1" fmla="*/ 14 h 29"/>
                <a:gd name="T2" fmla="*/ 6 w 14"/>
                <a:gd name="T3" fmla="*/ 0 h 29"/>
                <a:gd name="T4" fmla="*/ 0 w 14"/>
                <a:gd name="T5" fmla="*/ 15 h 29"/>
                <a:gd name="T6" fmla="*/ 7 w 14"/>
                <a:gd name="T7" fmla="*/ 29 h 29"/>
                <a:gd name="T8" fmla="*/ 13 w 14"/>
                <a:gd name="T9" fmla="*/ 14 h 29"/>
              </a:gdLst>
              <a:ahLst/>
              <a:cxnLst>
                <a:cxn ang="0">
                  <a:pos x="T0" y="T1"/>
                </a:cxn>
                <a:cxn ang="0">
                  <a:pos x="T2" y="T3"/>
                </a:cxn>
                <a:cxn ang="0">
                  <a:pos x="T4" y="T5"/>
                </a:cxn>
                <a:cxn ang="0">
                  <a:pos x="T6" y="T7"/>
                </a:cxn>
                <a:cxn ang="0">
                  <a:pos x="T8" y="T9"/>
                </a:cxn>
              </a:cxnLst>
              <a:rect l="0" t="0" r="r" b="b"/>
              <a:pathLst>
                <a:path w="14" h="29">
                  <a:moveTo>
                    <a:pt x="13" y="14"/>
                  </a:moveTo>
                  <a:cubicBezTo>
                    <a:pt x="13" y="6"/>
                    <a:pt x="6" y="0"/>
                    <a:pt x="6" y="0"/>
                  </a:cubicBezTo>
                  <a:cubicBezTo>
                    <a:pt x="6" y="0"/>
                    <a:pt x="0" y="7"/>
                    <a:pt x="0" y="15"/>
                  </a:cubicBezTo>
                  <a:cubicBezTo>
                    <a:pt x="1" y="23"/>
                    <a:pt x="7" y="29"/>
                    <a:pt x="7" y="29"/>
                  </a:cubicBezTo>
                  <a:cubicBezTo>
                    <a:pt x="7" y="29"/>
                    <a:pt x="14" y="22"/>
                    <a:pt x="13" y="1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8" name="Freeform 209"/>
            <p:cNvSpPr>
              <a:spLocks/>
            </p:cNvSpPr>
            <p:nvPr/>
          </p:nvSpPr>
          <p:spPr bwMode="auto">
            <a:xfrm>
              <a:off x="3492736" y="2642839"/>
              <a:ext cx="31989" cy="44506"/>
            </a:xfrm>
            <a:custGeom>
              <a:avLst/>
              <a:gdLst>
                <a:gd name="T0" fmla="*/ 15 w 19"/>
                <a:gd name="T1" fmla="*/ 26 h 26"/>
                <a:gd name="T2" fmla="*/ 15 w 19"/>
                <a:gd name="T3" fmla="*/ 11 h 26"/>
                <a:gd name="T4" fmla="*/ 4 w 19"/>
                <a:gd name="T5" fmla="*/ 0 h 26"/>
                <a:gd name="T6" fmla="*/ 3 w 19"/>
                <a:gd name="T7" fmla="*/ 16 h 26"/>
                <a:gd name="T8" fmla="*/ 15 w 19"/>
                <a:gd name="T9" fmla="*/ 26 h 26"/>
              </a:gdLst>
              <a:ahLst/>
              <a:cxnLst>
                <a:cxn ang="0">
                  <a:pos x="T0" y="T1"/>
                </a:cxn>
                <a:cxn ang="0">
                  <a:pos x="T2" y="T3"/>
                </a:cxn>
                <a:cxn ang="0">
                  <a:pos x="T4" y="T5"/>
                </a:cxn>
                <a:cxn ang="0">
                  <a:pos x="T6" y="T7"/>
                </a:cxn>
                <a:cxn ang="0">
                  <a:pos x="T8" y="T9"/>
                </a:cxn>
              </a:cxnLst>
              <a:rect l="0" t="0" r="r" b="b"/>
              <a:pathLst>
                <a:path w="19" h="26">
                  <a:moveTo>
                    <a:pt x="15" y="26"/>
                  </a:moveTo>
                  <a:cubicBezTo>
                    <a:pt x="15" y="26"/>
                    <a:pt x="19" y="18"/>
                    <a:pt x="15" y="11"/>
                  </a:cubicBezTo>
                  <a:cubicBezTo>
                    <a:pt x="12" y="3"/>
                    <a:pt x="4" y="0"/>
                    <a:pt x="4" y="0"/>
                  </a:cubicBezTo>
                  <a:cubicBezTo>
                    <a:pt x="4" y="0"/>
                    <a:pt x="0" y="8"/>
                    <a:pt x="3" y="16"/>
                  </a:cubicBezTo>
                  <a:cubicBezTo>
                    <a:pt x="7" y="23"/>
                    <a:pt x="15" y="26"/>
                    <a:pt x="15" y="2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9" name="Freeform 210"/>
            <p:cNvSpPr>
              <a:spLocks/>
            </p:cNvSpPr>
            <p:nvPr/>
          </p:nvSpPr>
          <p:spPr bwMode="auto">
            <a:xfrm>
              <a:off x="5994788" y="2131024"/>
              <a:ext cx="47287" cy="50069"/>
            </a:xfrm>
            <a:custGeom>
              <a:avLst/>
              <a:gdLst>
                <a:gd name="T0" fmla="*/ 21 w 28"/>
                <a:gd name="T1" fmla="*/ 21 h 29"/>
                <a:gd name="T2" fmla="*/ 27 w 28"/>
                <a:gd name="T3" fmla="*/ 0 h 29"/>
                <a:gd name="T4" fmla="*/ 7 w 28"/>
                <a:gd name="T5" fmla="*/ 9 h 29"/>
                <a:gd name="T6" fmla="*/ 1 w 28"/>
                <a:gd name="T7" fmla="*/ 29 h 29"/>
                <a:gd name="T8" fmla="*/ 21 w 28"/>
                <a:gd name="T9" fmla="*/ 21 h 29"/>
              </a:gdLst>
              <a:ahLst/>
              <a:cxnLst>
                <a:cxn ang="0">
                  <a:pos x="T0" y="T1"/>
                </a:cxn>
                <a:cxn ang="0">
                  <a:pos x="T2" y="T3"/>
                </a:cxn>
                <a:cxn ang="0">
                  <a:pos x="T4" y="T5"/>
                </a:cxn>
                <a:cxn ang="0">
                  <a:pos x="T6" y="T7"/>
                </a:cxn>
                <a:cxn ang="0">
                  <a:pos x="T8" y="T9"/>
                </a:cxn>
              </a:cxnLst>
              <a:rect l="0" t="0" r="r" b="b"/>
              <a:pathLst>
                <a:path w="28" h="29">
                  <a:moveTo>
                    <a:pt x="21" y="21"/>
                  </a:moveTo>
                  <a:cubicBezTo>
                    <a:pt x="28" y="13"/>
                    <a:pt x="27" y="0"/>
                    <a:pt x="27" y="0"/>
                  </a:cubicBezTo>
                  <a:cubicBezTo>
                    <a:pt x="27" y="0"/>
                    <a:pt x="15" y="1"/>
                    <a:pt x="7" y="9"/>
                  </a:cubicBezTo>
                  <a:cubicBezTo>
                    <a:pt x="0" y="17"/>
                    <a:pt x="1" y="29"/>
                    <a:pt x="1" y="29"/>
                  </a:cubicBezTo>
                  <a:cubicBezTo>
                    <a:pt x="1" y="29"/>
                    <a:pt x="13" y="29"/>
                    <a:pt x="21" y="2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0" name="Freeform 211"/>
            <p:cNvSpPr>
              <a:spLocks/>
            </p:cNvSpPr>
            <p:nvPr/>
          </p:nvSpPr>
          <p:spPr bwMode="auto">
            <a:xfrm>
              <a:off x="5940547" y="2131024"/>
              <a:ext cx="30598" cy="66758"/>
            </a:xfrm>
            <a:custGeom>
              <a:avLst/>
              <a:gdLst>
                <a:gd name="T0" fmla="*/ 8 w 18"/>
                <a:gd name="T1" fmla="*/ 39 h 39"/>
                <a:gd name="T2" fmla="*/ 18 w 18"/>
                <a:gd name="T3" fmla="*/ 20 h 39"/>
                <a:gd name="T4" fmla="*/ 10 w 18"/>
                <a:gd name="T5" fmla="*/ 0 h 39"/>
                <a:gd name="T6" fmla="*/ 0 w 18"/>
                <a:gd name="T7" fmla="*/ 19 h 39"/>
                <a:gd name="T8" fmla="*/ 8 w 18"/>
                <a:gd name="T9" fmla="*/ 39 h 39"/>
              </a:gdLst>
              <a:ahLst/>
              <a:cxnLst>
                <a:cxn ang="0">
                  <a:pos x="T0" y="T1"/>
                </a:cxn>
                <a:cxn ang="0">
                  <a:pos x="T2" y="T3"/>
                </a:cxn>
                <a:cxn ang="0">
                  <a:pos x="T4" y="T5"/>
                </a:cxn>
                <a:cxn ang="0">
                  <a:pos x="T6" y="T7"/>
                </a:cxn>
                <a:cxn ang="0">
                  <a:pos x="T8" y="T9"/>
                </a:cxn>
              </a:cxnLst>
              <a:rect l="0" t="0" r="r" b="b"/>
              <a:pathLst>
                <a:path w="18" h="39">
                  <a:moveTo>
                    <a:pt x="8" y="39"/>
                  </a:moveTo>
                  <a:cubicBezTo>
                    <a:pt x="8" y="39"/>
                    <a:pt x="18" y="31"/>
                    <a:pt x="18" y="20"/>
                  </a:cubicBezTo>
                  <a:cubicBezTo>
                    <a:pt x="18" y="9"/>
                    <a:pt x="10" y="0"/>
                    <a:pt x="10" y="0"/>
                  </a:cubicBezTo>
                  <a:cubicBezTo>
                    <a:pt x="10" y="0"/>
                    <a:pt x="0" y="8"/>
                    <a:pt x="0" y="19"/>
                  </a:cubicBezTo>
                  <a:cubicBezTo>
                    <a:pt x="0" y="30"/>
                    <a:pt x="8" y="39"/>
                    <a:pt x="8" y="3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1" name="Freeform 212"/>
            <p:cNvSpPr>
              <a:spLocks/>
            </p:cNvSpPr>
            <p:nvPr/>
          </p:nvSpPr>
          <p:spPr bwMode="auto">
            <a:xfrm>
              <a:off x="6199236" y="2188047"/>
              <a:ext cx="48678" cy="47287"/>
            </a:xfrm>
            <a:custGeom>
              <a:avLst/>
              <a:gdLst>
                <a:gd name="T0" fmla="*/ 21 w 28"/>
                <a:gd name="T1" fmla="*/ 20 h 28"/>
                <a:gd name="T2" fmla="*/ 28 w 28"/>
                <a:gd name="T3" fmla="*/ 0 h 28"/>
                <a:gd name="T4" fmla="*/ 8 w 28"/>
                <a:gd name="T5" fmla="*/ 8 h 28"/>
                <a:gd name="T6" fmla="*/ 0 w 28"/>
                <a:gd name="T7" fmla="*/ 28 h 28"/>
                <a:gd name="T8" fmla="*/ 21 w 28"/>
                <a:gd name="T9" fmla="*/ 20 h 28"/>
              </a:gdLst>
              <a:ahLst/>
              <a:cxnLst>
                <a:cxn ang="0">
                  <a:pos x="T0" y="T1"/>
                </a:cxn>
                <a:cxn ang="0">
                  <a:pos x="T2" y="T3"/>
                </a:cxn>
                <a:cxn ang="0">
                  <a:pos x="T4" y="T5"/>
                </a:cxn>
                <a:cxn ang="0">
                  <a:pos x="T6" y="T7"/>
                </a:cxn>
                <a:cxn ang="0">
                  <a:pos x="T8" y="T9"/>
                </a:cxn>
              </a:cxnLst>
              <a:rect l="0" t="0" r="r" b="b"/>
              <a:pathLst>
                <a:path w="28" h="28">
                  <a:moveTo>
                    <a:pt x="21" y="20"/>
                  </a:moveTo>
                  <a:cubicBezTo>
                    <a:pt x="28" y="12"/>
                    <a:pt x="28" y="0"/>
                    <a:pt x="28" y="0"/>
                  </a:cubicBezTo>
                  <a:cubicBezTo>
                    <a:pt x="28" y="0"/>
                    <a:pt x="15" y="0"/>
                    <a:pt x="8" y="8"/>
                  </a:cubicBezTo>
                  <a:cubicBezTo>
                    <a:pt x="0" y="16"/>
                    <a:pt x="0" y="28"/>
                    <a:pt x="0" y="28"/>
                  </a:cubicBezTo>
                  <a:cubicBezTo>
                    <a:pt x="0" y="28"/>
                    <a:pt x="13" y="28"/>
                    <a:pt x="21" y="2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2" name="Freeform 213"/>
            <p:cNvSpPr>
              <a:spLocks/>
            </p:cNvSpPr>
            <p:nvPr/>
          </p:nvSpPr>
          <p:spPr bwMode="auto">
            <a:xfrm>
              <a:off x="6236788" y="2215863"/>
              <a:ext cx="66758" cy="36161"/>
            </a:xfrm>
            <a:custGeom>
              <a:avLst/>
              <a:gdLst>
                <a:gd name="T0" fmla="*/ 0 w 39"/>
                <a:gd name="T1" fmla="*/ 14 h 21"/>
                <a:gd name="T2" fmla="*/ 21 w 39"/>
                <a:gd name="T3" fmla="*/ 20 h 21"/>
                <a:gd name="T4" fmla="*/ 39 w 39"/>
                <a:gd name="T5" fmla="*/ 8 h 21"/>
                <a:gd name="T6" fmla="*/ 18 w 39"/>
                <a:gd name="T7" fmla="*/ 2 h 21"/>
                <a:gd name="T8" fmla="*/ 0 w 39"/>
                <a:gd name="T9" fmla="*/ 14 h 21"/>
              </a:gdLst>
              <a:ahLst/>
              <a:cxnLst>
                <a:cxn ang="0">
                  <a:pos x="T0" y="T1"/>
                </a:cxn>
                <a:cxn ang="0">
                  <a:pos x="T2" y="T3"/>
                </a:cxn>
                <a:cxn ang="0">
                  <a:pos x="T4" y="T5"/>
                </a:cxn>
                <a:cxn ang="0">
                  <a:pos x="T6" y="T7"/>
                </a:cxn>
                <a:cxn ang="0">
                  <a:pos x="T8" y="T9"/>
                </a:cxn>
              </a:cxnLst>
              <a:rect l="0" t="0" r="r" b="b"/>
              <a:pathLst>
                <a:path w="39" h="21">
                  <a:moveTo>
                    <a:pt x="0" y="14"/>
                  </a:moveTo>
                  <a:cubicBezTo>
                    <a:pt x="0" y="14"/>
                    <a:pt x="10" y="21"/>
                    <a:pt x="21" y="20"/>
                  </a:cubicBezTo>
                  <a:cubicBezTo>
                    <a:pt x="32" y="18"/>
                    <a:pt x="39" y="8"/>
                    <a:pt x="39" y="8"/>
                  </a:cubicBezTo>
                  <a:cubicBezTo>
                    <a:pt x="39" y="8"/>
                    <a:pt x="29" y="0"/>
                    <a:pt x="18" y="2"/>
                  </a:cubicBezTo>
                  <a:cubicBezTo>
                    <a:pt x="8" y="4"/>
                    <a:pt x="0" y="14"/>
                    <a:pt x="0" y="1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3" name="Freeform 214"/>
            <p:cNvSpPr>
              <a:spLocks/>
            </p:cNvSpPr>
            <p:nvPr/>
          </p:nvSpPr>
          <p:spPr bwMode="auto">
            <a:xfrm>
              <a:off x="6220098" y="2250633"/>
              <a:ext cx="54242" cy="47287"/>
            </a:xfrm>
            <a:custGeom>
              <a:avLst/>
              <a:gdLst>
                <a:gd name="T0" fmla="*/ 32 w 32"/>
                <a:gd name="T1" fmla="*/ 25 h 28"/>
                <a:gd name="T2" fmla="*/ 21 w 32"/>
                <a:gd name="T3" fmla="*/ 7 h 28"/>
                <a:gd name="T4" fmla="*/ 0 w 32"/>
                <a:gd name="T5" fmla="*/ 3 h 28"/>
                <a:gd name="T6" fmla="*/ 11 w 32"/>
                <a:gd name="T7" fmla="*/ 21 h 28"/>
                <a:gd name="T8" fmla="*/ 32 w 32"/>
                <a:gd name="T9" fmla="*/ 25 h 28"/>
              </a:gdLst>
              <a:ahLst/>
              <a:cxnLst>
                <a:cxn ang="0">
                  <a:pos x="T0" y="T1"/>
                </a:cxn>
                <a:cxn ang="0">
                  <a:pos x="T2" y="T3"/>
                </a:cxn>
                <a:cxn ang="0">
                  <a:pos x="T4" y="T5"/>
                </a:cxn>
                <a:cxn ang="0">
                  <a:pos x="T6" y="T7"/>
                </a:cxn>
                <a:cxn ang="0">
                  <a:pos x="T8" y="T9"/>
                </a:cxn>
              </a:cxnLst>
              <a:rect l="0" t="0" r="r" b="b"/>
              <a:pathLst>
                <a:path w="32" h="28">
                  <a:moveTo>
                    <a:pt x="32" y="25"/>
                  </a:moveTo>
                  <a:cubicBezTo>
                    <a:pt x="32" y="25"/>
                    <a:pt x="30" y="13"/>
                    <a:pt x="21" y="7"/>
                  </a:cubicBezTo>
                  <a:cubicBezTo>
                    <a:pt x="12" y="0"/>
                    <a:pt x="0" y="3"/>
                    <a:pt x="0" y="3"/>
                  </a:cubicBezTo>
                  <a:cubicBezTo>
                    <a:pt x="0" y="3"/>
                    <a:pt x="2" y="15"/>
                    <a:pt x="11" y="21"/>
                  </a:cubicBezTo>
                  <a:cubicBezTo>
                    <a:pt x="20" y="28"/>
                    <a:pt x="32" y="25"/>
                    <a:pt x="32" y="2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4" name="Freeform 215"/>
            <p:cNvSpPr>
              <a:spLocks/>
            </p:cNvSpPr>
            <p:nvPr/>
          </p:nvSpPr>
          <p:spPr bwMode="auto">
            <a:xfrm>
              <a:off x="6157512" y="2267322"/>
              <a:ext cx="55632" cy="45897"/>
            </a:xfrm>
            <a:custGeom>
              <a:avLst/>
              <a:gdLst>
                <a:gd name="T0" fmla="*/ 11 w 33"/>
                <a:gd name="T1" fmla="*/ 21 h 27"/>
                <a:gd name="T2" fmla="*/ 33 w 33"/>
                <a:gd name="T3" fmla="*/ 24 h 27"/>
                <a:gd name="T4" fmla="*/ 21 w 33"/>
                <a:gd name="T5" fmla="*/ 6 h 27"/>
                <a:gd name="T6" fmla="*/ 0 w 33"/>
                <a:gd name="T7" fmla="*/ 2 h 27"/>
                <a:gd name="T8" fmla="*/ 11 w 33"/>
                <a:gd name="T9" fmla="*/ 21 h 27"/>
              </a:gdLst>
              <a:ahLst/>
              <a:cxnLst>
                <a:cxn ang="0">
                  <a:pos x="T0" y="T1"/>
                </a:cxn>
                <a:cxn ang="0">
                  <a:pos x="T2" y="T3"/>
                </a:cxn>
                <a:cxn ang="0">
                  <a:pos x="T4" y="T5"/>
                </a:cxn>
                <a:cxn ang="0">
                  <a:pos x="T6" y="T7"/>
                </a:cxn>
                <a:cxn ang="0">
                  <a:pos x="T8" y="T9"/>
                </a:cxn>
              </a:cxnLst>
              <a:rect l="0" t="0" r="r" b="b"/>
              <a:pathLst>
                <a:path w="33" h="27">
                  <a:moveTo>
                    <a:pt x="11" y="21"/>
                  </a:moveTo>
                  <a:cubicBezTo>
                    <a:pt x="20" y="27"/>
                    <a:pt x="33" y="24"/>
                    <a:pt x="33" y="24"/>
                  </a:cubicBezTo>
                  <a:cubicBezTo>
                    <a:pt x="33" y="24"/>
                    <a:pt x="30" y="12"/>
                    <a:pt x="21" y="6"/>
                  </a:cubicBezTo>
                  <a:cubicBezTo>
                    <a:pt x="12" y="0"/>
                    <a:pt x="0" y="2"/>
                    <a:pt x="0" y="2"/>
                  </a:cubicBezTo>
                  <a:cubicBezTo>
                    <a:pt x="0" y="2"/>
                    <a:pt x="2" y="15"/>
                    <a:pt x="11" y="2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5" name="Freeform 216"/>
            <p:cNvSpPr>
              <a:spLocks/>
            </p:cNvSpPr>
            <p:nvPr/>
          </p:nvSpPr>
          <p:spPr bwMode="auto">
            <a:xfrm>
              <a:off x="6100489" y="2313219"/>
              <a:ext cx="57023" cy="45897"/>
            </a:xfrm>
            <a:custGeom>
              <a:avLst/>
              <a:gdLst>
                <a:gd name="T0" fmla="*/ 22 w 33"/>
                <a:gd name="T1" fmla="*/ 6 h 27"/>
                <a:gd name="T2" fmla="*/ 0 w 33"/>
                <a:gd name="T3" fmla="*/ 3 h 27"/>
                <a:gd name="T4" fmla="*/ 12 w 33"/>
                <a:gd name="T5" fmla="*/ 21 h 27"/>
                <a:gd name="T6" fmla="*/ 33 w 33"/>
                <a:gd name="T7" fmla="*/ 25 h 27"/>
                <a:gd name="T8" fmla="*/ 22 w 33"/>
                <a:gd name="T9" fmla="*/ 6 h 27"/>
              </a:gdLst>
              <a:ahLst/>
              <a:cxnLst>
                <a:cxn ang="0">
                  <a:pos x="T0" y="T1"/>
                </a:cxn>
                <a:cxn ang="0">
                  <a:pos x="T2" y="T3"/>
                </a:cxn>
                <a:cxn ang="0">
                  <a:pos x="T4" y="T5"/>
                </a:cxn>
                <a:cxn ang="0">
                  <a:pos x="T6" y="T7"/>
                </a:cxn>
                <a:cxn ang="0">
                  <a:pos x="T8" y="T9"/>
                </a:cxn>
              </a:cxnLst>
              <a:rect l="0" t="0" r="r" b="b"/>
              <a:pathLst>
                <a:path w="33" h="27">
                  <a:moveTo>
                    <a:pt x="22" y="6"/>
                  </a:moveTo>
                  <a:cubicBezTo>
                    <a:pt x="13" y="0"/>
                    <a:pt x="0" y="3"/>
                    <a:pt x="0" y="3"/>
                  </a:cubicBezTo>
                  <a:cubicBezTo>
                    <a:pt x="0" y="3"/>
                    <a:pt x="3" y="15"/>
                    <a:pt x="12" y="21"/>
                  </a:cubicBezTo>
                  <a:cubicBezTo>
                    <a:pt x="21" y="27"/>
                    <a:pt x="33" y="25"/>
                    <a:pt x="33" y="25"/>
                  </a:cubicBezTo>
                  <a:cubicBezTo>
                    <a:pt x="33" y="25"/>
                    <a:pt x="31" y="13"/>
                    <a:pt x="22" y="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6" name="Freeform 217"/>
            <p:cNvSpPr>
              <a:spLocks/>
            </p:cNvSpPr>
            <p:nvPr/>
          </p:nvSpPr>
          <p:spPr bwMode="auto">
            <a:xfrm>
              <a:off x="5431513" y="2016978"/>
              <a:ext cx="37552" cy="29207"/>
            </a:xfrm>
            <a:custGeom>
              <a:avLst/>
              <a:gdLst>
                <a:gd name="T0" fmla="*/ 8 w 22"/>
                <a:gd name="T1" fmla="*/ 13 h 17"/>
                <a:gd name="T2" fmla="*/ 22 w 22"/>
                <a:gd name="T3" fmla="*/ 16 h 17"/>
                <a:gd name="T4" fmla="*/ 14 w 22"/>
                <a:gd name="T5" fmla="*/ 4 h 17"/>
                <a:gd name="T6" fmla="*/ 0 w 22"/>
                <a:gd name="T7" fmla="*/ 1 h 17"/>
                <a:gd name="T8" fmla="*/ 8 w 22"/>
                <a:gd name="T9" fmla="*/ 13 h 17"/>
              </a:gdLst>
              <a:ahLst/>
              <a:cxnLst>
                <a:cxn ang="0">
                  <a:pos x="T0" y="T1"/>
                </a:cxn>
                <a:cxn ang="0">
                  <a:pos x="T2" y="T3"/>
                </a:cxn>
                <a:cxn ang="0">
                  <a:pos x="T4" y="T5"/>
                </a:cxn>
                <a:cxn ang="0">
                  <a:pos x="T6" y="T7"/>
                </a:cxn>
                <a:cxn ang="0">
                  <a:pos x="T8" y="T9"/>
                </a:cxn>
              </a:cxnLst>
              <a:rect l="0" t="0" r="r" b="b"/>
              <a:pathLst>
                <a:path w="22" h="17">
                  <a:moveTo>
                    <a:pt x="8" y="13"/>
                  </a:moveTo>
                  <a:cubicBezTo>
                    <a:pt x="14" y="17"/>
                    <a:pt x="22" y="16"/>
                    <a:pt x="22" y="16"/>
                  </a:cubicBezTo>
                  <a:cubicBezTo>
                    <a:pt x="22" y="16"/>
                    <a:pt x="20" y="8"/>
                    <a:pt x="14" y="4"/>
                  </a:cubicBezTo>
                  <a:cubicBezTo>
                    <a:pt x="8" y="0"/>
                    <a:pt x="0" y="1"/>
                    <a:pt x="0" y="1"/>
                  </a:cubicBezTo>
                  <a:cubicBezTo>
                    <a:pt x="0" y="1"/>
                    <a:pt x="2" y="9"/>
                    <a:pt x="8" y="1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7" name="Freeform 218"/>
            <p:cNvSpPr>
              <a:spLocks/>
            </p:cNvSpPr>
            <p:nvPr/>
          </p:nvSpPr>
          <p:spPr bwMode="auto">
            <a:xfrm>
              <a:off x="5431513" y="1991943"/>
              <a:ext cx="34770" cy="23644"/>
            </a:xfrm>
            <a:custGeom>
              <a:avLst/>
              <a:gdLst>
                <a:gd name="T0" fmla="*/ 12 w 20"/>
                <a:gd name="T1" fmla="*/ 12 h 14"/>
                <a:gd name="T2" fmla="*/ 20 w 20"/>
                <a:gd name="T3" fmla="*/ 2 h 14"/>
                <a:gd name="T4" fmla="*/ 8 w 20"/>
                <a:gd name="T5" fmla="*/ 2 h 14"/>
                <a:gd name="T6" fmla="*/ 0 w 20"/>
                <a:gd name="T7" fmla="*/ 12 h 14"/>
                <a:gd name="T8" fmla="*/ 12 w 20"/>
                <a:gd name="T9" fmla="*/ 12 h 14"/>
              </a:gdLst>
              <a:ahLst/>
              <a:cxnLst>
                <a:cxn ang="0">
                  <a:pos x="T0" y="T1"/>
                </a:cxn>
                <a:cxn ang="0">
                  <a:pos x="T2" y="T3"/>
                </a:cxn>
                <a:cxn ang="0">
                  <a:pos x="T4" y="T5"/>
                </a:cxn>
                <a:cxn ang="0">
                  <a:pos x="T6" y="T7"/>
                </a:cxn>
                <a:cxn ang="0">
                  <a:pos x="T8" y="T9"/>
                </a:cxn>
              </a:cxnLst>
              <a:rect l="0" t="0" r="r" b="b"/>
              <a:pathLst>
                <a:path w="20" h="14">
                  <a:moveTo>
                    <a:pt x="12" y="12"/>
                  </a:moveTo>
                  <a:cubicBezTo>
                    <a:pt x="18" y="9"/>
                    <a:pt x="20" y="2"/>
                    <a:pt x="20" y="2"/>
                  </a:cubicBezTo>
                  <a:cubicBezTo>
                    <a:pt x="20" y="2"/>
                    <a:pt x="13" y="0"/>
                    <a:pt x="8" y="2"/>
                  </a:cubicBezTo>
                  <a:cubicBezTo>
                    <a:pt x="2" y="5"/>
                    <a:pt x="0" y="12"/>
                    <a:pt x="0" y="12"/>
                  </a:cubicBezTo>
                  <a:cubicBezTo>
                    <a:pt x="0" y="12"/>
                    <a:pt x="6" y="14"/>
                    <a:pt x="12" y="1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8" name="Freeform 219"/>
            <p:cNvSpPr>
              <a:spLocks/>
            </p:cNvSpPr>
            <p:nvPr/>
          </p:nvSpPr>
          <p:spPr bwMode="auto">
            <a:xfrm>
              <a:off x="5227066" y="1633117"/>
              <a:ext cx="41724" cy="27816"/>
            </a:xfrm>
            <a:custGeom>
              <a:avLst/>
              <a:gdLst>
                <a:gd name="T0" fmla="*/ 14 w 24"/>
                <a:gd name="T1" fmla="*/ 14 h 16"/>
                <a:gd name="T2" fmla="*/ 24 w 24"/>
                <a:gd name="T3" fmla="*/ 4 h 16"/>
                <a:gd name="T4" fmla="*/ 10 w 24"/>
                <a:gd name="T5" fmla="*/ 3 h 16"/>
                <a:gd name="T6" fmla="*/ 0 w 24"/>
                <a:gd name="T7" fmla="*/ 13 h 16"/>
                <a:gd name="T8" fmla="*/ 14 w 24"/>
                <a:gd name="T9" fmla="*/ 14 h 16"/>
              </a:gdLst>
              <a:ahLst/>
              <a:cxnLst>
                <a:cxn ang="0">
                  <a:pos x="T0" y="T1"/>
                </a:cxn>
                <a:cxn ang="0">
                  <a:pos x="T2" y="T3"/>
                </a:cxn>
                <a:cxn ang="0">
                  <a:pos x="T4" y="T5"/>
                </a:cxn>
                <a:cxn ang="0">
                  <a:pos x="T6" y="T7"/>
                </a:cxn>
                <a:cxn ang="0">
                  <a:pos x="T8" y="T9"/>
                </a:cxn>
              </a:cxnLst>
              <a:rect l="0" t="0" r="r" b="b"/>
              <a:pathLst>
                <a:path w="24" h="16">
                  <a:moveTo>
                    <a:pt x="14" y="14"/>
                  </a:moveTo>
                  <a:cubicBezTo>
                    <a:pt x="21" y="11"/>
                    <a:pt x="24" y="4"/>
                    <a:pt x="24" y="4"/>
                  </a:cubicBezTo>
                  <a:cubicBezTo>
                    <a:pt x="24" y="4"/>
                    <a:pt x="17" y="0"/>
                    <a:pt x="10" y="3"/>
                  </a:cubicBezTo>
                  <a:cubicBezTo>
                    <a:pt x="3" y="5"/>
                    <a:pt x="0" y="13"/>
                    <a:pt x="0" y="13"/>
                  </a:cubicBezTo>
                  <a:cubicBezTo>
                    <a:pt x="0" y="13"/>
                    <a:pt x="7" y="16"/>
                    <a:pt x="14" y="1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9" name="Freeform 220"/>
            <p:cNvSpPr>
              <a:spLocks/>
            </p:cNvSpPr>
            <p:nvPr/>
          </p:nvSpPr>
          <p:spPr bwMode="auto">
            <a:xfrm>
              <a:off x="5213158" y="1613645"/>
              <a:ext cx="20862" cy="38942"/>
            </a:xfrm>
            <a:custGeom>
              <a:avLst/>
              <a:gdLst>
                <a:gd name="T0" fmla="*/ 11 w 12"/>
                <a:gd name="T1" fmla="*/ 13 h 23"/>
                <a:gd name="T2" fmla="*/ 8 w 12"/>
                <a:gd name="T3" fmla="*/ 0 h 23"/>
                <a:gd name="T4" fmla="*/ 1 w 12"/>
                <a:gd name="T5" fmla="*/ 10 h 23"/>
                <a:gd name="T6" fmla="*/ 4 w 12"/>
                <a:gd name="T7" fmla="*/ 23 h 23"/>
                <a:gd name="T8" fmla="*/ 11 w 12"/>
                <a:gd name="T9" fmla="*/ 13 h 23"/>
              </a:gdLst>
              <a:ahLst/>
              <a:cxnLst>
                <a:cxn ang="0">
                  <a:pos x="T0" y="T1"/>
                </a:cxn>
                <a:cxn ang="0">
                  <a:pos x="T2" y="T3"/>
                </a:cxn>
                <a:cxn ang="0">
                  <a:pos x="T4" y="T5"/>
                </a:cxn>
                <a:cxn ang="0">
                  <a:pos x="T6" y="T7"/>
                </a:cxn>
                <a:cxn ang="0">
                  <a:pos x="T8" y="T9"/>
                </a:cxn>
              </a:cxnLst>
              <a:rect l="0" t="0" r="r" b="b"/>
              <a:pathLst>
                <a:path w="12" h="23">
                  <a:moveTo>
                    <a:pt x="11" y="13"/>
                  </a:moveTo>
                  <a:cubicBezTo>
                    <a:pt x="12" y="6"/>
                    <a:pt x="8" y="0"/>
                    <a:pt x="8" y="0"/>
                  </a:cubicBezTo>
                  <a:cubicBezTo>
                    <a:pt x="8" y="0"/>
                    <a:pt x="2" y="4"/>
                    <a:pt x="1" y="10"/>
                  </a:cubicBezTo>
                  <a:cubicBezTo>
                    <a:pt x="0" y="17"/>
                    <a:pt x="4" y="23"/>
                    <a:pt x="4" y="23"/>
                  </a:cubicBezTo>
                  <a:cubicBezTo>
                    <a:pt x="4" y="23"/>
                    <a:pt x="10" y="19"/>
                    <a:pt x="11" y="1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90" name="Freeform 221"/>
            <p:cNvSpPr>
              <a:spLocks/>
            </p:cNvSpPr>
            <p:nvPr/>
          </p:nvSpPr>
          <p:spPr bwMode="auto">
            <a:xfrm>
              <a:off x="4503849" y="1834783"/>
              <a:ext cx="20862" cy="37552"/>
            </a:xfrm>
            <a:custGeom>
              <a:avLst/>
              <a:gdLst>
                <a:gd name="T0" fmla="*/ 1 w 12"/>
                <a:gd name="T1" fmla="*/ 10 h 22"/>
                <a:gd name="T2" fmla="*/ 4 w 12"/>
                <a:gd name="T3" fmla="*/ 22 h 22"/>
                <a:gd name="T4" fmla="*/ 11 w 12"/>
                <a:gd name="T5" fmla="*/ 12 h 22"/>
                <a:gd name="T6" fmla="*/ 8 w 12"/>
                <a:gd name="T7" fmla="*/ 0 h 22"/>
                <a:gd name="T8" fmla="*/ 1 w 12"/>
                <a:gd name="T9" fmla="*/ 10 h 22"/>
              </a:gdLst>
              <a:ahLst/>
              <a:cxnLst>
                <a:cxn ang="0">
                  <a:pos x="T0" y="T1"/>
                </a:cxn>
                <a:cxn ang="0">
                  <a:pos x="T2" y="T3"/>
                </a:cxn>
                <a:cxn ang="0">
                  <a:pos x="T4" y="T5"/>
                </a:cxn>
                <a:cxn ang="0">
                  <a:pos x="T6" y="T7"/>
                </a:cxn>
                <a:cxn ang="0">
                  <a:pos x="T8" y="T9"/>
                </a:cxn>
              </a:cxnLst>
              <a:rect l="0" t="0" r="r" b="b"/>
              <a:pathLst>
                <a:path w="12" h="22">
                  <a:moveTo>
                    <a:pt x="1" y="10"/>
                  </a:moveTo>
                  <a:cubicBezTo>
                    <a:pt x="0" y="16"/>
                    <a:pt x="4" y="22"/>
                    <a:pt x="4" y="22"/>
                  </a:cubicBezTo>
                  <a:cubicBezTo>
                    <a:pt x="4" y="22"/>
                    <a:pt x="10" y="18"/>
                    <a:pt x="11" y="12"/>
                  </a:cubicBezTo>
                  <a:cubicBezTo>
                    <a:pt x="12" y="6"/>
                    <a:pt x="8" y="0"/>
                    <a:pt x="8" y="0"/>
                  </a:cubicBezTo>
                  <a:cubicBezTo>
                    <a:pt x="8" y="0"/>
                    <a:pt x="2" y="4"/>
                    <a:pt x="1" y="1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91" name="Freeform 222"/>
            <p:cNvSpPr>
              <a:spLocks/>
            </p:cNvSpPr>
            <p:nvPr/>
          </p:nvSpPr>
          <p:spPr bwMode="auto">
            <a:xfrm>
              <a:off x="4674917" y="2075392"/>
              <a:ext cx="41724" cy="26426"/>
            </a:xfrm>
            <a:custGeom>
              <a:avLst/>
              <a:gdLst>
                <a:gd name="T0" fmla="*/ 15 w 25"/>
                <a:gd name="T1" fmla="*/ 14 h 16"/>
                <a:gd name="T2" fmla="*/ 25 w 25"/>
                <a:gd name="T3" fmla="*/ 4 h 16"/>
                <a:gd name="T4" fmla="*/ 10 w 25"/>
                <a:gd name="T5" fmla="*/ 3 h 16"/>
                <a:gd name="T6" fmla="*/ 0 w 25"/>
                <a:gd name="T7" fmla="*/ 13 h 16"/>
                <a:gd name="T8" fmla="*/ 15 w 25"/>
                <a:gd name="T9" fmla="*/ 14 h 16"/>
              </a:gdLst>
              <a:ahLst/>
              <a:cxnLst>
                <a:cxn ang="0">
                  <a:pos x="T0" y="T1"/>
                </a:cxn>
                <a:cxn ang="0">
                  <a:pos x="T2" y="T3"/>
                </a:cxn>
                <a:cxn ang="0">
                  <a:pos x="T4" y="T5"/>
                </a:cxn>
                <a:cxn ang="0">
                  <a:pos x="T6" y="T7"/>
                </a:cxn>
                <a:cxn ang="0">
                  <a:pos x="T8" y="T9"/>
                </a:cxn>
              </a:cxnLst>
              <a:rect l="0" t="0" r="r" b="b"/>
              <a:pathLst>
                <a:path w="25" h="16">
                  <a:moveTo>
                    <a:pt x="15" y="14"/>
                  </a:moveTo>
                  <a:cubicBezTo>
                    <a:pt x="21" y="11"/>
                    <a:pt x="25" y="4"/>
                    <a:pt x="25" y="4"/>
                  </a:cubicBezTo>
                  <a:cubicBezTo>
                    <a:pt x="25" y="4"/>
                    <a:pt x="17" y="0"/>
                    <a:pt x="10" y="3"/>
                  </a:cubicBezTo>
                  <a:cubicBezTo>
                    <a:pt x="4" y="5"/>
                    <a:pt x="0" y="13"/>
                    <a:pt x="0" y="13"/>
                  </a:cubicBezTo>
                  <a:cubicBezTo>
                    <a:pt x="0" y="13"/>
                    <a:pt x="8" y="16"/>
                    <a:pt x="15" y="1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92" name="Freeform 223"/>
            <p:cNvSpPr>
              <a:spLocks/>
            </p:cNvSpPr>
            <p:nvPr/>
          </p:nvSpPr>
          <p:spPr bwMode="auto">
            <a:xfrm>
              <a:off x="4661009" y="2054530"/>
              <a:ext cx="22253" cy="37552"/>
            </a:xfrm>
            <a:custGeom>
              <a:avLst/>
              <a:gdLst>
                <a:gd name="T0" fmla="*/ 9 w 13"/>
                <a:gd name="T1" fmla="*/ 0 h 22"/>
                <a:gd name="T2" fmla="*/ 1 w 13"/>
                <a:gd name="T3" fmla="*/ 10 h 22"/>
                <a:gd name="T4" fmla="*/ 4 w 13"/>
                <a:gd name="T5" fmla="*/ 22 h 22"/>
                <a:gd name="T6" fmla="*/ 11 w 13"/>
                <a:gd name="T7" fmla="*/ 12 h 22"/>
                <a:gd name="T8" fmla="*/ 9 w 13"/>
                <a:gd name="T9" fmla="*/ 0 h 22"/>
              </a:gdLst>
              <a:ahLst/>
              <a:cxnLst>
                <a:cxn ang="0">
                  <a:pos x="T0" y="T1"/>
                </a:cxn>
                <a:cxn ang="0">
                  <a:pos x="T2" y="T3"/>
                </a:cxn>
                <a:cxn ang="0">
                  <a:pos x="T4" y="T5"/>
                </a:cxn>
                <a:cxn ang="0">
                  <a:pos x="T6" y="T7"/>
                </a:cxn>
                <a:cxn ang="0">
                  <a:pos x="T8" y="T9"/>
                </a:cxn>
              </a:cxnLst>
              <a:rect l="0" t="0" r="r" b="b"/>
              <a:pathLst>
                <a:path w="13" h="22">
                  <a:moveTo>
                    <a:pt x="9" y="0"/>
                  </a:moveTo>
                  <a:cubicBezTo>
                    <a:pt x="9" y="0"/>
                    <a:pt x="3" y="4"/>
                    <a:pt x="1" y="10"/>
                  </a:cubicBezTo>
                  <a:cubicBezTo>
                    <a:pt x="0" y="16"/>
                    <a:pt x="4" y="22"/>
                    <a:pt x="4" y="22"/>
                  </a:cubicBezTo>
                  <a:cubicBezTo>
                    <a:pt x="4" y="22"/>
                    <a:pt x="10" y="19"/>
                    <a:pt x="11" y="12"/>
                  </a:cubicBezTo>
                  <a:cubicBezTo>
                    <a:pt x="13" y="6"/>
                    <a:pt x="9" y="0"/>
                    <a:pt x="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93" name="Freeform 224"/>
            <p:cNvSpPr>
              <a:spLocks/>
            </p:cNvSpPr>
            <p:nvPr/>
          </p:nvSpPr>
          <p:spPr bwMode="auto">
            <a:xfrm>
              <a:off x="3955873" y="1556623"/>
              <a:ext cx="31989" cy="54242"/>
            </a:xfrm>
            <a:custGeom>
              <a:avLst/>
              <a:gdLst>
                <a:gd name="T0" fmla="*/ 17 w 19"/>
                <a:gd name="T1" fmla="*/ 18 h 32"/>
                <a:gd name="T2" fmla="*/ 14 w 19"/>
                <a:gd name="T3" fmla="*/ 0 h 32"/>
                <a:gd name="T4" fmla="*/ 2 w 19"/>
                <a:gd name="T5" fmla="*/ 14 h 32"/>
                <a:gd name="T6" fmla="*/ 5 w 19"/>
                <a:gd name="T7" fmla="*/ 32 h 32"/>
                <a:gd name="T8" fmla="*/ 17 w 19"/>
                <a:gd name="T9" fmla="*/ 18 h 32"/>
              </a:gdLst>
              <a:ahLst/>
              <a:cxnLst>
                <a:cxn ang="0">
                  <a:pos x="T0" y="T1"/>
                </a:cxn>
                <a:cxn ang="0">
                  <a:pos x="T2" y="T3"/>
                </a:cxn>
                <a:cxn ang="0">
                  <a:pos x="T4" y="T5"/>
                </a:cxn>
                <a:cxn ang="0">
                  <a:pos x="T6" y="T7"/>
                </a:cxn>
                <a:cxn ang="0">
                  <a:pos x="T8" y="T9"/>
                </a:cxn>
              </a:cxnLst>
              <a:rect l="0" t="0" r="r" b="b"/>
              <a:pathLst>
                <a:path w="19" h="32">
                  <a:moveTo>
                    <a:pt x="17" y="18"/>
                  </a:moveTo>
                  <a:cubicBezTo>
                    <a:pt x="19" y="9"/>
                    <a:pt x="14" y="0"/>
                    <a:pt x="14" y="0"/>
                  </a:cubicBezTo>
                  <a:cubicBezTo>
                    <a:pt x="14" y="0"/>
                    <a:pt x="4" y="5"/>
                    <a:pt x="2" y="14"/>
                  </a:cubicBezTo>
                  <a:cubicBezTo>
                    <a:pt x="0" y="23"/>
                    <a:pt x="5" y="32"/>
                    <a:pt x="5" y="32"/>
                  </a:cubicBezTo>
                  <a:cubicBezTo>
                    <a:pt x="5" y="32"/>
                    <a:pt x="14" y="27"/>
                    <a:pt x="17" y="1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94" name="Freeform 225"/>
            <p:cNvSpPr>
              <a:spLocks/>
            </p:cNvSpPr>
            <p:nvPr/>
          </p:nvSpPr>
          <p:spPr bwMode="auto">
            <a:xfrm>
              <a:off x="3922494" y="1580266"/>
              <a:ext cx="33379" cy="36161"/>
            </a:xfrm>
            <a:custGeom>
              <a:avLst/>
              <a:gdLst>
                <a:gd name="T0" fmla="*/ 15 w 20"/>
                <a:gd name="T1" fmla="*/ 6 h 21"/>
                <a:gd name="T2" fmla="*/ 0 w 20"/>
                <a:gd name="T3" fmla="*/ 0 h 21"/>
                <a:gd name="T4" fmla="*/ 5 w 20"/>
                <a:gd name="T5" fmla="*/ 15 h 21"/>
                <a:gd name="T6" fmla="*/ 20 w 20"/>
                <a:gd name="T7" fmla="*/ 21 h 21"/>
                <a:gd name="T8" fmla="*/ 15 w 20"/>
                <a:gd name="T9" fmla="*/ 6 h 21"/>
              </a:gdLst>
              <a:ahLst/>
              <a:cxnLst>
                <a:cxn ang="0">
                  <a:pos x="T0" y="T1"/>
                </a:cxn>
                <a:cxn ang="0">
                  <a:pos x="T2" y="T3"/>
                </a:cxn>
                <a:cxn ang="0">
                  <a:pos x="T4" y="T5"/>
                </a:cxn>
                <a:cxn ang="0">
                  <a:pos x="T6" y="T7"/>
                </a:cxn>
                <a:cxn ang="0">
                  <a:pos x="T8" y="T9"/>
                </a:cxn>
              </a:cxnLst>
              <a:rect l="0" t="0" r="r" b="b"/>
              <a:pathLst>
                <a:path w="20" h="21">
                  <a:moveTo>
                    <a:pt x="15" y="6"/>
                  </a:moveTo>
                  <a:cubicBezTo>
                    <a:pt x="9" y="0"/>
                    <a:pt x="0" y="0"/>
                    <a:pt x="0" y="0"/>
                  </a:cubicBezTo>
                  <a:cubicBezTo>
                    <a:pt x="0" y="0"/>
                    <a:pt x="0" y="9"/>
                    <a:pt x="5" y="15"/>
                  </a:cubicBezTo>
                  <a:cubicBezTo>
                    <a:pt x="11" y="20"/>
                    <a:pt x="20" y="21"/>
                    <a:pt x="20" y="21"/>
                  </a:cubicBezTo>
                  <a:cubicBezTo>
                    <a:pt x="20" y="21"/>
                    <a:pt x="20" y="11"/>
                    <a:pt x="15" y="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95" name="Freeform 226"/>
            <p:cNvSpPr>
              <a:spLocks/>
            </p:cNvSpPr>
            <p:nvPr/>
          </p:nvSpPr>
          <p:spPr bwMode="auto">
            <a:xfrm>
              <a:off x="4474642" y="1103222"/>
              <a:ext cx="58414" cy="43115"/>
            </a:xfrm>
            <a:custGeom>
              <a:avLst/>
              <a:gdLst>
                <a:gd name="T0" fmla="*/ 0 w 34"/>
                <a:gd name="T1" fmla="*/ 21 h 25"/>
                <a:gd name="T2" fmla="*/ 21 w 34"/>
                <a:gd name="T3" fmla="*/ 20 h 25"/>
                <a:gd name="T4" fmla="*/ 34 w 34"/>
                <a:gd name="T5" fmla="*/ 4 h 25"/>
                <a:gd name="T6" fmla="*/ 13 w 34"/>
                <a:gd name="T7" fmla="*/ 5 h 25"/>
                <a:gd name="T8" fmla="*/ 0 w 34"/>
                <a:gd name="T9" fmla="*/ 21 h 25"/>
              </a:gdLst>
              <a:ahLst/>
              <a:cxnLst>
                <a:cxn ang="0">
                  <a:pos x="T0" y="T1"/>
                </a:cxn>
                <a:cxn ang="0">
                  <a:pos x="T2" y="T3"/>
                </a:cxn>
                <a:cxn ang="0">
                  <a:pos x="T4" y="T5"/>
                </a:cxn>
                <a:cxn ang="0">
                  <a:pos x="T6" y="T7"/>
                </a:cxn>
                <a:cxn ang="0">
                  <a:pos x="T8" y="T9"/>
                </a:cxn>
              </a:cxnLst>
              <a:rect l="0" t="0" r="r" b="b"/>
              <a:pathLst>
                <a:path w="34" h="25">
                  <a:moveTo>
                    <a:pt x="0" y="21"/>
                  </a:moveTo>
                  <a:cubicBezTo>
                    <a:pt x="0" y="21"/>
                    <a:pt x="12" y="25"/>
                    <a:pt x="21" y="20"/>
                  </a:cubicBezTo>
                  <a:cubicBezTo>
                    <a:pt x="30" y="15"/>
                    <a:pt x="34" y="4"/>
                    <a:pt x="34" y="4"/>
                  </a:cubicBezTo>
                  <a:cubicBezTo>
                    <a:pt x="34" y="4"/>
                    <a:pt x="23" y="0"/>
                    <a:pt x="13" y="5"/>
                  </a:cubicBezTo>
                  <a:cubicBezTo>
                    <a:pt x="4" y="9"/>
                    <a:pt x="0" y="21"/>
                    <a:pt x="0" y="2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96" name="Freeform 227"/>
            <p:cNvSpPr>
              <a:spLocks/>
            </p:cNvSpPr>
            <p:nvPr/>
          </p:nvSpPr>
          <p:spPr bwMode="auto">
            <a:xfrm>
              <a:off x="4449608" y="1068451"/>
              <a:ext cx="44506" cy="50069"/>
            </a:xfrm>
            <a:custGeom>
              <a:avLst/>
              <a:gdLst>
                <a:gd name="T0" fmla="*/ 19 w 26"/>
                <a:gd name="T1" fmla="*/ 20 h 29"/>
                <a:gd name="T2" fmla="*/ 25 w 26"/>
                <a:gd name="T3" fmla="*/ 0 h 29"/>
                <a:gd name="T4" fmla="*/ 6 w 26"/>
                <a:gd name="T5" fmla="*/ 9 h 29"/>
                <a:gd name="T6" fmla="*/ 1 w 26"/>
                <a:gd name="T7" fmla="*/ 29 h 29"/>
                <a:gd name="T8" fmla="*/ 19 w 26"/>
                <a:gd name="T9" fmla="*/ 20 h 29"/>
              </a:gdLst>
              <a:ahLst/>
              <a:cxnLst>
                <a:cxn ang="0">
                  <a:pos x="T0" y="T1"/>
                </a:cxn>
                <a:cxn ang="0">
                  <a:pos x="T2" y="T3"/>
                </a:cxn>
                <a:cxn ang="0">
                  <a:pos x="T4" y="T5"/>
                </a:cxn>
                <a:cxn ang="0">
                  <a:pos x="T6" y="T7"/>
                </a:cxn>
                <a:cxn ang="0">
                  <a:pos x="T8" y="T9"/>
                </a:cxn>
              </a:cxnLst>
              <a:rect l="0" t="0" r="r" b="b"/>
              <a:pathLst>
                <a:path w="26" h="29">
                  <a:moveTo>
                    <a:pt x="19" y="20"/>
                  </a:moveTo>
                  <a:cubicBezTo>
                    <a:pt x="26" y="12"/>
                    <a:pt x="25" y="0"/>
                    <a:pt x="25" y="0"/>
                  </a:cubicBezTo>
                  <a:cubicBezTo>
                    <a:pt x="25" y="0"/>
                    <a:pt x="13" y="1"/>
                    <a:pt x="6" y="9"/>
                  </a:cubicBezTo>
                  <a:cubicBezTo>
                    <a:pt x="0" y="17"/>
                    <a:pt x="1" y="29"/>
                    <a:pt x="1" y="29"/>
                  </a:cubicBezTo>
                  <a:cubicBezTo>
                    <a:pt x="1" y="29"/>
                    <a:pt x="13" y="28"/>
                    <a:pt x="19" y="2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97" name="Freeform 228"/>
            <p:cNvSpPr>
              <a:spLocks/>
            </p:cNvSpPr>
            <p:nvPr/>
          </p:nvSpPr>
          <p:spPr bwMode="auto">
            <a:xfrm>
              <a:off x="4406493" y="1044808"/>
              <a:ext cx="38942" cy="61195"/>
            </a:xfrm>
            <a:custGeom>
              <a:avLst/>
              <a:gdLst>
                <a:gd name="T0" fmla="*/ 20 w 23"/>
                <a:gd name="T1" fmla="*/ 21 h 36"/>
                <a:gd name="T2" fmla="*/ 17 w 23"/>
                <a:gd name="T3" fmla="*/ 0 h 36"/>
                <a:gd name="T4" fmla="*/ 4 w 23"/>
                <a:gd name="T5" fmla="*/ 15 h 36"/>
                <a:gd name="T6" fmla="*/ 6 w 23"/>
                <a:gd name="T7" fmla="*/ 36 h 36"/>
                <a:gd name="T8" fmla="*/ 20 w 23"/>
                <a:gd name="T9" fmla="*/ 21 h 36"/>
              </a:gdLst>
              <a:ahLst/>
              <a:cxnLst>
                <a:cxn ang="0">
                  <a:pos x="T0" y="T1"/>
                </a:cxn>
                <a:cxn ang="0">
                  <a:pos x="T2" y="T3"/>
                </a:cxn>
                <a:cxn ang="0">
                  <a:pos x="T4" y="T5"/>
                </a:cxn>
                <a:cxn ang="0">
                  <a:pos x="T6" y="T7"/>
                </a:cxn>
                <a:cxn ang="0">
                  <a:pos x="T8" y="T9"/>
                </a:cxn>
              </a:cxnLst>
              <a:rect l="0" t="0" r="r" b="b"/>
              <a:pathLst>
                <a:path w="23" h="36">
                  <a:moveTo>
                    <a:pt x="20" y="21"/>
                  </a:moveTo>
                  <a:cubicBezTo>
                    <a:pt x="23" y="11"/>
                    <a:pt x="17" y="0"/>
                    <a:pt x="17" y="0"/>
                  </a:cubicBezTo>
                  <a:cubicBezTo>
                    <a:pt x="17" y="0"/>
                    <a:pt x="7" y="5"/>
                    <a:pt x="4" y="15"/>
                  </a:cubicBezTo>
                  <a:cubicBezTo>
                    <a:pt x="0" y="25"/>
                    <a:pt x="6" y="36"/>
                    <a:pt x="6" y="36"/>
                  </a:cubicBezTo>
                  <a:cubicBezTo>
                    <a:pt x="6" y="36"/>
                    <a:pt x="17" y="30"/>
                    <a:pt x="20" y="2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98" name="Freeform 229"/>
            <p:cNvSpPr>
              <a:spLocks/>
            </p:cNvSpPr>
            <p:nvPr/>
          </p:nvSpPr>
          <p:spPr bwMode="auto">
            <a:xfrm>
              <a:off x="4324435" y="1053153"/>
              <a:ext cx="65368" cy="55632"/>
            </a:xfrm>
            <a:custGeom>
              <a:avLst/>
              <a:gdLst>
                <a:gd name="T0" fmla="*/ 13 w 38"/>
                <a:gd name="T1" fmla="*/ 25 h 32"/>
                <a:gd name="T2" fmla="*/ 38 w 38"/>
                <a:gd name="T3" fmla="*/ 29 h 32"/>
                <a:gd name="T4" fmla="*/ 25 w 38"/>
                <a:gd name="T5" fmla="*/ 7 h 32"/>
                <a:gd name="T6" fmla="*/ 0 w 38"/>
                <a:gd name="T7" fmla="*/ 3 h 32"/>
                <a:gd name="T8" fmla="*/ 13 w 38"/>
                <a:gd name="T9" fmla="*/ 25 h 32"/>
              </a:gdLst>
              <a:ahLst/>
              <a:cxnLst>
                <a:cxn ang="0">
                  <a:pos x="T0" y="T1"/>
                </a:cxn>
                <a:cxn ang="0">
                  <a:pos x="T2" y="T3"/>
                </a:cxn>
                <a:cxn ang="0">
                  <a:pos x="T4" y="T5"/>
                </a:cxn>
                <a:cxn ang="0">
                  <a:pos x="T6" y="T7"/>
                </a:cxn>
                <a:cxn ang="0">
                  <a:pos x="T8" y="T9"/>
                </a:cxn>
              </a:cxnLst>
              <a:rect l="0" t="0" r="r" b="b"/>
              <a:pathLst>
                <a:path w="38" h="32">
                  <a:moveTo>
                    <a:pt x="13" y="25"/>
                  </a:moveTo>
                  <a:cubicBezTo>
                    <a:pt x="24" y="32"/>
                    <a:pt x="38" y="29"/>
                    <a:pt x="38" y="29"/>
                  </a:cubicBezTo>
                  <a:cubicBezTo>
                    <a:pt x="38" y="29"/>
                    <a:pt x="36" y="15"/>
                    <a:pt x="25" y="7"/>
                  </a:cubicBezTo>
                  <a:cubicBezTo>
                    <a:pt x="14" y="0"/>
                    <a:pt x="0" y="3"/>
                    <a:pt x="0" y="3"/>
                  </a:cubicBezTo>
                  <a:cubicBezTo>
                    <a:pt x="0" y="3"/>
                    <a:pt x="2" y="18"/>
                    <a:pt x="13" y="2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99" name="Freeform 230"/>
            <p:cNvSpPr>
              <a:spLocks/>
            </p:cNvSpPr>
            <p:nvPr/>
          </p:nvSpPr>
          <p:spPr bwMode="auto">
            <a:xfrm>
              <a:off x="4345298" y="1128256"/>
              <a:ext cx="45897" cy="34770"/>
            </a:xfrm>
            <a:custGeom>
              <a:avLst/>
              <a:gdLst>
                <a:gd name="T0" fmla="*/ 11 w 27"/>
                <a:gd name="T1" fmla="*/ 4 h 20"/>
                <a:gd name="T2" fmla="*/ 0 w 27"/>
                <a:gd name="T3" fmla="*/ 16 h 20"/>
                <a:gd name="T4" fmla="*/ 17 w 27"/>
                <a:gd name="T5" fmla="*/ 16 h 20"/>
                <a:gd name="T6" fmla="*/ 27 w 27"/>
                <a:gd name="T7" fmla="*/ 3 h 20"/>
                <a:gd name="T8" fmla="*/ 11 w 27"/>
                <a:gd name="T9" fmla="*/ 4 h 20"/>
              </a:gdLst>
              <a:ahLst/>
              <a:cxnLst>
                <a:cxn ang="0">
                  <a:pos x="T0" y="T1"/>
                </a:cxn>
                <a:cxn ang="0">
                  <a:pos x="T2" y="T3"/>
                </a:cxn>
                <a:cxn ang="0">
                  <a:pos x="T4" y="T5"/>
                </a:cxn>
                <a:cxn ang="0">
                  <a:pos x="T6" y="T7"/>
                </a:cxn>
                <a:cxn ang="0">
                  <a:pos x="T8" y="T9"/>
                </a:cxn>
              </a:cxnLst>
              <a:rect l="0" t="0" r="r" b="b"/>
              <a:pathLst>
                <a:path w="27" h="20">
                  <a:moveTo>
                    <a:pt x="11" y="4"/>
                  </a:moveTo>
                  <a:cubicBezTo>
                    <a:pt x="3" y="7"/>
                    <a:pt x="0" y="16"/>
                    <a:pt x="0" y="16"/>
                  </a:cubicBezTo>
                  <a:cubicBezTo>
                    <a:pt x="0" y="16"/>
                    <a:pt x="9" y="20"/>
                    <a:pt x="17" y="16"/>
                  </a:cubicBezTo>
                  <a:cubicBezTo>
                    <a:pt x="24" y="12"/>
                    <a:pt x="27" y="3"/>
                    <a:pt x="27" y="3"/>
                  </a:cubicBezTo>
                  <a:cubicBezTo>
                    <a:pt x="27" y="3"/>
                    <a:pt x="18" y="0"/>
                    <a:pt x="11"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0" name="Freeform 231"/>
            <p:cNvSpPr>
              <a:spLocks/>
            </p:cNvSpPr>
            <p:nvPr/>
          </p:nvSpPr>
          <p:spPr bwMode="auto">
            <a:xfrm>
              <a:off x="5886306" y="2079564"/>
              <a:ext cx="27816" cy="47287"/>
            </a:xfrm>
            <a:custGeom>
              <a:avLst/>
              <a:gdLst>
                <a:gd name="T0" fmla="*/ 4 w 17"/>
                <a:gd name="T1" fmla="*/ 0 h 27"/>
                <a:gd name="T2" fmla="*/ 2 w 17"/>
                <a:gd name="T3" fmla="*/ 15 h 27"/>
                <a:gd name="T4" fmla="*/ 13 w 17"/>
                <a:gd name="T5" fmla="*/ 27 h 27"/>
                <a:gd name="T6" fmla="*/ 14 w 17"/>
                <a:gd name="T7" fmla="*/ 12 h 27"/>
                <a:gd name="T8" fmla="*/ 4 w 17"/>
                <a:gd name="T9" fmla="*/ 0 h 27"/>
              </a:gdLst>
              <a:ahLst/>
              <a:cxnLst>
                <a:cxn ang="0">
                  <a:pos x="T0" y="T1"/>
                </a:cxn>
                <a:cxn ang="0">
                  <a:pos x="T2" y="T3"/>
                </a:cxn>
                <a:cxn ang="0">
                  <a:pos x="T4" y="T5"/>
                </a:cxn>
                <a:cxn ang="0">
                  <a:pos x="T6" y="T7"/>
                </a:cxn>
                <a:cxn ang="0">
                  <a:pos x="T8" y="T9"/>
                </a:cxn>
              </a:cxnLst>
              <a:rect l="0" t="0" r="r" b="b"/>
              <a:pathLst>
                <a:path w="17" h="27">
                  <a:moveTo>
                    <a:pt x="4" y="0"/>
                  </a:moveTo>
                  <a:cubicBezTo>
                    <a:pt x="4" y="0"/>
                    <a:pt x="0" y="8"/>
                    <a:pt x="2" y="15"/>
                  </a:cubicBezTo>
                  <a:cubicBezTo>
                    <a:pt x="5" y="23"/>
                    <a:pt x="13" y="27"/>
                    <a:pt x="13" y="27"/>
                  </a:cubicBezTo>
                  <a:cubicBezTo>
                    <a:pt x="13" y="27"/>
                    <a:pt x="17" y="19"/>
                    <a:pt x="14" y="12"/>
                  </a:cubicBezTo>
                  <a:cubicBezTo>
                    <a:pt x="12" y="4"/>
                    <a:pt x="4" y="0"/>
                    <a:pt x="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1" name="Freeform 232"/>
            <p:cNvSpPr>
              <a:spLocks/>
            </p:cNvSpPr>
            <p:nvPr/>
          </p:nvSpPr>
          <p:spPr bwMode="auto">
            <a:xfrm>
              <a:off x="5898823" y="2071220"/>
              <a:ext cx="31989" cy="18081"/>
            </a:xfrm>
            <a:custGeom>
              <a:avLst/>
              <a:gdLst>
                <a:gd name="T0" fmla="*/ 18 w 18"/>
                <a:gd name="T1" fmla="*/ 7 h 10"/>
                <a:gd name="T2" fmla="*/ 10 w 18"/>
                <a:gd name="T3" fmla="*/ 1 h 10"/>
                <a:gd name="T4" fmla="*/ 0 w 18"/>
                <a:gd name="T5" fmla="*/ 3 h 10"/>
                <a:gd name="T6" fmla="*/ 8 w 18"/>
                <a:gd name="T7" fmla="*/ 9 h 10"/>
                <a:gd name="T8" fmla="*/ 18 w 18"/>
                <a:gd name="T9" fmla="*/ 7 h 10"/>
              </a:gdLst>
              <a:ahLst/>
              <a:cxnLst>
                <a:cxn ang="0">
                  <a:pos x="T0" y="T1"/>
                </a:cxn>
                <a:cxn ang="0">
                  <a:pos x="T2" y="T3"/>
                </a:cxn>
                <a:cxn ang="0">
                  <a:pos x="T4" y="T5"/>
                </a:cxn>
                <a:cxn ang="0">
                  <a:pos x="T6" y="T7"/>
                </a:cxn>
                <a:cxn ang="0">
                  <a:pos x="T8" y="T9"/>
                </a:cxn>
              </a:cxnLst>
              <a:rect l="0" t="0" r="r" b="b"/>
              <a:pathLst>
                <a:path w="18" h="10">
                  <a:moveTo>
                    <a:pt x="18" y="7"/>
                  </a:moveTo>
                  <a:cubicBezTo>
                    <a:pt x="18" y="7"/>
                    <a:pt x="14" y="2"/>
                    <a:pt x="10" y="1"/>
                  </a:cubicBezTo>
                  <a:cubicBezTo>
                    <a:pt x="5" y="0"/>
                    <a:pt x="0" y="3"/>
                    <a:pt x="0" y="3"/>
                  </a:cubicBezTo>
                  <a:cubicBezTo>
                    <a:pt x="0" y="3"/>
                    <a:pt x="3" y="8"/>
                    <a:pt x="8" y="9"/>
                  </a:cubicBezTo>
                  <a:cubicBezTo>
                    <a:pt x="13" y="10"/>
                    <a:pt x="18" y="7"/>
                    <a:pt x="18" y="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2" name="Freeform 233"/>
            <p:cNvSpPr>
              <a:spLocks/>
            </p:cNvSpPr>
            <p:nvPr/>
          </p:nvSpPr>
          <p:spPr bwMode="auto">
            <a:xfrm>
              <a:off x="5873788" y="1595565"/>
              <a:ext cx="59805" cy="65368"/>
            </a:xfrm>
            <a:custGeom>
              <a:avLst/>
              <a:gdLst>
                <a:gd name="T0" fmla="*/ 26 w 35"/>
                <a:gd name="T1" fmla="*/ 27 h 38"/>
                <a:gd name="T2" fmla="*/ 34 w 35"/>
                <a:gd name="T3" fmla="*/ 0 h 38"/>
                <a:gd name="T4" fmla="*/ 9 w 35"/>
                <a:gd name="T5" fmla="*/ 11 h 38"/>
                <a:gd name="T6" fmla="*/ 1 w 35"/>
                <a:gd name="T7" fmla="*/ 38 h 38"/>
                <a:gd name="T8" fmla="*/ 26 w 35"/>
                <a:gd name="T9" fmla="*/ 27 h 38"/>
              </a:gdLst>
              <a:ahLst/>
              <a:cxnLst>
                <a:cxn ang="0">
                  <a:pos x="T0" y="T1"/>
                </a:cxn>
                <a:cxn ang="0">
                  <a:pos x="T2" y="T3"/>
                </a:cxn>
                <a:cxn ang="0">
                  <a:pos x="T4" y="T5"/>
                </a:cxn>
                <a:cxn ang="0">
                  <a:pos x="T6" y="T7"/>
                </a:cxn>
                <a:cxn ang="0">
                  <a:pos x="T8" y="T9"/>
                </a:cxn>
              </a:cxnLst>
              <a:rect l="0" t="0" r="r" b="b"/>
              <a:pathLst>
                <a:path w="35" h="38">
                  <a:moveTo>
                    <a:pt x="26" y="27"/>
                  </a:moveTo>
                  <a:cubicBezTo>
                    <a:pt x="35" y="16"/>
                    <a:pt x="34" y="0"/>
                    <a:pt x="34" y="0"/>
                  </a:cubicBezTo>
                  <a:cubicBezTo>
                    <a:pt x="34" y="0"/>
                    <a:pt x="18" y="1"/>
                    <a:pt x="9" y="11"/>
                  </a:cubicBezTo>
                  <a:cubicBezTo>
                    <a:pt x="0" y="22"/>
                    <a:pt x="1" y="38"/>
                    <a:pt x="1" y="38"/>
                  </a:cubicBezTo>
                  <a:cubicBezTo>
                    <a:pt x="1" y="38"/>
                    <a:pt x="17" y="37"/>
                    <a:pt x="26" y="27"/>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3" name="Freeform 234"/>
            <p:cNvSpPr>
              <a:spLocks/>
            </p:cNvSpPr>
            <p:nvPr/>
          </p:nvSpPr>
          <p:spPr bwMode="auto">
            <a:xfrm>
              <a:off x="5837627" y="1599737"/>
              <a:ext cx="34770" cy="52850"/>
            </a:xfrm>
            <a:custGeom>
              <a:avLst/>
              <a:gdLst>
                <a:gd name="T0" fmla="*/ 15 w 20"/>
                <a:gd name="T1" fmla="*/ 31 h 31"/>
                <a:gd name="T2" fmla="*/ 17 w 20"/>
                <a:gd name="T3" fmla="*/ 13 h 31"/>
                <a:gd name="T4" fmla="*/ 5 w 20"/>
                <a:gd name="T5" fmla="*/ 0 h 31"/>
                <a:gd name="T6" fmla="*/ 3 w 20"/>
                <a:gd name="T7" fmla="*/ 18 h 31"/>
                <a:gd name="T8" fmla="*/ 15 w 20"/>
                <a:gd name="T9" fmla="*/ 31 h 31"/>
              </a:gdLst>
              <a:ahLst/>
              <a:cxnLst>
                <a:cxn ang="0">
                  <a:pos x="T0" y="T1"/>
                </a:cxn>
                <a:cxn ang="0">
                  <a:pos x="T2" y="T3"/>
                </a:cxn>
                <a:cxn ang="0">
                  <a:pos x="T4" y="T5"/>
                </a:cxn>
                <a:cxn ang="0">
                  <a:pos x="T6" y="T7"/>
                </a:cxn>
                <a:cxn ang="0">
                  <a:pos x="T8" y="T9"/>
                </a:cxn>
              </a:cxnLst>
              <a:rect l="0" t="0" r="r" b="b"/>
              <a:pathLst>
                <a:path w="20" h="31">
                  <a:moveTo>
                    <a:pt x="15" y="31"/>
                  </a:moveTo>
                  <a:cubicBezTo>
                    <a:pt x="15" y="31"/>
                    <a:pt x="20" y="22"/>
                    <a:pt x="17" y="13"/>
                  </a:cubicBezTo>
                  <a:cubicBezTo>
                    <a:pt x="14" y="5"/>
                    <a:pt x="5" y="0"/>
                    <a:pt x="5" y="0"/>
                  </a:cubicBezTo>
                  <a:cubicBezTo>
                    <a:pt x="5" y="0"/>
                    <a:pt x="0" y="10"/>
                    <a:pt x="3" y="18"/>
                  </a:cubicBezTo>
                  <a:cubicBezTo>
                    <a:pt x="6" y="26"/>
                    <a:pt x="15" y="31"/>
                    <a:pt x="15" y="3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4" name="Freeform 235"/>
            <p:cNvSpPr>
              <a:spLocks/>
            </p:cNvSpPr>
            <p:nvPr/>
          </p:nvSpPr>
          <p:spPr bwMode="auto">
            <a:xfrm>
              <a:off x="5093549" y="1558013"/>
              <a:ext cx="59805" cy="43115"/>
            </a:xfrm>
            <a:custGeom>
              <a:avLst/>
              <a:gdLst>
                <a:gd name="T0" fmla="*/ 21 w 35"/>
                <a:gd name="T1" fmla="*/ 20 h 25"/>
                <a:gd name="T2" fmla="*/ 35 w 35"/>
                <a:gd name="T3" fmla="*/ 5 h 25"/>
                <a:gd name="T4" fmla="*/ 14 w 35"/>
                <a:gd name="T5" fmla="*/ 4 h 25"/>
                <a:gd name="T6" fmla="*/ 0 w 35"/>
                <a:gd name="T7" fmla="*/ 20 h 25"/>
                <a:gd name="T8" fmla="*/ 21 w 35"/>
                <a:gd name="T9" fmla="*/ 20 h 25"/>
              </a:gdLst>
              <a:ahLst/>
              <a:cxnLst>
                <a:cxn ang="0">
                  <a:pos x="T0" y="T1"/>
                </a:cxn>
                <a:cxn ang="0">
                  <a:pos x="T2" y="T3"/>
                </a:cxn>
                <a:cxn ang="0">
                  <a:pos x="T4" y="T5"/>
                </a:cxn>
                <a:cxn ang="0">
                  <a:pos x="T6" y="T7"/>
                </a:cxn>
                <a:cxn ang="0">
                  <a:pos x="T8" y="T9"/>
                </a:cxn>
              </a:cxnLst>
              <a:rect l="0" t="0" r="r" b="b"/>
              <a:pathLst>
                <a:path w="35" h="25">
                  <a:moveTo>
                    <a:pt x="21" y="20"/>
                  </a:moveTo>
                  <a:cubicBezTo>
                    <a:pt x="30" y="16"/>
                    <a:pt x="35" y="5"/>
                    <a:pt x="35" y="5"/>
                  </a:cubicBezTo>
                  <a:cubicBezTo>
                    <a:pt x="35" y="5"/>
                    <a:pt x="24" y="0"/>
                    <a:pt x="14" y="4"/>
                  </a:cubicBezTo>
                  <a:cubicBezTo>
                    <a:pt x="4" y="9"/>
                    <a:pt x="0" y="20"/>
                    <a:pt x="0" y="20"/>
                  </a:cubicBezTo>
                  <a:cubicBezTo>
                    <a:pt x="0" y="20"/>
                    <a:pt x="11" y="25"/>
                    <a:pt x="21" y="2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5" name="Freeform 236"/>
            <p:cNvSpPr>
              <a:spLocks/>
            </p:cNvSpPr>
            <p:nvPr/>
          </p:nvSpPr>
          <p:spPr bwMode="auto">
            <a:xfrm>
              <a:off x="5078250" y="1541324"/>
              <a:ext cx="22253" cy="43115"/>
            </a:xfrm>
            <a:custGeom>
              <a:avLst/>
              <a:gdLst>
                <a:gd name="T0" fmla="*/ 12 w 13"/>
                <a:gd name="T1" fmla="*/ 13 h 25"/>
                <a:gd name="T2" fmla="*/ 8 w 13"/>
                <a:gd name="T3" fmla="*/ 0 h 25"/>
                <a:gd name="T4" fmla="*/ 1 w 13"/>
                <a:gd name="T5" fmla="*/ 12 h 25"/>
                <a:gd name="T6" fmla="*/ 5 w 13"/>
                <a:gd name="T7" fmla="*/ 25 h 25"/>
                <a:gd name="T8" fmla="*/ 12 w 13"/>
                <a:gd name="T9" fmla="*/ 13 h 25"/>
              </a:gdLst>
              <a:ahLst/>
              <a:cxnLst>
                <a:cxn ang="0">
                  <a:pos x="T0" y="T1"/>
                </a:cxn>
                <a:cxn ang="0">
                  <a:pos x="T2" y="T3"/>
                </a:cxn>
                <a:cxn ang="0">
                  <a:pos x="T4" y="T5"/>
                </a:cxn>
                <a:cxn ang="0">
                  <a:pos x="T6" y="T7"/>
                </a:cxn>
                <a:cxn ang="0">
                  <a:pos x="T8" y="T9"/>
                </a:cxn>
              </a:cxnLst>
              <a:rect l="0" t="0" r="r" b="b"/>
              <a:pathLst>
                <a:path w="13" h="25">
                  <a:moveTo>
                    <a:pt x="12" y="13"/>
                  </a:moveTo>
                  <a:cubicBezTo>
                    <a:pt x="13" y="6"/>
                    <a:pt x="8" y="0"/>
                    <a:pt x="8" y="0"/>
                  </a:cubicBezTo>
                  <a:cubicBezTo>
                    <a:pt x="8" y="0"/>
                    <a:pt x="2" y="5"/>
                    <a:pt x="1" y="12"/>
                  </a:cubicBezTo>
                  <a:cubicBezTo>
                    <a:pt x="0" y="19"/>
                    <a:pt x="5" y="25"/>
                    <a:pt x="5" y="25"/>
                  </a:cubicBezTo>
                  <a:cubicBezTo>
                    <a:pt x="5" y="25"/>
                    <a:pt x="12" y="20"/>
                    <a:pt x="12" y="1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6" name="Freeform 237"/>
            <p:cNvSpPr>
              <a:spLocks/>
            </p:cNvSpPr>
            <p:nvPr/>
          </p:nvSpPr>
          <p:spPr bwMode="auto">
            <a:xfrm>
              <a:off x="4730549" y="1495428"/>
              <a:ext cx="41724" cy="33379"/>
            </a:xfrm>
            <a:custGeom>
              <a:avLst/>
              <a:gdLst>
                <a:gd name="T0" fmla="*/ 16 w 24"/>
                <a:gd name="T1" fmla="*/ 15 h 20"/>
                <a:gd name="T2" fmla="*/ 24 w 24"/>
                <a:gd name="T3" fmla="*/ 2 h 20"/>
                <a:gd name="T4" fmla="*/ 8 w 24"/>
                <a:gd name="T5" fmla="*/ 4 h 20"/>
                <a:gd name="T6" fmla="*/ 0 w 24"/>
                <a:gd name="T7" fmla="*/ 18 h 20"/>
                <a:gd name="T8" fmla="*/ 16 w 24"/>
                <a:gd name="T9" fmla="*/ 15 h 20"/>
              </a:gdLst>
              <a:ahLst/>
              <a:cxnLst>
                <a:cxn ang="0">
                  <a:pos x="T0" y="T1"/>
                </a:cxn>
                <a:cxn ang="0">
                  <a:pos x="T2" y="T3"/>
                </a:cxn>
                <a:cxn ang="0">
                  <a:pos x="T4" y="T5"/>
                </a:cxn>
                <a:cxn ang="0">
                  <a:pos x="T6" y="T7"/>
                </a:cxn>
                <a:cxn ang="0">
                  <a:pos x="T8" y="T9"/>
                </a:cxn>
              </a:cxnLst>
              <a:rect l="0" t="0" r="r" b="b"/>
              <a:pathLst>
                <a:path w="24" h="20">
                  <a:moveTo>
                    <a:pt x="16" y="15"/>
                  </a:moveTo>
                  <a:cubicBezTo>
                    <a:pt x="22" y="11"/>
                    <a:pt x="24" y="2"/>
                    <a:pt x="24" y="2"/>
                  </a:cubicBezTo>
                  <a:cubicBezTo>
                    <a:pt x="24" y="2"/>
                    <a:pt x="15" y="0"/>
                    <a:pt x="8" y="4"/>
                  </a:cubicBezTo>
                  <a:cubicBezTo>
                    <a:pt x="2" y="9"/>
                    <a:pt x="0" y="18"/>
                    <a:pt x="0" y="18"/>
                  </a:cubicBezTo>
                  <a:cubicBezTo>
                    <a:pt x="0" y="18"/>
                    <a:pt x="9" y="20"/>
                    <a:pt x="16" y="1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7" name="Freeform 238"/>
            <p:cNvSpPr>
              <a:spLocks/>
            </p:cNvSpPr>
            <p:nvPr/>
          </p:nvSpPr>
          <p:spPr bwMode="auto">
            <a:xfrm>
              <a:off x="4716641" y="1488473"/>
              <a:ext cx="15299" cy="30598"/>
            </a:xfrm>
            <a:custGeom>
              <a:avLst/>
              <a:gdLst>
                <a:gd name="T0" fmla="*/ 4 w 9"/>
                <a:gd name="T1" fmla="*/ 0 h 18"/>
                <a:gd name="T2" fmla="*/ 0 w 9"/>
                <a:gd name="T3" fmla="*/ 9 h 18"/>
                <a:gd name="T4" fmla="*/ 5 w 9"/>
                <a:gd name="T5" fmla="*/ 18 h 18"/>
                <a:gd name="T6" fmla="*/ 8 w 9"/>
                <a:gd name="T7" fmla="*/ 9 h 18"/>
                <a:gd name="T8" fmla="*/ 4 w 9"/>
                <a:gd name="T9" fmla="*/ 0 h 18"/>
              </a:gdLst>
              <a:ahLst/>
              <a:cxnLst>
                <a:cxn ang="0">
                  <a:pos x="T0" y="T1"/>
                </a:cxn>
                <a:cxn ang="0">
                  <a:pos x="T2" y="T3"/>
                </a:cxn>
                <a:cxn ang="0">
                  <a:pos x="T4" y="T5"/>
                </a:cxn>
                <a:cxn ang="0">
                  <a:pos x="T6" y="T7"/>
                </a:cxn>
                <a:cxn ang="0">
                  <a:pos x="T8" y="T9"/>
                </a:cxn>
              </a:cxnLst>
              <a:rect l="0" t="0" r="r" b="b"/>
              <a:pathLst>
                <a:path w="9" h="18">
                  <a:moveTo>
                    <a:pt x="4" y="0"/>
                  </a:moveTo>
                  <a:cubicBezTo>
                    <a:pt x="4" y="0"/>
                    <a:pt x="0" y="4"/>
                    <a:pt x="0" y="9"/>
                  </a:cubicBezTo>
                  <a:cubicBezTo>
                    <a:pt x="1" y="15"/>
                    <a:pt x="5" y="18"/>
                    <a:pt x="5" y="18"/>
                  </a:cubicBezTo>
                  <a:cubicBezTo>
                    <a:pt x="5" y="18"/>
                    <a:pt x="9" y="14"/>
                    <a:pt x="8" y="9"/>
                  </a:cubicBezTo>
                  <a:cubicBezTo>
                    <a:pt x="8" y="4"/>
                    <a:pt x="4" y="0"/>
                    <a:pt x="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8" name="Freeform 239"/>
            <p:cNvSpPr>
              <a:spLocks/>
            </p:cNvSpPr>
            <p:nvPr/>
          </p:nvSpPr>
          <p:spPr bwMode="auto">
            <a:xfrm>
              <a:off x="4566435" y="1621990"/>
              <a:ext cx="22253" cy="48678"/>
            </a:xfrm>
            <a:custGeom>
              <a:avLst/>
              <a:gdLst>
                <a:gd name="T0" fmla="*/ 7 w 13"/>
                <a:gd name="T1" fmla="*/ 29 h 29"/>
                <a:gd name="T2" fmla="*/ 13 w 13"/>
                <a:gd name="T3" fmla="*/ 14 h 29"/>
                <a:gd name="T4" fmla="*/ 6 w 13"/>
                <a:gd name="T5" fmla="*/ 0 h 29"/>
                <a:gd name="T6" fmla="*/ 0 w 13"/>
                <a:gd name="T7" fmla="*/ 15 h 29"/>
                <a:gd name="T8" fmla="*/ 7 w 13"/>
                <a:gd name="T9" fmla="*/ 29 h 29"/>
              </a:gdLst>
              <a:ahLst/>
              <a:cxnLst>
                <a:cxn ang="0">
                  <a:pos x="T0" y="T1"/>
                </a:cxn>
                <a:cxn ang="0">
                  <a:pos x="T2" y="T3"/>
                </a:cxn>
                <a:cxn ang="0">
                  <a:pos x="T4" y="T5"/>
                </a:cxn>
                <a:cxn ang="0">
                  <a:pos x="T6" y="T7"/>
                </a:cxn>
                <a:cxn ang="0">
                  <a:pos x="T8" y="T9"/>
                </a:cxn>
              </a:cxnLst>
              <a:rect l="0" t="0" r="r" b="b"/>
              <a:pathLst>
                <a:path w="13" h="29">
                  <a:moveTo>
                    <a:pt x="7" y="29"/>
                  </a:moveTo>
                  <a:cubicBezTo>
                    <a:pt x="7" y="29"/>
                    <a:pt x="13" y="22"/>
                    <a:pt x="13" y="14"/>
                  </a:cubicBezTo>
                  <a:cubicBezTo>
                    <a:pt x="13" y="6"/>
                    <a:pt x="6" y="0"/>
                    <a:pt x="6" y="0"/>
                  </a:cubicBezTo>
                  <a:cubicBezTo>
                    <a:pt x="6" y="0"/>
                    <a:pt x="0" y="7"/>
                    <a:pt x="0" y="15"/>
                  </a:cubicBezTo>
                  <a:cubicBezTo>
                    <a:pt x="0" y="22"/>
                    <a:pt x="7" y="29"/>
                    <a:pt x="7"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9" name="Freeform 240"/>
            <p:cNvSpPr>
              <a:spLocks/>
            </p:cNvSpPr>
            <p:nvPr/>
          </p:nvSpPr>
          <p:spPr bwMode="auto">
            <a:xfrm>
              <a:off x="4542792" y="1653979"/>
              <a:ext cx="27816" cy="20862"/>
            </a:xfrm>
            <a:custGeom>
              <a:avLst/>
              <a:gdLst>
                <a:gd name="T0" fmla="*/ 10 w 16"/>
                <a:gd name="T1" fmla="*/ 2 h 12"/>
                <a:gd name="T2" fmla="*/ 0 w 16"/>
                <a:gd name="T3" fmla="*/ 2 h 12"/>
                <a:gd name="T4" fmla="*/ 6 w 16"/>
                <a:gd name="T5" fmla="*/ 10 h 12"/>
                <a:gd name="T6" fmla="*/ 16 w 16"/>
                <a:gd name="T7" fmla="*/ 10 h 12"/>
                <a:gd name="T8" fmla="*/ 10 w 16"/>
                <a:gd name="T9" fmla="*/ 2 h 12"/>
              </a:gdLst>
              <a:ahLst/>
              <a:cxnLst>
                <a:cxn ang="0">
                  <a:pos x="T0" y="T1"/>
                </a:cxn>
                <a:cxn ang="0">
                  <a:pos x="T2" y="T3"/>
                </a:cxn>
                <a:cxn ang="0">
                  <a:pos x="T4" y="T5"/>
                </a:cxn>
                <a:cxn ang="0">
                  <a:pos x="T6" y="T7"/>
                </a:cxn>
                <a:cxn ang="0">
                  <a:pos x="T8" y="T9"/>
                </a:cxn>
              </a:cxnLst>
              <a:rect l="0" t="0" r="r" b="b"/>
              <a:pathLst>
                <a:path w="16" h="12">
                  <a:moveTo>
                    <a:pt x="10" y="2"/>
                  </a:moveTo>
                  <a:cubicBezTo>
                    <a:pt x="6" y="0"/>
                    <a:pt x="0" y="2"/>
                    <a:pt x="0" y="2"/>
                  </a:cubicBezTo>
                  <a:cubicBezTo>
                    <a:pt x="0" y="2"/>
                    <a:pt x="2" y="7"/>
                    <a:pt x="6" y="10"/>
                  </a:cubicBezTo>
                  <a:cubicBezTo>
                    <a:pt x="11" y="12"/>
                    <a:pt x="16" y="10"/>
                    <a:pt x="16" y="10"/>
                  </a:cubicBezTo>
                  <a:cubicBezTo>
                    <a:pt x="16" y="10"/>
                    <a:pt x="15" y="5"/>
                    <a:pt x="10"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10" name="Freeform 241"/>
            <p:cNvSpPr>
              <a:spLocks/>
            </p:cNvSpPr>
            <p:nvPr/>
          </p:nvSpPr>
          <p:spPr bwMode="auto">
            <a:xfrm>
              <a:off x="4409275" y="1850082"/>
              <a:ext cx="50069" cy="27816"/>
            </a:xfrm>
            <a:custGeom>
              <a:avLst/>
              <a:gdLst>
                <a:gd name="T0" fmla="*/ 16 w 29"/>
                <a:gd name="T1" fmla="*/ 15 h 16"/>
                <a:gd name="T2" fmla="*/ 29 w 29"/>
                <a:gd name="T3" fmla="*/ 6 h 16"/>
                <a:gd name="T4" fmla="*/ 14 w 29"/>
                <a:gd name="T5" fmla="*/ 2 h 16"/>
                <a:gd name="T6" fmla="*/ 0 w 29"/>
                <a:gd name="T7" fmla="*/ 10 h 16"/>
                <a:gd name="T8" fmla="*/ 16 w 29"/>
                <a:gd name="T9" fmla="*/ 15 h 16"/>
              </a:gdLst>
              <a:ahLst/>
              <a:cxnLst>
                <a:cxn ang="0">
                  <a:pos x="T0" y="T1"/>
                </a:cxn>
                <a:cxn ang="0">
                  <a:pos x="T2" y="T3"/>
                </a:cxn>
                <a:cxn ang="0">
                  <a:pos x="T4" y="T5"/>
                </a:cxn>
                <a:cxn ang="0">
                  <a:pos x="T6" y="T7"/>
                </a:cxn>
                <a:cxn ang="0">
                  <a:pos x="T8" y="T9"/>
                </a:cxn>
              </a:cxnLst>
              <a:rect l="0" t="0" r="r" b="b"/>
              <a:pathLst>
                <a:path w="29" h="16">
                  <a:moveTo>
                    <a:pt x="16" y="15"/>
                  </a:moveTo>
                  <a:cubicBezTo>
                    <a:pt x="24" y="13"/>
                    <a:pt x="29" y="6"/>
                    <a:pt x="29" y="6"/>
                  </a:cubicBezTo>
                  <a:cubicBezTo>
                    <a:pt x="29" y="6"/>
                    <a:pt x="22" y="0"/>
                    <a:pt x="14" y="2"/>
                  </a:cubicBezTo>
                  <a:cubicBezTo>
                    <a:pt x="6" y="3"/>
                    <a:pt x="0" y="10"/>
                    <a:pt x="0" y="10"/>
                  </a:cubicBezTo>
                  <a:cubicBezTo>
                    <a:pt x="0" y="10"/>
                    <a:pt x="8" y="16"/>
                    <a:pt x="16" y="1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11" name="Freeform 242"/>
            <p:cNvSpPr>
              <a:spLocks/>
            </p:cNvSpPr>
            <p:nvPr/>
          </p:nvSpPr>
          <p:spPr bwMode="auto">
            <a:xfrm>
              <a:off x="4405102" y="1829220"/>
              <a:ext cx="18081" cy="30598"/>
            </a:xfrm>
            <a:custGeom>
              <a:avLst/>
              <a:gdLst>
                <a:gd name="T0" fmla="*/ 9 w 11"/>
                <a:gd name="T1" fmla="*/ 11 h 18"/>
                <a:gd name="T2" fmla="*/ 9 w 11"/>
                <a:gd name="T3" fmla="*/ 0 h 18"/>
                <a:gd name="T4" fmla="*/ 1 w 11"/>
                <a:gd name="T5" fmla="*/ 8 h 18"/>
                <a:gd name="T6" fmla="*/ 2 w 11"/>
                <a:gd name="T7" fmla="*/ 18 h 18"/>
                <a:gd name="T8" fmla="*/ 9 w 11"/>
                <a:gd name="T9" fmla="*/ 11 h 18"/>
              </a:gdLst>
              <a:ahLst/>
              <a:cxnLst>
                <a:cxn ang="0">
                  <a:pos x="T0" y="T1"/>
                </a:cxn>
                <a:cxn ang="0">
                  <a:pos x="T2" y="T3"/>
                </a:cxn>
                <a:cxn ang="0">
                  <a:pos x="T4" y="T5"/>
                </a:cxn>
                <a:cxn ang="0">
                  <a:pos x="T6" y="T7"/>
                </a:cxn>
                <a:cxn ang="0">
                  <a:pos x="T8" y="T9"/>
                </a:cxn>
              </a:cxnLst>
              <a:rect l="0" t="0" r="r" b="b"/>
              <a:pathLst>
                <a:path w="11" h="18">
                  <a:moveTo>
                    <a:pt x="9" y="11"/>
                  </a:moveTo>
                  <a:cubicBezTo>
                    <a:pt x="11" y="6"/>
                    <a:pt x="9" y="0"/>
                    <a:pt x="9" y="0"/>
                  </a:cubicBezTo>
                  <a:cubicBezTo>
                    <a:pt x="9" y="0"/>
                    <a:pt x="3" y="3"/>
                    <a:pt x="1" y="8"/>
                  </a:cubicBezTo>
                  <a:cubicBezTo>
                    <a:pt x="0" y="12"/>
                    <a:pt x="2" y="18"/>
                    <a:pt x="2" y="18"/>
                  </a:cubicBezTo>
                  <a:cubicBezTo>
                    <a:pt x="2" y="18"/>
                    <a:pt x="7" y="15"/>
                    <a:pt x="9" y="1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12" name="Freeform 243"/>
            <p:cNvSpPr>
              <a:spLocks/>
            </p:cNvSpPr>
            <p:nvPr/>
          </p:nvSpPr>
          <p:spPr bwMode="auto">
            <a:xfrm>
              <a:off x="4752802" y="2071220"/>
              <a:ext cx="41724" cy="22253"/>
            </a:xfrm>
            <a:custGeom>
              <a:avLst/>
              <a:gdLst>
                <a:gd name="T0" fmla="*/ 13 w 24"/>
                <a:gd name="T1" fmla="*/ 12 h 13"/>
                <a:gd name="T2" fmla="*/ 24 w 24"/>
                <a:gd name="T3" fmla="*/ 5 h 13"/>
                <a:gd name="T4" fmla="*/ 11 w 24"/>
                <a:gd name="T5" fmla="*/ 1 h 13"/>
                <a:gd name="T6" fmla="*/ 0 w 24"/>
                <a:gd name="T7" fmla="*/ 9 h 13"/>
                <a:gd name="T8" fmla="*/ 13 w 24"/>
                <a:gd name="T9" fmla="*/ 12 h 13"/>
              </a:gdLst>
              <a:ahLst/>
              <a:cxnLst>
                <a:cxn ang="0">
                  <a:pos x="T0" y="T1"/>
                </a:cxn>
                <a:cxn ang="0">
                  <a:pos x="T2" y="T3"/>
                </a:cxn>
                <a:cxn ang="0">
                  <a:pos x="T4" y="T5"/>
                </a:cxn>
                <a:cxn ang="0">
                  <a:pos x="T6" y="T7"/>
                </a:cxn>
                <a:cxn ang="0">
                  <a:pos x="T8" y="T9"/>
                </a:cxn>
              </a:cxnLst>
              <a:rect l="0" t="0" r="r" b="b"/>
              <a:pathLst>
                <a:path w="24" h="13">
                  <a:moveTo>
                    <a:pt x="13" y="12"/>
                  </a:moveTo>
                  <a:cubicBezTo>
                    <a:pt x="20" y="11"/>
                    <a:pt x="24" y="5"/>
                    <a:pt x="24" y="5"/>
                  </a:cubicBezTo>
                  <a:cubicBezTo>
                    <a:pt x="24" y="5"/>
                    <a:pt x="18" y="0"/>
                    <a:pt x="11" y="1"/>
                  </a:cubicBezTo>
                  <a:cubicBezTo>
                    <a:pt x="5" y="2"/>
                    <a:pt x="0" y="9"/>
                    <a:pt x="0" y="9"/>
                  </a:cubicBezTo>
                  <a:cubicBezTo>
                    <a:pt x="0" y="9"/>
                    <a:pt x="6" y="13"/>
                    <a:pt x="13" y="1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13" name="Freeform 244"/>
            <p:cNvSpPr>
              <a:spLocks/>
            </p:cNvSpPr>
            <p:nvPr/>
          </p:nvSpPr>
          <p:spPr bwMode="auto">
            <a:xfrm>
              <a:off x="4747239" y="2054530"/>
              <a:ext cx="18081" cy="25034"/>
            </a:xfrm>
            <a:custGeom>
              <a:avLst/>
              <a:gdLst>
                <a:gd name="T0" fmla="*/ 8 w 10"/>
                <a:gd name="T1" fmla="*/ 8 h 15"/>
                <a:gd name="T2" fmla="*/ 7 w 10"/>
                <a:gd name="T3" fmla="*/ 0 h 15"/>
                <a:gd name="T4" fmla="*/ 1 w 10"/>
                <a:gd name="T5" fmla="*/ 6 h 15"/>
                <a:gd name="T6" fmla="*/ 2 w 10"/>
                <a:gd name="T7" fmla="*/ 15 h 15"/>
                <a:gd name="T8" fmla="*/ 8 w 10"/>
                <a:gd name="T9" fmla="*/ 8 h 15"/>
              </a:gdLst>
              <a:ahLst/>
              <a:cxnLst>
                <a:cxn ang="0">
                  <a:pos x="T0" y="T1"/>
                </a:cxn>
                <a:cxn ang="0">
                  <a:pos x="T2" y="T3"/>
                </a:cxn>
                <a:cxn ang="0">
                  <a:pos x="T4" y="T5"/>
                </a:cxn>
                <a:cxn ang="0">
                  <a:pos x="T6" y="T7"/>
                </a:cxn>
                <a:cxn ang="0">
                  <a:pos x="T8" y="T9"/>
                </a:cxn>
              </a:cxnLst>
              <a:rect l="0" t="0" r="r" b="b"/>
              <a:pathLst>
                <a:path w="10" h="15">
                  <a:moveTo>
                    <a:pt x="8" y="8"/>
                  </a:moveTo>
                  <a:cubicBezTo>
                    <a:pt x="10" y="4"/>
                    <a:pt x="7" y="0"/>
                    <a:pt x="7" y="0"/>
                  </a:cubicBezTo>
                  <a:cubicBezTo>
                    <a:pt x="7" y="0"/>
                    <a:pt x="3" y="2"/>
                    <a:pt x="1" y="6"/>
                  </a:cubicBezTo>
                  <a:cubicBezTo>
                    <a:pt x="0" y="10"/>
                    <a:pt x="2" y="15"/>
                    <a:pt x="2" y="15"/>
                  </a:cubicBezTo>
                  <a:cubicBezTo>
                    <a:pt x="2" y="15"/>
                    <a:pt x="7" y="13"/>
                    <a:pt x="8" y="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14" name="Freeform 245"/>
            <p:cNvSpPr>
              <a:spLocks/>
            </p:cNvSpPr>
            <p:nvPr/>
          </p:nvSpPr>
          <p:spPr bwMode="auto">
            <a:xfrm>
              <a:off x="3812620" y="1667887"/>
              <a:ext cx="66758" cy="33379"/>
            </a:xfrm>
            <a:custGeom>
              <a:avLst/>
              <a:gdLst>
                <a:gd name="T0" fmla="*/ 39 w 39"/>
                <a:gd name="T1" fmla="*/ 9 h 20"/>
                <a:gd name="T2" fmla="*/ 19 w 39"/>
                <a:gd name="T3" fmla="*/ 1 h 20"/>
                <a:gd name="T4" fmla="*/ 0 w 39"/>
                <a:gd name="T5" fmla="*/ 12 h 20"/>
                <a:gd name="T6" fmla="*/ 20 w 39"/>
                <a:gd name="T7" fmla="*/ 19 h 20"/>
                <a:gd name="T8" fmla="*/ 39 w 39"/>
                <a:gd name="T9" fmla="*/ 9 h 20"/>
              </a:gdLst>
              <a:ahLst/>
              <a:cxnLst>
                <a:cxn ang="0">
                  <a:pos x="T0" y="T1"/>
                </a:cxn>
                <a:cxn ang="0">
                  <a:pos x="T2" y="T3"/>
                </a:cxn>
                <a:cxn ang="0">
                  <a:pos x="T4" y="T5"/>
                </a:cxn>
                <a:cxn ang="0">
                  <a:pos x="T6" y="T7"/>
                </a:cxn>
                <a:cxn ang="0">
                  <a:pos x="T8" y="T9"/>
                </a:cxn>
              </a:cxnLst>
              <a:rect l="0" t="0" r="r" b="b"/>
              <a:pathLst>
                <a:path w="39" h="20">
                  <a:moveTo>
                    <a:pt x="39" y="9"/>
                  </a:moveTo>
                  <a:cubicBezTo>
                    <a:pt x="39" y="9"/>
                    <a:pt x="30" y="0"/>
                    <a:pt x="19" y="1"/>
                  </a:cubicBezTo>
                  <a:cubicBezTo>
                    <a:pt x="8" y="2"/>
                    <a:pt x="0" y="12"/>
                    <a:pt x="0" y="12"/>
                  </a:cubicBezTo>
                  <a:cubicBezTo>
                    <a:pt x="0" y="12"/>
                    <a:pt x="9" y="20"/>
                    <a:pt x="20" y="19"/>
                  </a:cubicBezTo>
                  <a:cubicBezTo>
                    <a:pt x="31" y="18"/>
                    <a:pt x="39" y="9"/>
                    <a:pt x="39" y="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15" name="Freeform 246"/>
            <p:cNvSpPr>
              <a:spLocks/>
            </p:cNvSpPr>
            <p:nvPr/>
          </p:nvSpPr>
          <p:spPr bwMode="auto">
            <a:xfrm>
              <a:off x="3805667" y="1637289"/>
              <a:ext cx="27816" cy="38942"/>
            </a:xfrm>
            <a:custGeom>
              <a:avLst/>
              <a:gdLst>
                <a:gd name="T0" fmla="*/ 13 w 16"/>
                <a:gd name="T1" fmla="*/ 14 h 23"/>
                <a:gd name="T2" fmla="*/ 13 w 16"/>
                <a:gd name="T3" fmla="*/ 0 h 23"/>
                <a:gd name="T4" fmla="*/ 3 w 16"/>
                <a:gd name="T5" fmla="*/ 9 h 23"/>
                <a:gd name="T6" fmla="*/ 3 w 16"/>
                <a:gd name="T7" fmla="*/ 23 h 23"/>
                <a:gd name="T8" fmla="*/ 13 w 16"/>
                <a:gd name="T9" fmla="*/ 14 h 23"/>
              </a:gdLst>
              <a:ahLst/>
              <a:cxnLst>
                <a:cxn ang="0">
                  <a:pos x="T0" y="T1"/>
                </a:cxn>
                <a:cxn ang="0">
                  <a:pos x="T2" y="T3"/>
                </a:cxn>
                <a:cxn ang="0">
                  <a:pos x="T4" y="T5"/>
                </a:cxn>
                <a:cxn ang="0">
                  <a:pos x="T6" y="T7"/>
                </a:cxn>
                <a:cxn ang="0">
                  <a:pos x="T8" y="T9"/>
                </a:cxn>
              </a:cxnLst>
              <a:rect l="0" t="0" r="r" b="b"/>
              <a:pathLst>
                <a:path w="16" h="23">
                  <a:moveTo>
                    <a:pt x="13" y="14"/>
                  </a:moveTo>
                  <a:cubicBezTo>
                    <a:pt x="16" y="8"/>
                    <a:pt x="13" y="0"/>
                    <a:pt x="13" y="0"/>
                  </a:cubicBezTo>
                  <a:cubicBezTo>
                    <a:pt x="13" y="0"/>
                    <a:pt x="6" y="3"/>
                    <a:pt x="3" y="9"/>
                  </a:cubicBezTo>
                  <a:cubicBezTo>
                    <a:pt x="0" y="16"/>
                    <a:pt x="3" y="23"/>
                    <a:pt x="3" y="23"/>
                  </a:cubicBezTo>
                  <a:cubicBezTo>
                    <a:pt x="3" y="23"/>
                    <a:pt x="10" y="21"/>
                    <a:pt x="13" y="1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16" name="Freeform 247"/>
            <p:cNvSpPr>
              <a:spLocks/>
            </p:cNvSpPr>
            <p:nvPr/>
          </p:nvSpPr>
          <p:spPr bwMode="auto">
            <a:xfrm>
              <a:off x="3850173" y="2093472"/>
              <a:ext cx="37552" cy="19471"/>
            </a:xfrm>
            <a:custGeom>
              <a:avLst/>
              <a:gdLst>
                <a:gd name="T0" fmla="*/ 22 w 22"/>
                <a:gd name="T1" fmla="*/ 5 h 11"/>
                <a:gd name="T2" fmla="*/ 11 w 22"/>
                <a:gd name="T3" fmla="*/ 1 h 11"/>
                <a:gd name="T4" fmla="*/ 0 w 22"/>
                <a:gd name="T5" fmla="*/ 7 h 11"/>
                <a:gd name="T6" fmla="*/ 11 w 22"/>
                <a:gd name="T7" fmla="*/ 11 h 11"/>
                <a:gd name="T8" fmla="*/ 22 w 22"/>
                <a:gd name="T9" fmla="*/ 5 h 11"/>
              </a:gdLst>
              <a:ahLst/>
              <a:cxnLst>
                <a:cxn ang="0">
                  <a:pos x="T0" y="T1"/>
                </a:cxn>
                <a:cxn ang="0">
                  <a:pos x="T2" y="T3"/>
                </a:cxn>
                <a:cxn ang="0">
                  <a:pos x="T4" y="T5"/>
                </a:cxn>
                <a:cxn ang="0">
                  <a:pos x="T6" y="T7"/>
                </a:cxn>
                <a:cxn ang="0">
                  <a:pos x="T8" y="T9"/>
                </a:cxn>
              </a:cxnLst>
              <a:rect l="0" t="0" r="r" b="b"/>
              <a:pathLst>
                <a:path w="22" h="11">
                  <a:moveTo>
                    <a:pt x="22" y="5"/>
                  </a:moveTo>
                  <a:cubicBezTo>
                    <a:pt x="22" y="5"/>
                    <a:pt x="17" y="0"/>
                    <a:pt x="11" y="1"/>
                  </a:cubicBezTo>
                  <a:cubicBezTo>
                    <a:pt x="4" y="1"/>
                    <a:pt x="0" y="7"/>
                    <a:pt x="0" y="7"/>
                  </a:cubicBezTo>
                  <a:cubicBezTo>
                    <a:pt x="0" y="7"/>
                    <a:pt x="5" y="11"/>
                    <a:pt x="11" y="11"/>
                  </a:cubicBezTo>
                  <a:cubicBezTo>
                    <a:pt x="18" y="10"/>
                    <a:pt x="22" y="5"/>
                    <a:pt x="22" y="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17" name="Freeform 248"/>
            <p:cNvSpPr>
              <a:spLocks/>
            </p:cNvSpPr>
            <p:nvPr/>
          </p:nvSpPr>
          <p:spPr bwMode="auto">
            <a:xfrm>
              <a:off x="3844609" y="2076783"/>
              <a:ext cx="18081" cy="22253"/>
            </a:xfrm>
            <a:custGeom>
              <a:avLst/>
              <a:gdLst>
                <a:gd name="T0" fmla="*/ 2 w 10"/>
                <a:gd name="T1" fmla="*/ 5 h 13"/>
                <a:gd name="T2" fmla="*/ 2 w 10"/>
                <a:gd name="T3" fmla="*/ 13 h 13"/>
                <a:gd name="T4" fmla="*/ 8 w 10"/>
                <a:gd name="T5" fmla="*/ 8 h 13"/>
                <a:gd name="T6" fmla="*/ 8 w 10"/>
                <a:gd name="T7" fmla="*/ 0 h 13"/>
                <a:gd name="T8" fmla="*/ 2 w 10"/>
                <a:gd name="T9" fmla="*/ 5 h 13"/>
              </a:gdLst>
              <a:ahLst/>
              <a:cxnLst>
                <a:cxn ang="0">
                  <a:pos x="T0" y="T1"/>
                </a:cxn>
                <a:cxn ang="0">
                  <a:pos x="T2" y="T3"/>
                </a:cxn>
                <a:cxn ang="0">
                  <a:pos x="T4" y="T5"/>
                </a:cxn>
                <a:cxn ang="0">
                  <a:pos x="T6" y="T7"/>
                </a:cxn>
                <a:cxn ang="0">
                  <a:pos x="T8" y="T9"/>
                </a:cxn>
              </a:cxnLst>
              <a:rect l="0" t="0" r="r" b="b"/>
              <a:pathLst>
                <a:path w="10" h="13">
                  <a:moveTo>
                    <a:pt x="2" y="5"/>
                  </a:moveTo>
                  <a:cubicBezTo>
                    <a:pt x="0" y="8"/>
                    <a:pt x="2" y="13"/>
                    <a:pt x="2" y="13"/>
                  </a:cubicBezTo>
                  <a:cubicBezTo>
                    <a:pt x="2" y="13"/>
                    <a:pt x="6" y="11"/>
                    <a:pt x="8" y="8"/>
                  </a:cubicBezTo>
                  <a:cubicBezTo>
                    <a:pt x="10" y="4"/>
                    <a:pt x="8" y="0"/>
                    <a:pt x="8" y="0"/>
                  </a:cubicBezTo>
                  <a:cubicBezTo>
                    <a:pt x="8" y="0"/>
                    <a:pt x="4" y="1"/>
                    <a:pt x="2" y="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18" name="Freeform 249"/>
            <p:cNvSpPr>
              <a:spLocks/>
            </p:cNvSpPr>
            <p:nvPr/>
          </p:nvSpPr>
          <p:spPr bwMode="auto">
            <a:xfrm>
              <a:off x="2901646" y="2384150"/>
              <a:ext cx="97356" cy="79276"/>
            </a:xfrm>
            <a:custGeom>
              <a:avLst/>
              <a:gdLst>
                <a:gd name="T0" fmla="*/ 34 w 57"/>
                <a:gd name="T1" fmla="*/ 8 h 47"/>
                <a:gd name="T2" fmla="*/ 0 w 57"/>
                <a:gd name="T3" fmla="*/ 9 h 47"/>
                <a:gd name="T4" fmla="*/ 23 w 57"/>
                <a:gd name="T5" fmla="*/ 39 h 47"/>
                <a:gd name="T6" fmla="*/ 57 w 57"/>
                <a:gd name="T7" fmla="*/ 38 h 47"/>
                <a:gd name="T8" fmla="*/ 34 w 57"/>
                <a:gd name="T9" fmla="*/ 8 h 47"/>
              </a:gdLst>
              <a:ahLst/>
              <a:cxnLst>
                <a:cxn ang="0">
                  <a:pos x="T0" y="T1"/>
                </a:cxn>
                <a:cxn ang="0">
                  <a:pos x="T2" y="T3"/>
                </a:cxn>
                <a:cxn ang="0">
                  <a:pos x="T4" y="T5"/>
                </a:cxn>
                <a:cxn ang="0">
                  <a:pos x="T6" y="T7"/>
                </a:cxn>
                <a:cxn ang="0">
                  <a:pos x="T8" y="T9"/>
                </a:cxn>
              </a:cxnLst>
              <a:rect l="0" t="0" r="r" b="b"/>
              <a:pathLst>
                <a:path w="57" h="47">
                  <a:moveTo>
                    <a:pt x="34" y="8"/>
                  </a:moveTo>
                  <a:cubicBezTo>
                    <a:pt x="18" y="0"/>
                    <a:pt x="0" y="9"/>
                    <a:pt x="0" y="9"/>
                  </a:cubicBezTo>
                  <a:cubicBezTo>
                    <a:pt x="0" y="9"/>
                    <a:pt x="8" y="31"/>
                    <a:pt x="23" y="39"/>
                  </a:cubicBezTo>
                  <a:cubicBezTo>
                    <a:pt x="39" y="47"/>
                    <a:pt x="57" y="38"/>
                    <a:pt x="57" y="38"/>
                  </a:cubicBezTo>
                  <a:cubicBezTo>
                    <a:pt x="57" y="38"/>
                    <a:pt x="50" y="16"/>
                    <a:pt x="34" y="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19" name="Freeform 250"/>
            <p:cNvSpPr>
              <a:spLocks/>
            </p:cNvSpPr>
            <p:nvPr/>
          </p:nvSpPr>
          <p:spPr bwMode="auto">
            <a:xfrm>
              <a:off x="2940588" y="2464816"/>
              <a:ext cx="52850" cy="57023"/>
            </a:xfrm>
            <a:custGeom>
              <a:avLst/>
              <a:gdLst>
                <a:gd name="T0" fmla="*/ 10 w 31"/>
                <a:gd name="T1" fmla="*/ 8 h 33"/>
                <a:gd name="T2" fmla="*/ 0 w 31"/>
                <a:gd name="T3" fmla="*/ 31 h 33"/>
                <a:gd name="T4" fmla="*/ 21 w 31"/>
                <a:gd name="T5" fmla="*/ 25 h 33"/>
                <a:gd name="T6" fmla="*/ 31 w 31"/>
                <a:gd name="T7" fmla="*/ 2 h 33"/>
                <a:gd name="T8" fmla="*/ 10 w 31"/>
                <a:gd name="T9" fmla="*/ 8 h 33"/>
              </a:gdLst>
              <a:ahLst/>
              <a:cxnLst>
                <a:cxn ang="0">
                  <a:pos x="T0" y="T1"/>
                </a:cxn>
                <a:cxn ang="0">
                  <a:pos x="T2" y="T3"/>
                </a:cxn>
                <a:cxn ang="0">
                  <a:pos x="T4" y="T5"/>
                </a:cxn>
                <a:cxn ang="0">
                  <a:pos x="T6" y="T7"/>
                </a:cxn>
                <a:cxn ang="0">
                  <a:pos x="T8" y="T9"/>
                </a:cxn>
              </a:cxnLst>
              <a:rect l="0" t="0" r="r" b="b"/>
              <a:pathLst>
                <a:path w="31" h="33">
                  <a:moveTo>
                    <a:pt x="10" y="8"/>
                  </a:moveTo>
                  <a:cubicBezTo>
                    <a:pt x="2" y="16"/>
                    <a:pt x="0" y="31"/>
                    <a:pt x="0" y="31"/>
                  </a:cubicBezTo>
                  <a:cubicBezTo>
                    <a:pt x="0" y="31"/>
                    <a:pt x="13" y="33"/>
                    <a:pt x="21" y="25"/>
                  </a:cubicBezTo>
                  <a:cubicBezTo>
                    <a:pt x="30" y="17"/>
                    <a:pt x="31" y="2"/>
                    <a:pt x="31" y="2"/>
                  </a:cubicBezTo>
                  <a:cubicBezTo>
                    <a:pt x="31" y="2"/>
                    <a:pt x="19" y="0"/>
                    <a:pt x="10" y="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20" name="Freeform 251"/>
            <p:cNvSpPr>
              <a:spLocks/>
            </p:cNvSpPr>
            <p:nvPr/>
          </p:nvSpPr>
          <p:spPr bwMode="auto">
            <a:xfrm>
              <a:off x="2908599" y="1873726"/>
              <a:ext cx="65368" cy="37552"/>
            </a:xfrm>
            <a:custGeom>
              <a:avLst/>
              <a:gdLst>
                <a:gd name="T0" fmla="*/ 21 w 38"/>
                <a:gd name="T1" fmla="*/ 20 h 22"/>
                <a:gd name="T2" fmla="*/ 38 w 38"/>
                <a:gd name="T3" fmla="*/ 7 h 22"/>
                <a:gd name="T4" fmla="*/ 17 w 38"/>
                <a:gd name="T5" fmla="*/ 2 h 22"/>
                <a:gd name="T6" fmla="*/ 0 w 38"/>
                <a:gd name="T7" fmla="*/ 15 h 22"/>
                <a:gd name="T8" fmla="*/ 21 w 38"/>
                <a:gd name="T9" fmla="*/ 20 h 22"/>
              </a:gdLst>
              <a:ahLst/>
              <a:cxnLst>
                <a:cxn ang="0">
                  <a:pos x="T0" y="T1"/>
                </a:cxn>
                <a:cxn ang="0">
                  <a:pos x="T2" y="T3"/>
                </a:cxn>
                <a:cxn ang="0">
                  <a:pos x="T4" y="T5"/>
                </a:cxn>
                <a:cxn ang="0">
                  <a:pos x="T6" y="T7"/>
                </a:cxn>
                <a:cxn ang="0">
                  <a:pos x="T8" y="T9"/>
                </a:cxn>
              </a:cxnLst>
              <a:rect l="0" t="0" r="r" b="b"/>
              <a:pathLst>
                <a:path w="38" h="22">
                  <a:moveTo>
                    <a:pt x="21" y="20"/>
                  </a:moveTo>
                  <a:cubicBezTo>
                    <a:pt x="31" y="18"/>
                    <a:pt x="38" y="7"/>
                    <a:pt x="38" y="7"/>
                  </a:cubicBezTo>
                  <a:cubicBezTo>
                    <a:pt x="38" y="7"/>
                    <a:pt x="28" y="0"/>
                    <a:pt x="17" y="2"/>
                  </a:cubicBezTo>
                  <a:cubicBezTo>
                    <a:pt x="6" y="5"/>
                    <a:pt x="0" y="15"/>
                    <a:pt x="0" y="15"/>
                  </a:cubicBezTo>
                  <a:cubicBezTo>
                    <a:pt x="0" y="15"/>
                    <a:pt x="10" y="22"/>
                    <a:pt x="21" y="2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21" name="Freeform 252"/>
            <p:cNvSpPr>
              <a:spLocks/>
            </p:cNvSpPr>
            <p:nvPr/>
          </p:nvSpPr>
          <p:spPr bwMode="auto">
            <a:xfrm>
              <a:off x="2958668" y="1895979"/>
              <a:ext cx="25034" cy="40334"/>
            </a:xfrm>
            <a:custGeom>
              <a:avLst/>
              <a:gdLst>
                <a:gd name="T0" fmla="*/ 2 w 15"/>
                <a:gd name="T1" fmla="*/ 10 h 24"/>
                <a:gd name="T2" fmla="*/ 4 w 15"/>
                <a:gd name="T3" fmla="*/ 24 h 24"/>
                <a:gd name="T4" fmla="*/ 13 w 15"/>
                <a:gd name="T5" fmla="*/ 14 h 24"/>
                <a:gd name="T6" fmla="*/ 12 w 15"/>
                <a:gd name="T7" fmla="*/ 0 h 24"/>
                <a:gd name="T8" fmla="*/ 2 w 15"/>
                <a:gd name="T9" fmla="*/ 10 h 24"/>
              </a:gdLst>
              <a:ahLst/>
              <a:cxnLst>
                <a:cxn ang="0">
                  <a:pos x="T0" y="T1"/>
                </a:cxn>
                <a:cxn ang="0">
                  <a:pos x="T2" y="T3"/>
                </a:cxn>
                <a:cxn ang="0">
                  <a:pos x="T4" y="T5"/>
                </a:cxn>
                <a:cxn ang="0">
                  <a:pos x="T6" y="T7"/>
                </a:cxn>
                <a:cxn ang="0">
                  <a:pos x="T8" y="T9"/>
                </a:cxn>
              </a:cxnLst>
              <a:rect l="0" t="0" r="r" b="b"/>
              <a:pathLst>
                <a:path w="15" h="24">
                  <a:moveTo>
                    <a:pt x="2" y="10"/>
                  </a:moveTo>
                  <a:cubicBezTo>
                    <a:pt x="0" y="17"/>
                    <a:pt x="4" y="24"/>
                    <a:pt x="4" y="24"/>
                  </a:cubicBezTo>
                  <a:cubicBezTo>
                    <a:pt x="4" y="24"/>
                    <a:pt x="11" y="21"/>
                    <a:pt x="13" y="14"/>
                  </a:cubicBezTo>
                  <a:cubicBezTo>
                    <a:pt x="15" y="7"/>
                    <a:pt x="12" y="0"/>
                    <a:pt x="12" y="0"/>
                  </a:cubicBezTo>
                  <a:cubicBezTo>
                    <a:pt x="12" y="0"/>
                    <a:pt x="4" y="4"/>
                    <a:pt x="2" y="1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22" name="Freeform 253"/>
            <p:cNvSpPr>
              <a:spLocks/>
            </p:cNvSpPr>
            <p:nvPr/>
          </p:nvSpPr>
          <p:spPr bwMode="auto">
            <a:xfrm>
              <a:off x="3171461" y="2115725"/>
              <a:ext cx="61195" cy="43115"/>
            </a:xfrm>
            <a:custGeom>
              <a:avLst/>
              <a:gdLst>
                <a:gd name="T0" fmla="*/ 21 w 36"/>
                <a:gd name="T1" fmla="*/ 4 h 25"/>
                <a:gd name="T2" fmla="*/ 0 w 36"/>
                <a:gd name="T3" fmla="*/ 5 h 25"/>
                <a:gd name="T4" fmla="*/ 15 w 36"/>
                <a:gd name="T5" fmla="*/ 21 h 25"/>
                <a:gd name="T6" fmla="*/ 36 w 36"/>
                <a:gd name="T7" fmla="*/ 20 h 25"/>
                <a:gd name="T8" fmla="*/ 21 w 36"/>
                <a:gd name="T9" fmla="*/ 4 h 25"/>
              </a:gdLst>
              <a:ahLst/>
              <a:cxnLst>
                <a:cxn ang="0">
                  <a:pos x="T0" y="T1"/>
                </a:cxn>
                <a:cxn ang="0">
                  <a:pos x="T2" y="T3"/>
                </a:cxn>
                <a:cxn ang="0">
                  <a:pos x="T4" y="T5"/>
                </a:cxn>
                <a:cxn ang="0">
                  <a:pos x="T6" y="T7"/>
                </a:cxn>
                <a:cxn ang="0">
                  <a:pos x="T8" y="T9"/>
                </a:cxn>
              </a:cxnLst>
              <a:rect l="0" t="0" r="r" b="b"/>
              <a:pathLst>
                <a:path w="36" h="25">
                  <a:moveTo>
                    <a:pt x="21" y="4"/>
                  </a:moveTo>
                  <a:cubicBezTo>
                    <a:pt x="11" y="0"/>
                    <a:pt x="0" y="5"/>
                    <a:pt x="0" y="5"/>
                  </a:cubicBezTo>
                  <a:cubicBezTo>
                    <a:pt x="0" y="5"/>
                    <a:pt x="5" y="17"/>
                    <a:pt x="15" y="21"/>
                  </a:cubicBezTo>
                  <a:cubicBezTo>
                    <a:pt x="25" y="25"/>
                    <a:pt x="36" y="20"/>
                    <a:pt x="36" y="20"/>
                  </a:cubicBezTo>
                  <a:cubicBezTo>
                    <a:pt x="36" y="20"/>
                    <a:pt x="31" y="8"/>
                    <a:pt x="21"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23" name="Freeform 254"/>
            <p:cNvSpPr>
              <a:spLocks/>
            </p:cNvSpPr>
            <p:nvPr/>
          </p:nvSpPr>
          <p:spPr bwMode="auto">
            <a:xfrm>
              <a:off x="3196496" y="2158840"/>
              <a:ext cx="34770" cy="30598"/>
            </a:xfrm>
            <a:custGeom>
              <a:avLst/>
              <a:gdLst>
                <a:gd name="T0" fmla="*/ 20 w 20"/>
                <a:gd name="T1" fmla="*/ 1 h 18"/>
                <a:gd name="T2" fmla="*/ 6 w 20"/>
                <a:gd name="T3" fmla="*/ 5 h 18"/>
                <a:gd name="T4" fmla="*/ 0 w 20"/>
                <a:gd name="T5" fmla="*/ 17 h 18"/>
                <a:gd name="T6" fmla="*/ 14 w 20"/>
                <a:gd name="T7" fmla="*/ 14 h 18"/>
                <a:gd name="T8" fmla="*/ 20 w 20"/>
                <a:gd name="T9" fmla="*/ 1 h 18"/>
              </a:gdLst>
              <a:ahLst/>
              <a:cxnLst>
                <a:cxn ang="0">
                  <a:pos x="T0" y="T1"/>
                </a:cxn>
                <a:cxn ang="0">
                  <a:pos x="T2" y="T3"/>
                </a:cxn>
                <a:cxn ang="0">
                  <a:pos x="T4" y="T5"/>
                </a:cxn>
                <a:cxn ang="0">
                  <a:pos x="T6" y="T7"/>
                </a:cxn>
                <a:cxn ang="0">
                  <a:pos x="T8" y="T9"/>
                </a:cxn>
              </a:cxnLst>
              <a:rect l="0" t="0" r="r" b="b"/>
              <a:pathLst>
                <a:path w="20" h="18">
                  <a:moveTo>
                    <a:pt x="20" y="1"/>
                  </a:moveTo>
                  <a:cubicBezTo>
                    <a:pt x="20" y="1"/>
                    <a:pt x="12" y="0"/>
                    <a:pt x="6" y="5"/>
                  </a:cubicBezTo>
                  <a:cubicBezTo>
                    <a:pt x="1" y="9"/>
                    <a:pt x="0" y="17"/>
                    <a:pt x="0" y="17"/>
                  </a:cubicBezTo>
                  <a:cubicBezTo>
                    <a:pt x="0" y="17"/>
                    <a:pt x="8" y="18"/>
                    <a:pt x="14" y="14"/>
                  </a:cubicBezTo>
                  <a:cubicBezTo>
                    <a:pt x="19" y="9"/>
                    <a:pt x="20" y="1"/>
                    <a:pt x="20"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24" name="Freeform 261"/>
            <p:cNvSpPr>
              <a:spLocks/>
            </p:cNvSpPr>
            <p:nvPr/>
          </p:nvSpPr>
          <p:spPr bwMode="auto">
            <a:xfrm>
              <a:off x="3648506" y="2288185"/>
              <a:ext cx="0" cy="1391"/>
            </a:xfrm>
            <a:custGeom>
              <a:avLst/>
              <a:gdLst>
                <a:gd name="T0" fmla="*/ 0 h 1"/>
                <a:gd name="T1" fmla="*/ 0 h 1"/>
                <a:gd name="T2" fmla="*/ 0 h 1"/>
              </a:gdLst>
              <a:ahLst/>
              <a:cxnLst>
                <a:cxn ang="0">
                  <a:pos x="0" y="T0"/>
                </a:cxn>
                <a:cxn ang="0">
                  <a:pos x="0" y="T1"/>
                </a:cxn>
                <a:cxn ang="0">
                  <a:pos x="0" y="T2"/>
                </a:cxn>
              </a:cxnLst>
              <a:rect l="0" t="0" r="r" b="b"/>
              <a:pathLst>
                <a:path h="1">
                  <a:moveTo>
                    <a:pt x="0" y="0"/>
                  </a:moveTo>
                  <a:cubicBezTo>
                    <a:pt x="0" y="0"/>
                    <a:pt x="0" y="0"/>
                    <a:pt x="0" y="0"/>
                  </a:cubicBezTo>
                  <a:cubicBezTo>
                    <a:pt x="0" y="1"/>
                    <a:pt x="0" y="1"/>
                    <a:pt x="0"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6" name="Freeform 262"/>
          <p:cNvSpPr>
            <a:spLocks noEditPoints="1"/>
          </p:cNvSpPr>
          <p:nvPr/>
        </p:nvSpPr>
        <p:spPr bwMode="auto">
          <a:xfrm>
            <a:off x="3051524" y="2738057"/>
            <a:ext cx="6189568" cy="7064020"/>
          </a:xfrm>
          <a:custGeom>
            <a:avLst/>
            <a:gdLst>
              <a:gd name="T0" fmla="*/ 1214 w 2066"/>
              <a:gd name="T1" fmla="*/ 1027 h 2359"/>
              <a:gd name="T2" fmla="*/ 1311 w 2066"/>
              <a:gd name="T3" fmla="*/ 870 h 2359"/>
              <a:gd name="T4" fmla="*/ 2003 w 2066"/>
              <a:gd name="T5" fmla="*/ 791 h 2359"/>
              <a:gd name="T6" fmla="*/ 1793 w 2066"/>
              <a:gd name="T7" fmla="*/ 670 h 2359"/>
              <a:gd name="T8" fmla="*/ 1581 w 2066"/>
              <a:gd name="T9" fmla="*/ 633 h 2359"/>
              <a:gd name="T10" fmla="*/ 1658 w 2066"/>
              <a:gd name="T11" fmla="*/ 440 h 2359"/>
              <a:gd name="T12" fmla="*/ 1432 w 2066"/>
              <a:gd name="T13" fmla="*/ 538 h 2359"/>
              <a:gd name="T14" fmla="*/ 1522 w 2066"/>
              <a:gd name="T15" fmla="*/ 378 h 2359"/>
              <a:gd name="T16" fmla="*/ 1325 w 2066"/>
              <a:gd name="T17" fmla="*/ 286 h 2359"/>
              <a:gd name="T18" fmla="*/ 1216 w 2066"/>
              <a:gd name="T19" fmla="*/ 288 h 2359"/>
              <a:gd name="T20" fmla="*/ 1159 w 2066"/>
              <a:gd name="T21" fmla="*/ 287 h 2359"/>
              <a:gd name="T22" fmla="*/ 1123 w 2066"/>
              <a:gd name="T23" fmla="*/ 736 h 2359"/>
              <a:gd name="T24" fmla="*/ 1049 w 2066"/>
              <a:gd name="T25" fmla="*/ 649 h 2359"/>
              <a:gd name="T26" fmla="*/ 1075 w 2066"/>
              <a:gd name="T27" fmla="*/ 526 h 2359"/>
              <a:gd name="T28" fmla="*/ 1043 w 2066"/>
              <a:gd name="T29" fmla="*/ 699 h 2359"/>
              <a:gd name="T30" fmla="*/ 1011 w 2066"/>
              <a:gd name="T31" fmla="*/ 432 h 2359"/>
              <a:gd name="T32" fmla="*/ 971 w 2066"/>
              <a:gd name="T33" fmla="*/ 327 h 2359"/>
              <a:gd name="T34" fmla="*/ 1172 w 2066"/>
              <a:gd name="T35" fmla="*/ 136 h 2359"/>
              <a:gd name="T36" fmla="*/ 1018 w 2066"/>
              <a:gd name="T37" fmla="*/ 75 h 2359"/>
              <a:gd name="T38" fmla="*/ 1013 w 2066"/>
              <a:gd name="T39" fmla="*/ 271 h 2359"/>
              <a:gd name="T40" fmla="*/ 869 w 2066"/>
              <a:gd name="T41" fmla="*/ 262 h 2359"/>
              <a:gd name="T42" fmla="*/ 699 w 2066"/>
              <a:gd name="T43" fmla="*/ 334 h 2359"/>
              <a:gd name="T44" fmla="*/ 667 w 2066"/>
              <a:gd name="T45" fmla="*/ 748 h 2359"/>
              <a:gd name="T46" fmla="*/ 672 w 2066"/>
              <a:gd name="T47" fmla="*/ 643 h 2359"/>
              <a:gd name="T48" fmla="*/ 592 w 2066"/>
              <a:gd name="T49" fmla="*/ 673 h 2359"/>
              <a:gd name="T50" fmla="*/ 510 w 2066"/>
              <a:gd name="T51" fmla="*/ 558 h 2359"/>
              <a:gd name="T52" fmla="*/ 488 w 2066"/>
              <a:gd name="T53" fmla="*/ 531 h 2359"/>
              <a:gd name="T54" fmla="*/ 574 w 2066"/>
              <a:gd name="T55" fmla="*/ 219 h 2359"/>
              <a:gd name="T56" fmla="*/ 411 w 2066"/>
              <a:gd name="T57" fmla="*/ 208 h 2359"/>
              <a:gd name="T58" fmla="*/ 355 w 2066"/>
              <a:gd name="T59" fmla="*/ 426 h 2359"/>
              <a:gd name="T60" fmla="*/ 110 w 2066"/>
              <a:gd name="T61" fmla="*/ 516 h 2359"/>
              <a:gd name="T62" fmla="*/ 383 w 2066"/>
              <a:gd name="T63" fmla="*/ 511 h 2359"/>
              <a:gd name="T64" fmla="*/ 701 w 2066"/>
              <a:gd name="T65" fmla="*/ 929 h 2359"/>
              <a:gd name="T66" fmla="*/ 643 w 2066"/>
              <a:gd name="T67" fmla="*/ 938 h 2359"/>
              <a:gd name="T68" fmla="*/ 263 w 2066"/>
              <a:gd name="T69" fmla="*/ 890 h 2359"/>
              <a:gd name="T70" fmla="*/ 135 w 2066"/>
              <a:gd name="T71" fmla="*/ 1106 h 2359"/>
              <a:gd name="T72" fmla="*/ 437 w 2066"/>
              <a:gd name="T73" fmla="*/ 1727 h 2359"/>
              <a:gd name="T74" fmla="*/ 130 w 2066"/>
              <a:gd name="T75" fmla="*/ 1979 h 2359"/>
              <a:gd name="T76" fmla="*/ 284 w 2066"/>
              <a:gd name="T77" fmla="*/ 1905 h 2359"/>
              <a:gd name="T78" fmla="*/ 477 w 2066"/>
              <a:gd name="T79" fmla="*/ 1839 h 2359"/>
              <a:gd name="T80" fmla="*/ 532 w 2066"/>
              <a:gd name="T81" fmla="*/ 1975 h 2359"/>
              <a:gd name="T82" fmla="*/ 689 w 2066"/>
              <a:gd name="T83" fmla="*/ 2041 h 2359"/>
              <a:gd name="T84" fmla="*/ 844 w 2066"/>
              <a:gd name="T85" fmla="*/ 1912 h 2359"/>
              <a:gd name="T86" fmla="*/ 939 w 2066"/>
              <a:gd name="T87" fmla="*/ 2055 h 2359"/>
              <a:gd name="T88" fmla="*/ 970 w 2066"/>
              <a:gd name="T89" fmla="*/ 2213 h 2359"/>
              <a:gd name="T90" fmla="*/ 1003 w 2066"/>
              <a:gd name="T91" fmla="*/ 1986 h 2359"/>
              <a:gd name="T92" fmla="*/ 1106 w 2066"/>
              <a:gd name="T93" fmla="*/ 2027 h 2359"/>
              <a:gd name="T94" fmla="*/ 1231 w 2066"/>
              <a:gd name="T95" fmla="*/ 2040 h 2359"/>
              <a:gd name="T96" fmla="*/ 1304 w 2066"/>
              <a:gd name="T97" fmla="*/ 1950 h 2359"/>
              <a:gd name="T98" fmla="*/ 1568 w 2066"/>
              <a:gd name="T99" fmla="*/ 2205 h 2359"/>
              <a:gd name="T100" fmla="*/ 1624 w 2066"/>
              <a:gd name="T101" fmla="*/ 2009 h 2359"/>
              <a:gd name="T102" fmla="*/ 1736 w 2066"/>
              <a:gd name="T103" fmla="*/ 1906 h 2359"/>
              <a:gd name="T104" fmla="*/ 1766 w 2066"/>
              <a:gd name="T105" fmla="*/ 1802 h 2359"/>
              <a:gd name="T106" fmla="*/ 1901 w 2066"/>
              <a:gd name="T107" fmla="*/ 1725 h 2359"/>
              <a:gd name="T108" fmla="*/ 691 w 2066"/>
              <a:gd name="T109" fmla="*/ 1772 h 2359"/>
              <a:gd name="T110" fmla="*/ 759 w 2066"/>
              <a:gd name="T111" fmla="*/ 1860 h 2359"/>
              <a:gd name="T112" fmla="*/ 862 w 2066"/>
              <a:gd name="T113" fmla="*/ 1658 h 2359"/>
              <a:gd name="T114" fmla="*/ 1125 w 2066"/>
              <a:gd name="T115" fmla="*/ 1878 h 2359"/>
              <a:gd name="T116" fmla="*/ 1190 w 2066"/>
              <a:gd name="T117" fmla="*/ 1819 h 2359"/>
              <a:gd name="T118" fmla="*/ 1336 w 2066"/>
              <a:gd name="T119" fmla="*/ 1840 h 2359"/>
              <a:gd name="T120" fmla="*/ 1435 w 2066"/>
              <a:gd name="T121" fmla="*/ 1921 h 2359"/>
              <a:gd name="T122" fmla="*/ 1565 w 2066"/>
              <a:gd name="T123" fmla="*/ 1825 h 2359"/>
              <a:gd name="T124" fmla="*/ 1441 w 2066"/>
              <a:gd name="T125" fmla="*/ 1765 h 23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66" h="2359">
                <a:moveTo>
                  <a:pt x="1993" y="1743"/>
                </a:moveTo>
                <a:cubicBezTo>
                  <a:pt x="2019" y="1736"/>
                  <a:pt x="2041" y="1722"/>
                  <a:pt x="2066" y="1712"/>
                </a:cubicBezTo>
                <a:cubicBezTo>
                  <a:pt x="2059" y="1714"/>
                  <a:pt x="2053" y="1717"/>
                  <a:pt x="2047" y="1719"/>
                </a:cubicBezTo>
                <a:cubicBezTo>
                  <a:pt x="2022" y="1729"/>
                  <a:pt x="1995" y="1742"/>
                  <a:pt x="1967" y="1740"/>
                </a:cubicBezTo>
                <a:cubicBezTo>
                  <a:pt x="1936" y="1739"/>
                  <a:pt x="1906" y="1714"/>
                  <a:pt x="1881" y="1698"/>
                </a:cubicBezTo>
                <a:cubicBezTo>
                  <a:pt x="1906" y="1703"/>
                  <a:pt x="1927" y="1702"/>
                  <a:pt x="1950" y="1695"/>
                </a:cubicBezTo>
                <a:cubicBezTo>
                  <a:pt x="1973" y="1687"/>
                  <a:pt x="1993" y="1681"/>
                  <a:pt x="2017" y="1686"/>
                </a:cubicBezTo>
                <a:cubicBezTo>
                  <a:pt x="2004" y="1682"/>
                  <a:pt x="1991" y="1681"/>
                  <a:pt x="1977" y="1684"/>
                </a:cubicBezTo>
                <a:cubicBezTo>
                  <a:pt x="1958" y="1687"/>
                  <a:pt x="1941" y="1695"/>
                  <a:pt x="1922" y="1695"/>
                </a:cubicBezTo>
                <a:cubicBezTo>
                  <a:pt x="1899" y="1695"/>
                  <a:pt x="1877" y="1688"/>
                  <a:pt x="1855" y="1683"/>
                </a:cubicBezTo>
                <a:cubicBezTo>
                  <a:pt x="1796" y="1671"/>
                  <a:pt x="1736" y="1667"/>
                  <a:pt x="1677" y="1656"/>
                </a:cubicBezTo>
                <a:cubicBezTo>
                  <a:pt x="1657" y="1653"/>
                  <a:pt x="1636" y="1652"/>
                  <a:pt x="1616" y="1648"/>
                </a:cubicBezTo>
                <a:cubicBezTo>
                  <a:pt x="1589" y="1644"/>
                  <a:pt x="1562" y="1632"/>
                  <a:pt x="1536" y="1624"/>
                </a:cubicBezTo>
                <a:cubicBezTo>
                  <a:pt x="1478" y="1606"/>
                  <a:pt x="1420" y="1588"/>
                  <a:pt x="1360" y="1576"/>
                </a:cubicBezTo>
                <a:cubicBezTo>
                  <a:pt x="1326" y="1570"/>
                  <a:pt x="1221" y="1558"/>
                  <a:pt x="1193" y="1475"/>
                </a:cubicBezTo>
                <a:cubicBezTo>
                  <a:pt x="1177" y="1429"/>
                  <a:pt x="1149" y="1415"/>
                  <a:pt x="1137" y="1387"/>
                </a:cubicBezTo>
                <a:cubicBezTo>
                  <a:pt x="1125" y="1360"/>
                  <a:pt x="1130" y="1284"/>
                  <a:pt x="1125" y="1254"/>
                </a:cubicBezTo>
                <a:cubicBezTo>
                  <a:pt x="1122" y="1233"/>
                  <a:pt x="1123" y="1212"/>
                  <a:pt x="1122" y="1191"/>
                </a:cubicBezTo>
                <a:cubicBezTo>
                  <a:pt x="1122" y="1163"/>
                  <a:pt x="1120" y="1126"/>
                  <a:pt x="1136" y="1102"/>
                </a:cubicBezTo>
                <a:cubicBezTo>
                  <a:pt x="1145" y="1087"/>
                  <a:pt x="1164" y="1075"/>
                  <a:pt x="1177" y="1063"/>
                </a:cubicBezTo>
                <a:cubicBezTo>
                  <a:pt x="1190" y="1052"/>
                  <a:pt x="1202" y="1040"/>
                  <a:pt x="1214" y="1027"/>
                </a:cubicBezTo>
                <a:cubicBezTo>
                  <a:pt x="1224" y="1017"/>
                  <a:pt x="1229" y="1002"/>
                  <a:pt x="1232" y="988"/>
                </a:cubicBezTo>
                <a:cubicBezTo>
                  <a:pt x="1233" y="979"/>
                  <a:pt x="1233" y="970"/>
                  <a:pt x="1234" y="961"/>
                </a:cubicBezTo>
                <a:cubicBezTo>
                  <a:pt x="1245" y="957"/>
                  <a:pt x="1258" y="953"/>
                  <a:pt x="1271" y="954"/>
                </a:cubicBezTo>
                <a:cubicBezTo>
                  <a:pt x="1294" y="955"/>
                  <a:pt x="1316" y="966"/>
                  <a:pt x="1339" y="968"/>
                </a:cubicBezTo>
                <a:cubicBezTo>
                  <a:pt x="1351" y="970"/>
                  <a:pt x="1362" y="971"/>
                  <a:pt x="1374" y="971"/>
                </a:cubicBezTo>
                <a:cubicBezTo>
                  <a:pt x="1453" y="975"/>
                  <a:pt x="1529" y="972"/>
                  <a:pt x="1605" y="947"/>
                </a:cubicBezTo>
                <a:cubicBezTo>
                  <a:pt x="1540" y="963"/>
                  <a:pt x="1476" y="966"/>
                  <a:pt x="1409" y="959"/>
                </a:cubicBezTo>
                <a:cubicBezTo>
                  <a:pt x="1420" y="950"/>
                  <a:pt x="1429" y="939"/>
                  <a:pt x="1437" y="927"/>
                </a:cubicBezTo>
                <a:cubicBezTo>
                  <a:pt x="1441" y="922"/>
                  <a:pt x="1466" y="929"/>
                  <a:pt x="1473" y="929"/>
                </a:cubicBezTo>
                <a:cubicBezTo>
                  <a:pt x="1500" y="931"/>
                  <a:pt x="1524" y="926"/>
                  <a:pt x="1547" y="911"/>
                </a:cubicBezTo>
                <a:cubicBezTo>
                  <a:pt x="1513" y="930"/>
                  <a:pt x="1480" y="926"/>
                  <a:pt x="1443" y="918"/>
                </a:cubicBezTo>
                <a:cubicBezTo>
                  <a:pt x="1471" y="881"/>
                  <a:pt x="1513" y="882"/>
                  <a:pt x="1555" y="878"/>
                </a:cubicBezTo>
                <a:cubicBezTo>
                  <a:pt x="1526" y="879"/>
                  <a:pt x="1489" y="873"/>
                  <a:pt x="1463" y="890"/>
                </a:cubicBezTo>
                <a:cubicBezTo>
                  <a:pt x="1442" y="904"/>
                  <a:pt x="1429" y="925"/>
                  <a:pt x="1411" y="943"/>
                </a:cubicBezTo>
                <a:cubicBezTo>
                  <a:pt x="1406" y="947"/>
                  <a:pt x="1401" y="952"/>
                  <a:pt x="1395" y="955"/>
                </a:cubicBezTo>
                <a:cubicBezTo>
                  <a:pt x="1389" y="959"/>
                  <a:pt x="1383" y="957"/>
                  <a:pt x="1376" y="956"/>
                </a:cubicBezTo>
                <a:cubicBezTo>
                  <a:pt x="1359" y="954"/>
                  <a:pt x="1342" y="951"/>
                  <a:pt x="1326" y="947"/>
                </a:cubicBezTo>
                <a:cubicBezTo>
                  <a:pt x="1311" y="943"/>
                  <a:pt x="1297" y="936"/>
                  <a:pt x="1282" y="933"/>
                </a:cubicBezTo>
                <a:cubicBezTo>
                  <a:pt x="1266" y="930"/>
                  <a:pt x="1250" y="931"/>
                  <a:pt x="1234" y="934"/>
                </a:cubicBezTo>
                <a:cubicBezTo>
                  <a:pt x="1249" y="916"/>
                  <a:pt x="1256" y="879"/>
                  <a:pt x="1282" y="872"/>
                </a:cubicBezTo>
                <a:cubicBezTo>
                  <a:pt x="1291" y="870"/>
                  <a:pt x="1302" y="870"/>
                  <a:pt x="1311" y="870"/>
                </a:cubicBezTo>
                <a:cubicBezTo>
                  <a:pt x="1330" y="870"/>
                  <a:pt x="1349" y="868"/>
                  <a:pt x="1367" y="864"/>
                </a:cubicBezTo>
                <a:cubicBezTo>
                  <a:pt x="1404" y="855"/>
                  <a:pt x="1433" y="836"/>
                  <a:pt x="1460" y="811"/>
                </a:cubicBezTo>
                <a:cubicBezTo>
                  <a:pt x="1487" y="786"/>
                  <a:pt x="1513" y="762"/>
                  <a:pt x="1549" y="751"/>
                </a:cubicBezTo>
                <a:cubicBezTo>
                  <a:pt x="1568" y="745"/>
                  <a:pt x="1587" y="743"/>
                  <a:pt x="1606" y="743"/>
                </a:cubicBezTo>
                <a:cubicBezTo>
                  <a:pt x="1619" y="742"/>
                  <a:pt x="1647" y="739"/>
                  <a:pt x="1656" y="750"/>
                </a:cubicBezTo>
                <a:cubicBezTo>
                  <a:pt x="1667" y="762"/>
                  <a:pt x="1673" y="779"/>
                  <a:pt x="1681" y="793"/>
                </a:cubicBezTo>
                <a:cubicBezTo>
                  <a:pt x="1688" y="805"/>
                  <a:pt x="1697" y="814"/>
                  <a:pt x="1708" y="822"/>
                </a:cubicBezTo>
                <a:cubicBezTo>
                  <a:pt x="1708" y="855"/>
                  <a:pt x="1713" y="886"/>
                  <a:pt x="1748" y="898"/>
                </a:cubicBezTo>
                <a:cubicBezTo>
                  <a:pt x="1777" y="909"/>
                  <a:pt x="1810" y="905"/>
                  <a:pt x="1840" y="901"/>
                </a:cubicBezTo>
                <a:cubicBezTo>
                  <a:pt x="1814" y="902"/>
                  <a:pt x="1787" y="904"/>
                  <a:pt x="1762" y="896"/>
                </a:cubicBezTo>
                <a:cubicBezTo>
                  <a:pt x="1748" y="893"/>
                  <a:pt x="1734" y="885"/>
                  <a:pt x="1726" y="873"/>
                </a:cubicBezTo>
                <a:cubicBezTo>
                  <a:pt x="1718" y="860"/>
                  <a:pt x="1719" y="844"/>
                  <a:pt x="1719" y="830"/>
                </a:cubicBezTo>
                <a:cubicBezTo>
                  <a:pt x="1762" y="856"/>
                  <a:pt x="1812" y="846"/>
                  <a:pt x="1856" y="830"/>
                </a:cubicBezTo>
                <a:cubicBezTo>
                  <a:pt x="1817" y="842"/>
                  <a:pt x="1774" y="849"/>
                  <a:pt x="1735" y="829"/>
                </a:cubicBezTo>
                <a:cubicBezTo>
                  <a:pt x="1724" y="823"/>
                  <a:pt x="1713" y="814"/>
                  <a:pt x="1704" y="805"/>
                </a:cubicBezTo>
                <a:cubicBezTo>
                  <a:pt x="1690" y="790"/>
                  <a:pt x="1685" y="767"/>
                  <a:pt x="1675" y="749"/>
                </a:cubicBezTo>
                <a:cubicBezTo>
                  <a:pt x="1727" y="758"/>
                  <a:pt x="1778" y="778"/>
                  <a:pt x="1830" y="787"/>
                </a:cubicBezTo>
                <a:cubicBezTo>
                  <a:pt x="1884" y="796"/>
                  <a:pt x="1937" y="787"/>
                  <a:pt x="1990" y="778"/>
                </a:cubicBezTo>
                <a:cubicBezTo>
                  <a:pt x="1989" y="781"/>
                  <a:pt x="1986" y="788"/>
                  <a:pt x="1988" y="795"/>
                </a:cubicBezTo>
                <a:cubicBezTo>
                  <a:pt x="1990" y="804"/>
                  <a:pt x="2000" y="809"/>
                  <a:pt x="2000" y="809"/>
                </a:cubicBezTo>
                <a:cubicBezTo>
                  <a:pt x="2000" y="809"/>
                  <a:pt x="2005" y="800"/>
                  <a:pt x="2003" y="791"/>
                </a:cubicBezTo>
                <a:cubicBezTo>
                  <a:pt x="2000" y="782"/>
                  <a:pt x="1991" y="777"/>
                  <a:pt x="1991" y="777"/>
                </a:cubicBezTo>
                <a:cubicBezTo>
                  <a:pt x="1991" y="777"/>
                  <a:pt x="1991" y="778"/>
                  <a:pt x="1990" y="778"/>
                </a:cubicBezTo>
                <a:cubicBezTo>
                  <a:pt x="1944" y="783"/>
                  <a:pt x="1896" y="789"/>
                  <a:pt x="1849" y="780"/>
                </a:cubicBezTo>
                <a:cubicBezTo>
                  <a:pt x="1800" y="770"/>
                  <a:pt x="1753" y="749"/>
                  <a:pt x="1705" y="735"/>
                </a:cubicBezTo>
                <a:cubicBezTo>
                  <a:pt x="1726" y="737"/>
                  <a:pt x="1747" y="726"/>
                  <a:pt x="1765" y="716"/>
                </a:cubicBezTo>
                <a:cubicBezTo>
                  <a:pt x="1769" y="713"/>
                  <a:pt x="1785" y="701"/>
                  <a:pt x="1789" y="704"/>
                </a:cubicBezTo>
                <a:cubicBezTo>
                  <a:pt x="1797" y="709"/>
                  <a:pt x="1807" y="711"/>
                  <a:pt x="1816" y="713"/>
                </a:cubicBezTo>
                <a:cubicBezTo>
                  <a:pt x="1855" y="719"/>
                  <a:pt x="1897" y="710"/>
                  <a:pt x="1933" y="696"/>
                </a:cubicBezTo>
                <a:cubicBezTo>
                  <a:pt x="1937" y="697"/>
                  <a:pt x="1942" y="697"/>
                  <a:pt x="1947" y="695"/>
                </a:cubicBezTo>
                <a:cubicBezTo>
                  <a:pt x="1956" y="691"/>
                  <a:pt x="1960" y="681"/>
                  <a:pt x="1960" y="681"/>
                </a:cubicBezTo>
                <a:cubicBezTo>
                  <a:pt x="1960" y="681"/>
                  <a:pt x="1949" y="677"/>
                  <a:pt x="1941" y="681"/>
                </a:cubicBezTo>
                <a:cubicBezTo>
                  <a:pt x="1932" y="685"/>
                  <a:pt x="1928" y="695"/>
                  <a:pt x="1928" y="695"/>
                </a:cubicBezTo>
                <a:cubicBezTo>
                  <a:pt x="1928" y="695"/>
                  <a:pt x="1930" y="696"/>
                  <a:pt x="1933" y="696"/>
                </a:cubicBezTo>
                <a:cubicBezTo>
                  <a:pt x="1913" y="702"/>
                  <a:pt x="1892" y="706"/>
                  <a:pt x="1870" y="708"/>
                </a:cubicBezTo>
                <a:cubicBezTo>
                  <a:pt x="1846" y="709"/>
                  <a:pt x="1818" y="709"/>
                  <a:pt x="1797" y="697"/>
                </a:cubicBezTo>
                <a:cubicBezTo>
                  <a:pt x="1863" y="667"/>
                  <a:pt x="1936" y="671"/>
                  <a:pt x="2005" y="657"/>
                </a:cubicBezTo>
                <a:cubicBezTo>
                  <a:pt x="1935" y="667"/>
                  <a:pt x="1862" y="657"/>
                  <a:pt x="1794" y="683"/>
                </a:cubicBezTo>
                <a:cubicBezTo>
                  <a:pt x="1808" y="666"/>
                  <a:pt x="1829" y="654"/>
                  <a:pt x="1847" y="644"/>
                </a:cubicBezTo>
                <a:cubicBezTo>
                  <a:pt x="1870" y="631"/>
                  <a:pt x="1895" y="622"/>
                  <a:pt x="1921" y="615"/>
                </a:cubicBezTo>
                <a:cubicBezTo>
                  <a:pt x="1888" y="621"/>
                  <a:pt x="1857" y="632"/>
                  <a:pt x="1828" y="648"/>
                </a:cubicBezTo>
                <a:cubicBezTo>
                  <a:pt x="1816" y="654"/>
                  <a:pt x="1804" y="661"/>
                  <a:pt x="1793" y="670"/>
                </a:cubicBezTo>
                <a:cubicBezTo>
                  <a:pt x="1788" y="672"/>
                  <a:pt x="1784" y="679"/>
                  <a:pt x="1781" y="683"/>
                </a:cubicBezTo>
                <a:cubicBezTo>
                  <a:pt x="1779" y="686"/>
                  <a:pt x="1777" y="688"/>
                  <a:pt x="1775" y="691"/>
                </a:cubicBezTo>
                <a:cubicBezTo>
                  <a:pt x="1770" y="694"/>
                  <a:pt x="1765" y="697"/>
                  <a:pt x="1759" y="700"/>
                </a:cubicBezTo>
                <a:cubicBezTo>
                  <a:pt x="1728" y="715"/>
                  <a:pt x="1692" y="721"/>
                  <a:pt x="1657" y="720"/>
                </a:cubicBezTo>
                <a:cubicBezTo>
                  <a:pt x="1628" y="719"/>
                  <a:pt x="1601" y="714"/>
                  <a:pt x="1572" y="716"/>
                </a:cubicBezTo>
                <a:cubicBezTo>
                  <a:pt x="1533" y="719"/>
                  <a:pt x="1498" y="733"/>
                  <a:pt x="1467" y="756"/>
                </a:cubicBezTo>
                <a:cubicBezTo>
                  <a:pt x="1436" y="779"/>
                  <a:pt x="1408" y="809"/>
                  <a:pt x="1368" y="818"/>
                </a:cubicBezTo>
                <a:cubicBezTo>
                  <a:pt x="1349" y="822"/>
                  <a:pt x="1331" y="822"/>
                  <a:pt x="1312" y="821"/>
                </a:cubicBezTo>
                <a:cubicBezTo>
                  <a:pt x="1299" y="820"/>
                  <a:pt x="1285" y="819"/>
                  <a:pt x="1272" y="822"/>
                </a:cubicBezTo>
                <a:cubicBezTo>
                  <a:pt x="1245" y="827"/>
                  <a:pt x="1222" y="848"/>
                  <a:pt x="1207" y="871"/>
                </a:cubicBezTo>
                <a:cubicBezTo>
                  <a:pt x="1197" y="888"/>
                  <a:pt x="1188" y="907"/>
                  <a:pt x="1179" y="925"/>
                </a:cubicBezTo>
                <a:cubicBezTo>
                  <a:pt x="1170" y="944"/>
                  <a:pt x="1161" y="963"/>
                  <a:pt x="1153" y="982"/>
                </a:cubicBezTo>
                <a:cubicBezTo>
                  <a:pt x="1147" y="944"/>
                  <a:pt x="1158" y="901"/>
                  <a:pt x="1171" y="866"/>
                </a:cubicBezTo>
                <a:cubicBezTo>
                  <a:pt x="1176" y="850"/>
                  <a:pt x="1181" y="834"/>
                  <a:pt x="1194" y="823"/>
                </a:cubicBezTo>
                <a:cubicBezTo>
                  <a:pt x="1206" y="813"/>
                  <a:pt x="1221" y="808"/>
                  <a:pt x="1236" y="803"/>
                </a:cubicBezTo>
                <a:cubicBezTo>
                  <a:pt x="1254" y="796"/>
                  <a:pt x="1272" y="791"/>
                  <a:pt x="1289" y="782"/>
                </a:cubicBezTo>
                <a:cubicBezTo>
                  <a:pt x="1306" y="774"/>
                  <a:pt x="1319" y="762"/>
                  <a:pt x="1332" y="749"/>
                </a:cubicBezTo>
                <a:cubicBezTo>
                  <a:pt x="1351" y="730"/>
                  <a:pt x="1367" y="708"/>
                  <a:pt x="1385" y="687"/>
                </a:cubicBezTo>
                <a:cubicBezTo>
                  <a:pt x="1407" y="661"/>
                  <a:pt x="1451" y="668"/>
                  <a:pt x="1482" y="668"/>
                </a:cubicBezTo>
                <a:cubicBezTo>
                  <a:pt x="1506" y="668"/>
                  <a:pt x="1529" y="663"/>
                  <a:pt x="1550" y="653"/>
                </a:cubicBezTo>
                <a:cubicBezTo>
                  <a:pt x="1561" y="647"/>
                  <a:pt x="1570" y="640"/>
                  <a:pt x="1581" y="633"/>
                </a:cubicBezTo>
                <a:cubicBezTo>
                  <a:pt x="1595" y="625"/>
                  <a:pt x="1609" y="616"/>
                  <a:pt x="1622" y="605"/>
                </a:cubicBezTo>
                <a:cubicBezTo>
                  <a:pt x="1636" y="593"/>
                  <a:pt x="1649" y="578"/>
                  <a:pt x="1667" y="571"/>
                </a:cubicBezTo>
                <a:cubicBezTo>
                  <a:pt x="1670" y="570"/>
                  <a:pt x="1680" y="574"/>
                  <a:pt x="1684" y="575"/>
                </a:cubicBezTo>
                <a:cubicBezTo>
                  <a:pt x="1693" y="575"/>
                  <a:pt x="1702" y="575"/>
                  <a:pt x="1711" y="574"/>
                </a:cubicBezTo>
                <a:cubicBezTo>
                  <a:pt x="1747" y="571"/>
                  <a:pt x="1780" y="563"/>
                  <a:pt x="1814" y="553"/>
                </a:cubicBezTo>
                <a:cubicBezTo>
                  <a:pt x="1793" y="558"/>
                  <a:pt x="1773" y="563"/>
                  <a:pt x="1751" y="565"/>
                </a:cubicBezTo>
                <a:cubicBezTo>
                  <a:pt x="1728" y="567"/>
                  <a:pt x="1698" y="572"/>
                  <a:pt x="1675" y="564"/>
                </a:cubicBezTo>
                <a:cubicBezTo>
                  <a:pt x="1711" y="542"/>
                  <a:pt x="1753" y="525"/>
                  <a:pt x="1796" y="531"/>
                </a:cubicBezTo>
                <a:cubicBezTo>
                  <a:pt x="1752" y="522"/>
                  <a:pt x="1706" y="538"/>
                  <a:pt x="1667" y="558"/>
                </a:cubicBezTo>
                <a:cubicBezTo>
                  <a:pt x="1671" y="529"/>
                  <a:pt x="1702" y="511"/>
                  <a:pt x="1726" y="500"/>
                </a:cubicBezTo>
                <a:cubicBezTo>
                  <a:pt x="1748" y="489"/>
                  <a:pt x="1772" y="481"/>
                  <a:pt x="1796" y="478"/>
                </a:cubicBezTo>
                <a:cubicBezTo>
                  <a:pt x="1753" y="481"/>
                  <a:pt x="1699" y="497"/>
                  <a:pt x="1670" y="530"/>
                </a:cubicBezTo>
                <a:cubicBezTo>
                  <a:pt x="1663" y="539"/>
                  <a:pt x="1657" y="549"/>
                  <a:pt x="1656" y="561"/>
                </a:cubicBezTo>
                <a:cubicBezTo>
                  <a:pt x="1655" y="569"/>
                  <a:pt x="1635" y="578"/>
                  <a:pt x="1628" y="583"/>
                </a:cubicBezTo>
                <a:cubicBezTo>
                  <a:pt x="1611" y="597"/>
                  <a:pt x="1593" y="610"/>
                  <a:pt x="1573" y="619"/>
                </a:cubicBezTo>
                <a:cubicBezTo>
                  <a:pt x="1590" y="593"/>
                  <a:pt x="1603" y="563"/>
                  <a:pt x="1612" y="534"/>
                </a:cubicBezTo>
                <a:cubicBezTo>
                  <a:pt x="1622" y="499"/>
                  <a:pt x="1631" y="464"/>
                  <a:pt x="1667" y="450"/>
                </a:cubicBezTo>
                <a:cubicBezTo>
                  <a:pt x="1701" y="437"/>
                  <a:pt x="1740" y="435"/>
                  <a:pt x="1761" y="402"/>
                </a:cubicBezTo>
                <a:cubicBezTo>
                  <a:pt x="1777" y="375"/>
                  <a:pt x="1773" y="340"/>
                  <a:pt x="1794" y="315"/>
                </a:cubicBezTo>
                <a:cubicBezTo>
                  <a:pt x="1772" y="338"/>
                  <a:pt x="1773" y="374"/>
                  <a:pt x="1755" y="399"/>
                </a:cubicBezTo>
                <a:cubicBezTo>
                  <a:pt x="1732" y="430"/>
                  <a:pt x="1691" y="428"/>
                  <a:pt x="1658" y="440"/>
                </a:cubicBezTo>
                <a:cubicBezTo>
                  <a:pt x="1620" y="453"/>
                  <a:pt x="1607" y="488"/>
                  <a:pt x="1594" y="523"/>
                </a:cubicBezTo>
                <a:cubicBezTo>
                  <a:pt x="1583" y="553"/>
                  <a:pt x="1568" y="583"/>
                  <a:pt x="1548" y="608"/>
                </a:cubicBezTo>
                <a:cubicBezTo>
                  <a:pt x="1538" y="620"/>
                  <a:pt x="1525" y="632"/>
                  <a:pt x="1510" y="635"/>
                </a:cubicBezTo>
                <a:cubicBezTo>
                  <a:pt x="1501" y="636"/>
                  <a:pt x="1492" y="635"/>
                  <a:pt x="1484" y="635"/>
                </a:cubicBezTo>
                <a:cubicBezTo>
                  <a:pt x="1448" y="633"/>
                  <a:pt x="1405" y="625"/>
                  <a:pt x="1372" y="645"/>
                </a:cubicBezTo>
                <a:cubicBezTo>
                  <a:pt x="1348" y="660"/>
                  <a:pt x="1331" y="687"/>
                  <a:pt x="1310" y="707"/>
                </a:cubicBezTo>
                <a:cubicBezTo>
                  <a:pt x="1297" y="718"/>
                  <a:pt x="1284" y="731"/>
                  <a:pt x="1268" y="738"/>
                </a:cubicBezTo>
                <a:cubicBezTo>
                  <a:pt x="1251" y="745"/>
                  <a:pt x="1233" y="748"/>
                  <a:pt x="1216" y="753"/>
                </a:cubicBezTo>
                <a:cubicBezTo>
                  <a:pt x="1196" y="758"/>
                  <a:pt x="1177" y="765"/>
                  <a:pt x="1160" y="778"/>
                </a:cubicBezTo>
                <a:cubicBezTo>
                  <a:pt x="1177" y="739"/>
                  <a:pt x="1222" y="731"/>
                  <a:pt x="1252" y="705"/>
                </a:cubicBezTo>
                <a:cubicBezTo>
                  <a:pt x="1270" y="690"/>
                  <a:pt x="1283" y="671"/>
                  <a:pt x="1291" y="648"/>
                </a:cubicBezTo>
                <a:cubicBezTo>
                  <a:pt x="1298" y="629"/>
                  <a:pt x="1299" y="609"/>
                  <a:pt x="1304" y="589"/>
                </a:cubicBezTo>
                <a:cubicBezTo>
                  <a:pt x="1309" y="568"/>
                  <a:pt x="1324" y="550"/>
                  <a:pt x="1339" y="536"/>
                </a:cubicBezTo>
                <a:cubicBezTo>
                  <a:pt x="1353" y="522"/>
                  <a:pt x="1387" y="533"/>
                  <a:pt x="1405" y="536"/>
                </a:cubicBezTo>
                <a:cubicBezTo>
                  <a:pt x="1410" y="536"/>
                  <a:pt x="1415" y="537"/>
                  <a:pt x="1420" y="538"/>
                </a:cubicBezTo>
                <a:cubicBezTo>
                  <a:pt x="1424" y="541"/>
                  <a:pt x="1428" y="545"/>
                  <a:pt x="1432" y="549"/>
                </a:cubicBezTo>
                <a:cubicBezTo>
                  <a:pt x="1441" y="556"/>
                  <a:pt x="1451" y="561"/>
                  <a:pt x="1463" y="559"/>
                </a:cubicBezTo>
                <a:cubicBezTo>
                  <a:pt x="1476" y="557"/>
                  <a:pt x="1488" y="550"/>
                  <a:pt x="1499" y="545"/>
                </a:cubicBezTo>
                <a:cubicBezTo>
                  <a:pt x="1510" y="540"/>
                  <a:pt x="1520" y="535"/>
                  <a:pt x="1531" y="530"/>
                </a:cubicBezTo>
                <a:cubicBezTo>
                  <a:pt x="1515" y="537"/>
                  <a:pt x="1498" y="543"/>
                  <a:pt x="1482" y="549"/>
                </a:cubicBezTo>
                <a:cubicBezTo>
                  <a:pt x="1461" y="557"/>
                  <a:pt x="1447" y="554"/>
                  <a:pt x="1432" y="538"/>
                </a:cubicBezTo>
                <a:cubicBezTo>
                  <a:pt x="1487" y="538"/>
                  <a:pt x="1528" y="501"/>
                  <a:pt x="1569" y="468"/>
                </a:cubicBezTo>
                <a:cubicBezTo>
                  <a:pt x="1542" y="487"/>
                  <a:pt x="1515" y="508"/>
                  <a:pt x="1484" y="520"/>
                </a:cubicBezTo>
                <a:cubicBezTo>
                  <a:pt x="1443" y="536"/>
                  <a:pt x="1406" y="521"/>
                  <a:pt x="1365" y="515"/>
                </a:cubicBezTo>
                <a:cubicBezTo>
                  <a:pt x="1396" y="495"/>
                  <a:pt x="1430" y="480"/>
                  <a:pt x="1464" y="465"/>
                </a:cubicBezTo>
                <a:cubicBezTo>
                  <a:pt x="1490" y="454"/>
                  <a:pt x="1508" y="439"/>
                  <a:pt x="1522" y="415"/>
                </a:cubicBezTo>
                <a:cubicBezTo>
                  <a:pt x="1530" y="400"/>
                  <a:pt x="1533" y="384"/>
                  <a:pt x="1553" y="387"/>
                </a:cubicBezTo>
                <a:cubicBezTo>
                  <a:pt x="1568" y="388"/>
                  <a:pt x="1581" y="394"/>
                  <a:pt x="1596" y="394"/>
                </a:cubicBezTo>
                <a:cubicBezTo>
                  <a:pt x="1624" y="395"/>
                  <a:pt x="1648" y="383"/>
                  <a:pt x="1670" y="367"/>
                </a:cubicBezTo>
                <a:cubicBezTo>
                  <a:pt x="1652" y="378"/>
                  <a:pt x="1632" y="388"/>
                  <a:pt x="1610" y="390"/>
                </a:cubicBezTo>
                <a:cubicBezTo>
                  <a:pt x="1588" y="391"/>
                  <a:pt x="1569" y="378"/>
                  <a:pt x="1547" y="378"/>
                </a:cubicBezTo>
                <a:cubicBezTo>
                  <a:pt x="1559" y="368"/>
                  <a:pt x="1574" y="365"/>
                  <a:pt x="1588" y="362"/>
                </a:cubicBezTo>
                <a:cubicBezTo>
                  <a:pt x="1607" y="357"/>
                  <a:pt x="1626" y="351"/>
                  <a:pt x="1644" y="344"/>
                </a:cubicBezTo>
                <a:cubicBezTo>
                  <a:pt x="1676" y="332"/>
                  <a:pt x="1708" y="315"/>
                  <a:pt x="1728" y="287"/>
                </a:cubicBezTo>
                <a:cubicBezTo>
                  <a:pt x="1705" y="314"/>
                  <a:pt x="1670" y="328"/>
                  <a:pt x="1637" y="338"/>
                </a:cubicBezTo>
                <a:cubicBezTo>
                  <a:pt x="1620" y="342"/>
                  <a:pt x="1603" y="346"/>
                  <a:pt x="1586" y="349"/>
                </a:cubicBezTo>
                <a:cubicBezTo>
                  <a:pt x="1568" y="351"/>
                  <a:pt x="1550" y="354"/>
                  <a:pt x="1536" y="365"/>
                </a:cubicBezTo>
                <a:cubicBezTo>
                  <a:pt x="1540" y="343"/>
                  <a:pt x="1542" y="319"/>
                  <a:pt x="1558" y="304"/>
                </a:cubicBezTo>
                <a:cubicBezTo>
                  <a:pt x="1579" y="285"/>
                  <a:pt x="1610" y="282"/>
                  <a:pt x="1636" y="280"/>
                </a:cubicBezTo>
                <a:cubicBezTo>
                  <a:pt x="1612" y="280"/>
                  <a:pt x="1587" y="281"/>
                  <a:pt x="1565" y="292"/>
                </a:cubicBezTo>
                <a:cubicBezTo>
                  <a:pt x="1544" y="304"/>
                  <a:pt x="1537" y="322"/>
                  <a:pt x="1531" y="344"/>
                </a:cubicBezTo>
                <a:cubicBezTo>
                  <a:pt x="1528" y="355"/>
                  <a:pt x="1525" y="367"/>
                  <a:pt x="1522" y="378"/>
                </a:cubicBezTo>
                <a:cubicBezTo>
                  <a:pt x="1519" y="389"/>
                  <a:pt x="1514" y="397"/>
                  <a:pt x="1508" y="407"/>
                </a:cubicBezTo>
                <a:cubicBezTo>
                  <a:pt x="1496" y="424"/>
                  <a:pt x="1484" y="435"/>
                  <a:pt x="1465" y="442"/>
                </a:cubicBezTo>
                <a:cubicBezTo>
                  <a:pt x="1399" y="468"/>
                  <a:pt x="1325" y="489"/>
                  <a:pt x="1283" y="550"/>
                </a:cubicBezTo>
                <a:cubicBezTo>
                  <a:pt x="1280" y="535"/>
                  <a:pt x="1275" y="520"/>
                  <a:pt x="1270" y="505"/>
                </a:cubicBezTo>
                <a:cubicBezTo>
                  <a:pt x="1264" y="489"/>
                  <a:pt x="1257" y="475"/>
                  <a:pt x="1260" y="457"/>
                </a:cubicBezTo>
                <a:cubicBezTo>
                  <a:pt x="1262" y="442"/>
                  <a:pt x="1272" y="429"/>
                  <a:pt x="1286" y="423"/>
                </a:cubicBezTo>
                <a:cubicBezTo>
                  <a:pt x="1301" y="416"/>
                  <a:pt x="1319" y="416"/>
                  <a:pt x="1334" y="410"/>
                </a:cubicBezTo>
                <a:cubicBezTo>
                  <a:pt x="1341" y="407"/>
                  <a:pt x="1347" y="403"/>
                  <a:pt x="1352" y="398"/>
                </a:cubicBezTo>
                <a:cubicBezTo>
                  <a:pt x="1354" y="395"/>
                  <a:pt x="1359" y="385"/>
                  <a:pt x="1363" y="386"/>
                </a:cubicBezTo>
                <a:cubicBezTo>
                  <a:pt x="1378" y="389"/>
                  <a:pt x="1397" y="376"/>
                  <a:pt x="1408" y="367"/>
                </a:cubicBezTo>
                <a:cubicBezTo>
                  <a:pt x="1429" y="348"/>
                  <a:pt x="1436" y="307"/>
                  <a:pt x="1472" y="314"/>
                </a:cubicBezTo>
                <a:cubicBezTo>
                  <a:pt x="1450" y="308"/>
                  <a:pt x="1435" y="324"/>
                  <a:pt x="1422" y="340"/>
                </a:cubicBezTo>
                <a:cubicBezTo>
                  <a:pt x="1410" y="357"/>
                  <a:pt x="1389" y="382"/>
                  <a:pt x="1365" y="377"/>
                </a:cubicBezTo>
                <a:cubicBezTo>
                  <a:pt x="1379" y="353"/>
                  <a:pt x="1390" y="327"/>
                  <a:pt x="1416" y="315"/>
                </a:cubicBezTo>
                <a:cubicBezTo>
                  <a:pt x="1382" y="329"/>
                  <a:pt x="1372" y="365"/>
                  <a:pt x="1349" y="390"/>
                </a:cubicBezTo>
                <a:cubicBezTo>
                  <a:pt x="1335" y="405"/>
                  <a:pt x="1316" y="404"/>
                  <a:pt x="1298" y="408"/>
                </a:cubicBezTo>
                <a:cubicBezTo>
                  <a:pt x="1278" y="411"/>
                  <a:pt x="1260" y="421"/>
                  <a:pt x="1251" y="439"/>
                </a:cubicBezTo>
                <a:cubicBezTo>
                  <a:pt x="1251" y="437"/>
                  <a:pt x="1250" y="426"/>
                  <a:pt x="1250" y="426"/>
                </a:cubicBezTo>
                <a:cubicBezTo>
                  <a:pt x="1250" y="374"/>
                  <a:pt x="1282" y="326"/>
                  <a:pt x="1320" y="290"/>
                </a:cubicBezTo>
                <a:cubicBezTo>
                  <a:pt x="1324" y="290"/>
                  <a:pt x="1326" y="289"/>
                  <a:pt x="1326" y="289"/>
                </a:cubicBezTo>
                <a:cubicBezTo>
                  <a:pt x="1326" y="289"/>
                  <a:pt x="1326" y="288"/>
                  <a:pt x="1325" y="286"/>
                </a:cubicBezTo>
                <a:cubicBezTo>
                  <a:pt x="1328" y="283"/>
                  <a:pt x="1331" y="281"/>
                  <a:pt x="1334" y="278"/>
                </a:cubicBezTo>
                <a:cubicBezTo>
                  <a:pt x="1331" y="280"/>
                  <a:pt x="1328" y="283"/>
                  <a:pt x="1324" y="285"/>
                </a:cubicBezTo>
                <a:cubicBezTo>
                  <a:pt x="1322" y="282"/>
                  <a:pt x="1318" y="276"/>
                  <a:pt x="1311" y="273"/>
                </a:cubicBezTo>
                <a:cubicBezTo>
                  <a:pt x="1301" y="269"/>
                  <a:pt x="1290" y="274"/>
                  <a:pt x="1290" y="274"/>
                </a:cubicBezTo>
                <a:cubicBezTo>
                  <a:pt x="1290" y="274"/>
                  <a:pt x="1294" y="285"/>
                  <a:pt x="1304" y="289"/>
                </a:cubicBezTo>
                <a:cubicBezTo>
                  <a:pt x="1309" y="291"/>
                  <a:pt x="1314" y="291"/>
                  <a:pt x="1318" y="291"/>
                </a:cubicBezTo>
                <a:cubicBezTo>
                  <a:pt x="1296" y="308"/>
                  <a:pt x="1278" y="329"/>
                  <a:pt x="1263" y="352"/>
                </a:cubicBezTo>
                <a:cubicBezTo>
                  <a:pt x="1252" y="339"/>
                  <a:pt x="1254" y="315"/>
                  <a:pt x="1260" y="300"/>
                </a:cubicBezTo>
                <a:cubicBezTo>
                  <a:pt x="1266" y="285"/>
                  <a:pt x="1279" y="275"/>
                  <a:pt x="1292" y="266"/>
                </a:cubicBezTo>
                <a:cubicBezTo>
                  <a:pt x="1267" y="281"/>
                  <a:pt x="1250" y="301"/>
                  <a:pt x="1251" y="332"/>
                </a:cubicBezTo>
                <a:cubicBezTo>
                  <a:pt x="1251" y="338"/>
                  <a:pt x="1252" y="345"/>
                  <a:pt x="1254" y="350"/>
                </a:cubicBezTo>
                <a:cubicBezTo>
                  <a:pt x="1258" y="359"/>
                  <a:pt x="1259" y="357"/>
                  <a:pt x="1255" y="367"/>
                </a:cubicBezTo>
                <a:cubicBezTo>
                  <a:pt x="1250" y="375"/>
                  <a:pt x="1247" y="384"/>
                  <a:pt x="1244" y="394"/>
                </a:cubicBezTo>
                <a:cubicBezTo>
                  <a:pt x="1244" y="391"/>
                  <a:pt x="1243" y="389"/>
                  <a:pt x="1243" y="387"/>
                </a:cubicBezTo>
                <a:cubicBezTo>
                  <a:pt x="1243" y="383"/>
                  <a:pt x="1242" y="380"/>
                  <a:pt x="1241" y="377"/>
                </a:cubicBezTo>
                <a:cubicBezTo>
                  <a:pt x="1241" y="376"/>
                  <a:pt x="1241" y="375"/>
                  <a:pt x="1240" y="374"/>
                </a:cubicBezTo>
                <a:cubicBezTo>
                  <a:pt x="1240" y="373"/>
                  <a:pt x="1240" y="373"/>
                  <a:pt x="1240" y="373"/>
                </a:cubicBezTo>
                <a:cubicBezTo>
                  <a:pt x="1240" y="373"/>
                  <a:pt x="1240" y="373"/>
                  <a:pt x="1240" y="372"/>
                </a:cubicBezTo>
                <a:cubicBezTo>
                  <a:pt x="1239" y="371"/>
                  <a:pt x="1239" y="369"/>
                  <a:pt x="1239" y="368"/>
                </a:cubicBezTo>
                <a:cubicBezTo>
                  <a:pt x="1236" y="354"/>
                  <a:pt x="1232" y="341"/>
                  <a:pt x="1228" y="327"/>
                </a:cubicBezTo>
                <a:cubicBezTo>
                  <a:pt x="1224" y="314"/>
                  <a:pt x="1219" y="300"/>
                  <a:pt x="1216" y="288"/>
                </a:cubicBezTo>
                <a:cubicBezTo>
                  <a:pt x="1213" y="275"/>
                  <a:pt x="1211" y="263"/>
                  <a:pt x="1209" y="253"/>
                </a:cubicBezTo>
                <a:cubicBezTo>
                  <a:pt x="1209" y="247"/>
                  <a:pt x="1208" y="243"/>
                  <a:pt x="1208" y="238"/>
                </a:cubicBezTo>
                <a:cubicBezTo>
                  <a:pt x="1208" y="234"/>
                  <a:pt x="1208" y="230"/>
                  <a:pt x="1208" y="227"/>
                </a:cubicBezTo>
                <a:cubicBezTo>
                  <a:pt x="1208" y="221"/>
                  <a:pt x="1209" y="218"/>
                  <a:pt x="1209" y="218"/>
                </a:cubicBezTo>
                <a:cubicBezTo>
                  <a:pt x="1209" y="218"/>
                  <a:pt x="1208" y="221"/>
                  <a:pt x="1207" y="227"/>
                </a:cubicBezTo>
                <a:cubicBezTo>
                  <a:pt x="1207" y="230"/>
                  <a:pt x="1207" y="234"/>
                  <a:pt x="1207" y="238"/>
                </a:cubicBezTo>
                <a:cubicBezTo>
                  <a:pt x="1207" y="243"/>
                  <a:pt x="1206" y="247"/>
                  <a:pt x="1207" y="253"/>
                </a:cubicBezTo>
                <a:cubicBezTo>
                  <a:pt x="1207" y="263"/>
                  <a:pt x="1208" y="276"/>
                  <a:pt x="1211" y="289"/>
                </a:cubicBezTo>
                <a:cubicBezTo>
                  <a:pt x="1213" y="302"/>
                  <a:pt x="1216" y="316"/>
                  <a:pt x="1219" y="329"/>
                </a:cubicBezTo>
                <a:cubicBezTo>
                  <a:pt x="1222" y="343"/>
                  <a:pt x="1225" y="357"/>
                  <a:pt x="1227" y="370"/>
                </a:cubicBezTo>
                <a:cubicBezTo>
                  <a:pt x="1227" y="371"/>
                  <a:pt x="1228" y="373"/>
                  <a:pt x="1228" y="374"/>
                </a:cubicBezTo>
                <a:cubicBezTo>
                  <a:pt x="1228" y="376"/>
                  <a:pt x="1228" y="376"/>
                  <a:pt x="1228" y="376"/>
                </a:cubicBezTo>
                <a:cubicBezTo>
                  <a:pt x="1228" y="377"/>
                  <a:pt x="1229" y="378"/>
                  <a:pt x="1229" y="378"/>
                </a:cubicBezTo>
                <a:cubicBezTo>
                  <a:pt x="1229" y="378"/>
                  <a:pt x="1229" y="379"/>
                  <a:pt x="1229" y="379"/>
                </a:cubicBezTo>
                <a:cubicBezTo>
                  <a:pt x="1229" y="382"/>
                  <a:pt x="1230" y="385"/>
                  <a:pt x="1230" y="388"/>
                </a:cubicBezTo>
                <a:cubicBezTo>
                  <a:pt x="1230" y="390"/>
                  <a:pt x="1230" y="391"/>
                  <a:pt x="1230" y="393"/>
                </a:cubicBezTo>
                <a:cubicBezTo>
                  <a:pt x="1226" y="384"/>
                  <a:pt x="1214" y="375"/>
                  <a:pt x="1205" y="370"/>
                </a:cubicBezTo>
                <a:cubicBezTo>
                  <a:pt x="1191" y="363"/>
                  <a:pt x="1186" y="359"/>
                  <a:pt x="1172" y="355"/>
                </a:cubicBezTo>
                <a:cubicBezTo>
                  <a:pt x="1156" y="349"/>
                  <a:pt x="1139" y="331"/>
                  <a:pt x="1149" y="314"/>
                </a:cubicBezTo>
                <a:cubicBezTo>
                  <a:pt x="1158" y="299"/>
                  <a:pt x="1172" y="270"/>
                  <a:pt x="1149" y="259"/>
                </a:cubicBezTo>
                <a:cubicBezTo>
                  <a:pt x="1160" y="265"/>
                  <a:pt x="1161" y="277"/>
                  <a:pt x="1159" y="287"/>
                </a:cubicBezTo>
                <a:cubicBezTo>
                  <a:pt x="1156" y="301"/>
                  <a:pt x="1145" y="309"/>
                  <a:pt x="1141" y="322"/>
                </a:cubicBezTo>
                <a:cubicBezTo>
                  <a:pt x="1129" y="299"/>
                  <a:pt x="1115" y="268"/>
                  <a:pt x="1124" y="242"/>
                </a:cubicBezTo>
                <a:cubicBezTo>
                  <a:pt x="1117" y="259"/>
                  <a:pt x="1121" y="280"/>
                  <a:pt x="1126" y="297"/>
                </a:cubicBezTo>
                <a:cubicBezTo>
                  <a:pt x="1132" y="319"/>
                  <a:pt x="1142" y="341"/>
                  <a:pt x="1160" y="357"/>
                </a:cubicBezTo>
                <a:cubicBezTo>
                  <a:pt x="1140" y="361"/>
                  <a:pt x="1120" y="367"/>
                  <a:pt x="1100" y="372"/>
                </a:cubicBezTo>
                <a:cubicBezTo>
                  <a:pt x="1084" y="376"/>
                  <a:pt x="1075" y="340"/>
                  <a:pt x="1068" y="330"/>
                </a:cubicBezTo>
                <a:cubicBezTo>
                  <a:pt x="1077" y="344"/>
                  <a:pt x="1078" y="366"/>
                  <a:pt x="1093" y="375"/>
                </a:cubicBezTo>
                <a:cubicBezTo>
                  <a:pt x="1082" y="380"/>
                  <a:pt x="1066" y="387"/>
                  <a:pt x="1057" y="375"/>
                </a:cubicBezTo>
                <a:cubicBezTo>
                  <a:pt x="1046" y="361"/>
                  <a:pt x="1050" y="340"/>
                  <a:pt x="1037" y="327"/>
                </a:cubicBezTo>
                <a:cubicBezTo>
                  <a:pt x="1051" y="343"/>
                  <a:pt x="1041" y="379"/>
                  <a:pt x="1065" y="385"/>
                </a:cubicBezTo>
                <a:cubicBezTo>
                  <a:pt x="1080" y="389"/>
                  <a:pt x="1097" y="380"/>
                  <a:pt x="1111" y="377"/>
                </a:cubicBezTo>
                <a:cubicBezTo>
                  <a:pt x="1100" y="387"/>
                  <a:pt x="1093" y="400"/>
                  <a:pt x="1081" y="409"/>
                </a:cubicBezTo>
                <a:cubicBezTo>
                  <a:pt x="1071" y="417"/>
                  <a:pt x="1060" y="422"/>
                  <a:pt x="1047" y="425"/>
                </a:cubicBezTo>
                <a:cubicBezTo>
                  <a:pt x="1062" y="422"/>
                  <a:pt x="1075" y="417"/>
                  <a:pt x="1086" y="408"/>
                </a:cubicBezTo>
                <a:cubicBezTo>
                  <a:pt x="1100" y="398"/>
                  <a:pt x="1109" y="382"/>
                  <a:pt x="1125" y="375"/>
                </a:cubicBezTo>
                <a:cubicBezTo>
                  <a:pt x="1137" y="371"/>
                  <a:pt x="1151" y="369"/>
                  <a:pt x="1164" y="367"/>
                </a:cubicBezTo>
                <a:cubicBezTo>
                  <a:pt x="1175" y="366"/>
                  <a:pt x="1188" y="370"/>
                  <a:pt x="1196" y="376"/>
                </a:cubicBezTo>
                <a:cubicBezTo>
                  <a:pt x="1237" y="408"/>
                  <a:pt x="1240" y="455"/>
                  <a:pt x="1240" y="460"/>
                </a:cubicBezTo>
                <a:cubicBezTo>
                  <a:pt x="1246" y="490"/>
                  <a:pt x="1258" y="518"/>
                  <a:pt x="1262" y="548"/>
                </a:cubicBezTo>
                <a:cubicBezTo>
                  <a:pt x="1270" y="597"/>
                  <a:pt x="1258" y="653"/>
                  <a:pt x="1213" y="679"/>
                </a:cubicBezTo>
                <a:cubicBezTo>
                  <a:pt x="1181" y="697"/>
                  <a:pt x="1145" y="705"/>
                  <a:pt x="1123" y="736"/>
                </a:cubicBezTo>
                <a:cubicBezTo>
                  <a:pt x="1111" y="754"/>
                  <a:pt x="1103" y="775"/>
                  <a:pt x="1096" y="795"/>
                </a:cubicBezTo>
                <a:cubicBezTo>
                  <a:pt x="1074" y="859"/>
                  <a:pt x="1059" y="927"/>
                  <a:pt x="1038" y="991"/>
                </a:cubicBezTo>
                <a:cubicBezTo>
                  <a:pt x="1036" y="970"/>
                  <a:pt x="1031" y="950"/>
                  <a:pt x="1025" y="929"/>
                </a:cubicBezTo>
                <a:cubicBezTo>
                  <a:pt x="1018" y="907"/>
                  <a:pt x="1007" y="886"/>
                  <a:pt x="1002" y="864"/>
                </a:cubicBezTo>
                <a:cubicBezTo>
                  <a:pt x="997" y="844"/>
                  <a:pt x="996" y="823"/>
                  <a:pt x="1008" y="805"/>
                </a:cubicBezTo>
                <a:cubicBezTo>
                  <a:pt x="1018" y="788"/>
                  <a:pt x="1033" y="774"/>
                  <a:pt x="1045" y="759"/>
                </a:cubicBezTo>
                <a:cubicBezTo>
                  <a:pt x="1049" y="753"/>
                  <a:pt x="1051" y="748"/>
                  <a:pt x="1057" y="744"/>
                </a:cubicBezTo>
                <a:cubicBezTo>
                  <a:pt x="1065" y="738"/>
                  <a:pt x="1074" y="732"/>
                  <a:pt x="1082" y="725"/>
                </a:cubicBezTo>
                <a:cubicBezTo>
                  <a:pt x="1099" y="708"/>
                  <a:pt x="1105" y="690"/>
                  <a:pt x="1105" y="667"/>
                </a:cubicBezTo>
                <a:cubicBezTo>
                  <a:pt x="1103" y="653"/>
                  <a:pt x="1094" y="642"/>
                  <a:pt x="1100" y="627"/>
                </a:cubicBezTo>
                <a:cubicBezTo>
                  <a:pt x="1104" y="617"/>
                  <a:pt x="1116" y="613"/>
                  <a:pt x="1123" y="605"/>
                </a:cubicBezTo>
                <a:cubicBezTo>
                  <a:pt x="1129" y="598"/>
                  <a:pt x="1132" y="590"/>
                  <a:pt x="1131" y="582"/>
                </a:cubicBezTo>
                <a:cubicBezTo>
                  <a:pt x="1131" y="610"/>
                  <a:pt x="1096" y="611"/>
                  <a:pt x="1093" y="638"/>
                </a:cubicBezTo>
                <a:cubicBezTo>
                  <a:pt x="1083" y="621"/>
                  <a:pt x="1088" y="609"/>
                  <a:pt x="1101" y="595"/>
                </a:cubicBezTo>
                <a:cubicBezTo>
                  <a:pt x="1111" y="584"/>
                  <a:pt x="1122" y="575"/>
                  <a:pt x="1133" y="565"/>
                </a:cubicBezTo>
                <a:cubicBezTo>
                  <a:pt x="1117" y="579"/>
                  <a:pt x="1082" y="597"/>
                  <a:pt x="1082" y="621"/>
                </a:cubicBezTo>
                <a:cubicBezTo>
                  <a:pt x="1075" y="604"/>
                  <a:pt x="1080" y="592"/>
                  <a:pt x="1090" y="576"/>
                </a:cubicBezTo>
                <a:cubicBezTo>
                  <a:pt x="1081" y="588"/>
                  <a:pt x="1072" y="601"/>
                  <a:pt x="1077" y="616"/>
                </a:cubicBezTo>
                <a:cubicBezTo>
                  <a:pt x="1080" y="628"/>
                  <a:pt x="1087" y="639"/>
                  <a:pt x="1092" y="650"/>
                </a:cubicBezTo>
                <a:cubicBezTo>
                  <a:pt x="1106" y="680"/>
                  <a:pt x="1086" y="708"/>
                  <a:pt x="1062" y="724"/>
                </a:cubicBezTo>
                <a:cubicBezTo>
                  <a:pt x="1070" y="696"/>
                  <a:pt x="1069" y="672"/>
                  <a:pt x="1049" y="649"/>
                </a:cubicBezTo>
                <a:cubicBezTo>
                  <a:pt x="1038" y="637"/>
                  <a:pt x="1025" y="627"/>
                  <a:pt x="1015" y="614"/>
                </a:cubicBezTo>
                <a:cubicBezTo>
                  <a:pt x="1003" y="598"/>
                  <a:pt x="1015" y="584"/>
                  <a:pt x="1028" y="572"/>
                </a:cubicBezTo>
                <a:cubicBezTo>
                  <a:pt x="1041" y="562"/>
                  <a:pt x="1054" y="552"/>
                  <a:pt x="1067" y="541"/>
                </a:cubicBezTo>
                <a:cubicBezTo>
                  <a:pt x="1077" y="534"/>
                  <a:pt x="1080" y="532"/>
                  <a:pt x="1091" y="531"/>
                </a:cubicBezTo>
                <a:cubicBezTo>
                  <a:pt x="1124" y="527"/>
                  <a:pt x="1149" y="509"/>
                  <a:pt x="1169" y="484"/>
                </a:cubicBezTo>
                <a:cubicBezTo>
                  <a:pt x="1156" y="499"/>
                  <a:pt x="1142" y="511"/>
                  <a:pt x="1124" y="518"/>
                </a:cubicBezTo>
                <a:cubicBezTo>
                  <a:pt x="1126" y="513"/>
                  <a:pt x="1129" y="510"/>
                  <a:pt x="1131" y="505"/>
                </a:cubicBezTo>
                <a:cubicBezTo>
                  <a:pt x="1133" y="499"/>
                  <a:pt x="1134" y="492"/>
                  <a:pt x="1137" y="486"/>
                </a:cubicBezTo>
                <a:cubicBezTo>
                  <a:pt x="1142" y="477"/>
                  <a:pt x="1149" y="467"/>
                  <a:pt x="1158" y="460"/>
                </a:cubicBezTo>
                <a:cubicBezTo>
                  <a:pt x="1140" y="473"/>
                  <a:pt x="1135" y="488"/>
                  <a:pt x="1127" y="506"/>
                </a:cubicBezTo>
                <a:cubicBezTo>
                  <a:pt x="1124" y="511"/>
                  <a:pt x="1120" y="519"/>
                  <a:pt x="1115" y="521"/>
                </a:cubicBezTo>
                <a:cubicBezTo>
                  <a:pt x="1105" y="523"/>
                  <a:pt x="1095" y="525"/>
                  <a:pt x="1085" y="525"/>
                </a:cubicBezTo>
                <a:cubicBezTo>
                  <a:pt x="1106" y="505"/>
                  <a:pt x="1122" y="481"/>
                  <a:pt x="1126" y="452"/>
                </a:cubicBezTo>
                <a:cubicBezTo>
                  <a:pt x="1121" y="481"/>
                  <a:pt x="1103" y="503"/>
                  <a:pt x="1081" y="521"/>
                </a:cubicBezTo>
                <a:cubicBezTo>
                  <a:pt x="1080" y="515"/>
                  <a:pt x="1080" y="508"/>
                  <a:pt x="1080" y="502"/>
                </a:cubicBezTo>
                <a:cubicBezTo>
                  <a:pt x="1079" y="493"/>
                  <a:pt x="1076" y="484"/>
                  <a:pt x="1077" y="475"/>
                </a:cubicBezTo>
                <a:cubicBezTo>
                  <a:pt x="1079" y="460"/>
                  <a:pt x="1091" y="448"/>
                  <a:pt x="1100" y="437"/>
                </a:cubicBezTo>
                <a:cubicBezTo>
                  <a:pt x="1093" y="445"/>
                  <a:pt x="1085" y="452"/>
                  <a:pt x="1079" y="461"/>
                </a:cubicBezTo>
                <a:cubicBezTo>
                  <a:pt x="1072" y="475"/>
                  <a:pt x="1075" y="488"/>
                  <a:pt x="1075" y="502"/>
                </a:cubicBezTo>
                <a:cubicBezTo>
                  <a:pt x="1075" y="508"/>
                  <a:pt x="1075" y="513"/>
                  <a:pt x="1075" y="518"/>
                </a:cubicBezTo>
                <a:cubicBezTo>
                  <a:pt x="1075" y="521"/>
                  <a:pt x="1075" y="523"/>
                  <a:pt x="1075" y="526"/>
                </a:cubicBezTo>
                <a:cubicBezTo>
                  <a:pt x="1072" y="529"/>
                  <a:pt x="1068" y="531"/>
                  <a:pt x="1065" y="534"/>
                </a:cubicBezTo>
                <a:cubicBezTo>
                  <a:pt x="1053" y="543"/>
                  <a:pt x="1041" y="551"/>
                  <a:pt x="1029" y="559"/>
                </a:cubicBezTo>
                <a:cubicBezTo>
                  <a:pt x="1008" y="573"/>
                  <a:pt x="986" y="594"/>
                  <a:pt x="1002" y="620"/>
                </a:cubicBezTo>
                <a:cubicBezTo>
                  <a:pt x="1015" y="641"/>
                  <a:pt x="1047" y="660"/>
                  <a:pt x="1047" y="688"/>
                </a:cubicBezTo>
                <a:cubicBezTo>
                  <a:pt x="1040" y="676"/>
                  <a:pt x="1036" y="667"/>
                  <a:pt x="1021" y="664"/>
                </a:cubicBezTo>
                <a:cubicBezTo>
                  <a:pt x="1007" y="663"/>
                  <a:pt x="992" y="666"/>
                  <a:pt x="979" y="660"/>
                </a:cubicBezTo>
                <a:cubicBezTo>
                  <a:pt x="973" y="658"/>
                  <a:pt x="969" y="658"/>
                  <a:pt x="970" y="651"/>
                </a:cubicBezTo>
                <a:cubicBezTo>
                  <a:pt x="971" y="645"/>
                  <a:pt x="973" y="638"/>
                  <a:pt x="973" y="632"/>
                </a:cubicBezTo>
                <a:cubicBezTo>
                  <a:pt x="973" y="622"/>
                  <a:pt x="969" y="613"/>
                  <a:pt x="961" y="608"/>
                </a:cubicBezTo>
                <a:cubicBezTo>
                  <a:pt x="976" y="619"/>
                  <a:pt x="970" y="638"/>
                  <a:pt x="966" y="654"/>
                </a:cubicBezTo>
                <a:cubicBezTo>
                  <a:pt x="948" y="639"/>
                  <a:pt x="946" y="610"/>
                  <a:pt x="944" y="589"/>
                </a:cubicBezTo>
                <a:cubicBezTo>
                  <a:pt x="945" y="611"/>
                  <a:pt x="945" y="636"/>
                  <a:pt x="960" y="654"/>
                </a:cubicBezTo>
                <a:cubicBezTo>
                  <a:pt x="954" y="656"/>
                  <a:pt x="947" y="659"/>
                  <a:pt x="942" y="652"/>
                </a:cubicBezTo>
                <a:cubicBezTo>
                  <a:pt x="936" y="645"/>
                  <a:pt x="933" y="636"/>
                  <a:pt x="927" y="629"/>
                </a:cubicBezTo>
                <a:cubicBezTo>
                  <a:pt x="915" y="616"/>
                  <a:pt x="899" y="611"/>
                  <a:pt x="883" y="608"/>
                </a:cubicBezTo>
                <a:cubicBezTo>
                  <a:pt x="902" y="612"/>
                  <a:pt x="918" y="621"/>
                  <a:pt x="929" y="638"/>
                </a:cubicBezTo>
                <a:cubicBezTo>
                  <a:pt x="934" y="646"/>
                  <a:pt x="936" y="660"/>
                  <a:pt x="947" y="662"/>
                </a:cubicBezTo>
                <a:cubicBezTo>
                  <a:pt x="954" y="663"/>
                  <a:pt x="959" y="658"/>
                  <a:pt x="965" y="659"/>
                </a:cubicBezTo>
                <a:cubicBezTo>
                  <a:pt x="974" y="666"/>
                  <a:pt x="986" y="670"/>
                  <a:pt x="997" y="671"/>
                </a:cubicBezTo>
                <a:cubicBezTo>
                  <a:pt x="1006" y="672"/>
                  <a:pt x="1019" y="670"/>
                  <a:pt x="1027" y="676"/>
                </a:cubicBezTo>
                <a:cubicBezTo>
                  <a:pt x="1035" y="682"/>
                  <a:pt x="1035" y="693"/>
                  <a:pt x="1043" y="699"/>
                </a:cubicBezTo>
                <a:cubicBezTo>
                  <a:pt x="1049" y="705"/>
                  <a:pt x="1040" y="719"/>
                  <a:pt x="1037" y="726"/>
                </a:cubicBezTo>
                <a:cubicBezTo>
                  <a:pt x="1016" y="766"/>
                  <a:pt x="969" y="785"/>
                  <a:pt x="966" y="835"/>
                </a:cubicBezTo>
                <a:cubicBezTo>
                  <a:pt x="962" y="882"/>
                  <a:pt x="988" y="926"/>
                  <a:pt x="994" y="972"/>
                </a:cubicBezTo>
                <a:cubicBezTo>
                  <a:pt x="981" y="937"/>
                  <a:pt x="970" y="901"/>
                  <a:pt x="956" y="867"/>
                </a:cubicBezTo>
                <a:cubicBezTo>
                  <a:pt x="943" y="832"/>
                  <a:pt x="926" y="797"/>
                  <a:pt x="896" y="773"/>
                </a:cubicBezTo>
                <a:cubicBezTo>
                  <a:pt x="883" y="763"/>
                  <a:pt x="866" y="758"/>
                  <a:pt x="850" y="755"/>
                </a:cubicBezTo>
                <a:cubicBezTo>
                  <a:pt x="841" y="754"/>
                  <a:pt x="817" y="755"/>
                  <a:pt x="812" y="745"/>
                </a:cubicBezTo>
                <a:cubicBezTo>
                  <a:pt x="806" y="734"/>
                  <a:pt x="814" y="713"/>
                  <a:pt x="818" y="702"/>
                </a:cubicBezTo>
                <a:cubicBezTo>
                  <a:pt x="821" y="689"/>
                  <a:pt x="824" y="675"/>
                  <a:pt x="826" y="662"/>
                </a:cubicBezTo>
                <a:cubicBezTo>
                  <a:pt x="827" y="644"/>
                  <a:pt x="828" y="627"/>
                  <a:pt x="823" y="610"/>
                </a:cubicBezTo>
                <a:cubicBezTo>
                  <a:pt x="821" y="602"/>
                  <a:pt x="818" y="594"/>
                  <a:pt x="814" y="587"/>
                </a:cubicBezTo>
                <a:cubicBezTo>
                  <a:pt x="812" y="583"/>
                  <a:pt x="810" y="580"/>
                  <a:pt x="807" y="577"/>
                </a:cubicBezTo>
                <a:cubicBezTo>
                  <a:pt x="807" y="572"/>
                  <a:pt x="808" y="568"/>
                  <a:pt x="809" y="563"/>
                </a:cubicBezTo>
                <a:cubicBezTo>
                  <a:pt x="825" y="532"/>
                  <a:pt x="866" y="526"/>
                  <a:pt x="897" y="519"/>
                </a:cubicBezTo>
                <a:cubicBezTo>
                  <a:pt x="908" y="517"/>
                  <a:pt x="917" y="509"/>
                  <a:pt x="929" y="506"/>
                </a:cubicBezTo>
                <a:cubicBezTo>
                  <a:pt x="943" y="503"/>
                  <a:pt x="959" y="503"/>
                  <a:pt x="973" y="496"/>
                </a:cubicBezTo>
                <a:cubicBezTo>
                  <a:pt x="995" y="484"/>
                  <a:pt x="1004" y="459"/>
                  <a:pt x="1019" y="441"/>
                </a:cubicBezTo>
                <a:cubicBezTo>
                  <a:pt x="1021" y="439"/>
                  <a:pt x="1023" y="438"/>
                  <a:pt x="1024" y="436"/>
                </a:cubicBezTo>
                <a:cubicBezTo>
                  <a:pt x="1028" y="431"/>
                  <a:pt x="1034" y="427"/>
                  <a:pt x="1041" y="424"/>
                </a:cubicBezTo>
                <a:cubicBezTo>
                  <a:pt x="1035" y="426"/>
                  <a:pt x="1029" y="429"/>
                  <a:pt x="1025" y="433"/>
                </a:cubicBezTo>
                <a:cubicBezTo>
                  <a:pt x="1023" y="432"/>
                  <a:pt x="1017" y="430"/>
                  <a:pt x="1011" y="432"/>
                </a:cubicBezTo>
                <a:cubicBezTo>
                  <a:pt x="1004" y="435"/>
                  <a:pt x="1001" y="442"/>
                  <a:pt x="1001" y="442"/>
                </a:cubicBezTo>
                <a:cubicBezTo>
                  <a:pt x="1001" y="442"/>
                  <a:pt x="1007" y="445"/>
                  <a:pt x="1013" y="444"/>
                </a:cubicBezTo>
                <a:cubicBezTo>
                  <a:pt x="1008" y="450"/>
                  <a:pt x="1003" y="457"/>
                  <a:pt x="998" y="464"/>
                </a:cubicBezTo>
                <a:cubicBezTo>
                  <a:pt x="991" y="473"/>
                  <a:pt x="984" y="482"/>
                  <a:pt x="974" y="488"/>
                </a:cubicBezTo>
                <a:cubicBezTo>
                  <a:pt x="963" y="495"/>
                  <a:pt x="949" y="494"/>
                  <a:pt x="937" y="496"/>
                </a:cubicBezTo>
                <a:cubicBezTo>
                  <a:pt x="955" y="478"/>
                  <a:pt x="969" y="457"/>
                  <a:pt x="992" y="444"/>
                </a:cubicBezTo>
                <a:cubicBezTo>
                  <a:pt x="972" y="454"/>
                  <a:pt x="957" y="470"/>
                  <a:pt x="941" y="485"/>
                </a:cubicBezTo>
                <a:cubicBezTo>
                  <a:pt x="924" y="501"/>
                  <a:pt x="907" y="510"/>
                  <a:pt x="882" y="513"/>
                </a:cubicBezTo>
                <a:cubicBezTo>
                  <a:pt x="892" y="483"/>
                  <a:pt x="902" y="453"/>
                  <a:pt x="931" y="438"/>
                </a:cubicBezTo>
                <a:cubicBezTo>
                  <a:pt x="900" y="451"/>
                  <a:pt x="889" y="481"/>
                  <a:pt x="877" y="511"/>
                </a:cubicBezTo>
                <a:cubicBezTo>
                  <a:pt x="874" y="516"/>
                  <a:pt x="860" y="516"/>
                  <a:pt x="855" y="517"/>
                </a:cubicBezTo>
                <a:cubicBezTo>
                  <a:pt x="846" y="520"/>
                  <a:pt x="838" y="523"/>
                  <a:pt x="831" y="527"/>
                </a:cubicBezTo>
                <a:cubicBezTo>
                  <a:pt x="816" y="534"/>
                  <a:pt x="798" y="545"/>
                  <a:pt x="793" y="562"/>
                </a:cubicBezTo>
                <a:cubicBezTo>
                  <a:pt x="775" y="546"/>
                  <a:pt x="744" y="527"/>
                  <a:pt x="751" y="499"/>
                </a:cubicBezTo>
                <a:cubicBezTo>
                  <a:pt x="757" y="476"/>
                  <a:pt x="784" y="469"/>
                  <a:pt x="803" y="462"/>
                </a:cubicBezTo>
                <a:cubicBezTo>
                  <a:pt x="780" y="469"/>
                  <a:pt x="756" y="474"/>
                  <a:pt x="747" y="498"/>
                </a:cubicBezTo>
                <a:cubicBezTo>
                  <a:pt x="742" y="475"/>
                  <a:pt x="761" y="458"/>
                  <a:pt x="777" y="445"/>
                </a:cubicBezTo>
                <a:cubicBezTo>
                  <a:pt x="786" y="438"/>
                  <a:pt x="795" y="432"/>
                  <a:pt x="803" y="426"/>
                </a:cubicBezTo>
                <a:cubicBezTo>
                  <a:pt x="809" y="422"/>
                  <a:pt x="819" y="411"/>
                  <a:pt x="825" y="410"/>
                </a:cubicBezTo>
                <a:cubicBezTo>
                  <a:pt x="864" y="409"/>
                  <a:pt x="904" y="402"/>
                  <a:pt x="934" y="377"/>
                </a:cubicBezTo>
                <a:cubicBezTo>
                  <a:pt x="951" y="364"/>
                  <a:pt x="964" y="347"/>
                  <a:pt x="971" y="327"/>
                </a:cubicBezTo>
                <a:cubicBezTo>
                  <a:pt x="972" y="323"/>
                  <a:pt x="973" y="318"/>
                  <a:pt x="974" y="314"/>
                </a:cubicBezTo>
                <a:cubicBezTo>
                  <a:pt x="976" y="314"/>
                  <a:pt x="978" y="313"/>
                  <a:pt x="979" y="313"/>
                </a:cubicBezTo>
                <a:cubicBezTo>
                  <a:pt x="991" y="311"/>
                  <a:pt x="1004" y="305"/>
                  <a:pt x="1018" y="295"/>
                </a:cubicBezTo>
                <a:cubicBezTo>
                  <a:pt x="1021" y="292"/>
                  <a:pt x="1024" y="289"/>
                  <a:pt x="1028" y="286"/>
                </a:cubicBezTo>
                <a:cubicBezTo>
                  <a:pt x="1031" y="282"/>
                  <a:pt x="1034" y="278"/>
                  <a:pt x="1037" y="274"/>
                </a:cubicBezTo>
                <a:cubicBezTo>
                  <a:pt x="1042" y="266"/>
                  <a:pt x="1047" y="257"/>
                  <a:pt x="1050" y="247"/>
                </a:cubicBezTo>
                <a:cubicBezTo>
                  <a:pt x="1057" y="228"/>
                  <a:pt x="1061" y="208"/>
                  <a:pt x="1064" y="187"/>
                </a:cubicBezTo>
                <a:cubicBezTo>
                  <a:pt x="1065" y="182"/>
                  <a:pt x="1066" y="177"/>
                  <a:pt x="1066" y="172"/>
                </a:cubicBezTo>
                <a:cubicBezTo>
                  <a:pt x="1067" y="166"/>
                  <a:pt x="1067" y="161"/>
                  <a:pt x="1068" y="156"/>
                </a:cubicBezTo>
                <a:cubicBezTo>
                  <a:pt x="1068" y="155"/>
                  <a:pt x="1068" y="154"/>
                  <a:pt x="1068" y="153"/>
                </a:cubicBezTo>
                <a:cubicBezTo>
                  <a:pt x="1072" y="150"/>
                  <a:pt x="1077" y="146"/>
                  <a:pt x="1083" y="141"/>
                </a:cubicBezTo>
                <a:cubicBezTo>
                  <a:pt x="1089" y="136"/>
                  <a:pt x="1097" y="131"/>
                  <a:pt x="1107" y="131"/>
                </a:cubicBezTo>
                <a:cubicBezTo>
                  <a:pt x="1111" y="130"/>
                  <a:pt x="1117" y="130"/>
                  <a:pt x="1122" y="131"/>
                </a:cubicBezTo>
                <a:cubicBezTo>
                  <a:pt x="1127" y="132"/>
                  <a:pt x="1133" y="133"/>
                  <a:pt x="1138" y="134"/>
                </a:cubicBezTo>
                <a:cubicBezTo>
                  <a:pt x="1150" y="137"/>
                  <a:pt x="1161" y="139"/>
                  <a:pt x="1172" y="140"/>
                </a:cubicBezTo>
                <a:cubicBezTo>
                  <a:pt x="1183" y="141"/>
                  <a:pt x="1193" y="140"/>
                  <a:pt x="1201" y="138"/>
                </a:cubicBezTo>
                <a:cubicBezTo>
                  <a:pt x="1210" y="135"/>
                  <a:pt x="1216" y="132"/>
                  <a:pt x="1220" y="129"/>
                </a:cubicBezTo>
                <a:cubicBezTo>
                  <a:pt x="1225" y="127"/>
                  <a:pt x="1227" y="125"/>
                  <a:pt x="1227" y="125"/>
                </a:cubicBezTo>
                <a:cubicBezTo>
                  <a:pt x="1227" y="125"/>
                  <a:pt x="1225" y="126"/>
                  <a:pt x="1220" y="129"/>
                </a:cubicBezTo>
                <a:cubicBezTo>
                  <a:pt x="1216" y="131"/>
                  <a:pt x="1209" y="134"/>
                  <a:pt x="1201" y="135"/>
                </a:cubicBezTo>
                <a:cubicBezTo>
                  <a:pt x="1193" y="137"/>
                  <a:pt x="1183" y="137"/>
                  <a:pt x="1172" y="136"/>
                </a:cubicBezTo>
                <a:cubicBezTo>
                  <a:pt x="1162" y="134"/>
                  <a:pt x="1151" y="131"/>
                  <a:pt x="1140" y="127"/>
                </a:cubicBezTo>
                <a:cubicBezTo>
                  <a:pt x="1135" y="126"/>
                  <a:pt x="1129" y="124"/>
                  <a:pt x="1123" y="123"/>
                </a:cubicBezTo>
                <a:cubicBezTo>
                  <a:pt x="1118" y="122"/>
                  <a:pt x="1112" y="121"/>
                  <a:pt x="1106" y="121"/>
                </a:cubicBezTo>
                <a:cubicBezTo>
                  <a:pt x="1100" y="121"/>
                  <a:pt x="1094" y="122"/>
                  <a:pt x="1089" y="125"/>
                </a:cubicBezTo>
                <a:cubicBezTo>
                  <a:pt x="1084" y="127"/>
                  <a:pt x="1080" y="129"/>
                  <a:pt x="1076" y="132"/>
                </a:cubicBezTo>
                <a:cubicBezTo>
                  <a:pt x="1074" y="133"/>
                  <a:pt x="1072" y="134"/>
                  <a:pt x="1071" y="135"/>
                </a:cubicBezTo>
                <a:cubicBezTo>
                  <a:pt x="1071" y="133"/>
                  <a:pt x="1072" y="130"/>
                  <a:pt x="1072" y="127"/>
                </a:cubicBezTo>
                <a:cubicBezTo>
                  <a:pt x="1075" y="108"/>
                  <a:pt x="1080" y="91"/>
                  <a:pt x="1087" y="78"/>
                </a:cubicBezTo>
                <a:cubicBezTo>
                  <a:pt x="1094" y="64"/>
                  <a:pt x="1103" y="54"/>
                  <a:pt x="1110" y="50"/>
                </a:cubicBezTo>
                <a:cubicBezTo>
                  <a:pt x="1114" y="47"/>
                  <a:pt x="1117" y="46"/>
                  <a:pt x="1120" y="45"/>
                </a:cubicBezTo>
                <a:cubicBezTo>
                  <a:pt x="1122" y="45"/>
                  <a:pt x="1123" y="44"/>
                  <a:pt x="1123" y="44"/>
                </a:cubicBezTo>
                <a:cubicBezTo>
                  <a:pt x="1123" y="44"/>
                  <a:pt x="1122" y="45"/>
                  <a:pt x="1120" y="45"/>
                </a:cubicBezTo>
                <a:cubicBezTo>
                  <a:pt x="1117" y="46"/>
                  <a:pt x="1114" y="47"/>
                  <a:pt x="1110" y="49"/>
                </a:cubicBezTo>
                <a:cubicBezTo>
                  <a:pt x="1102" y="53"/>
                  <a:pt x="1092" y="62"/>
                  <a:pt x="1084" y="76"/>
                </a:cubicBezTo>
                <a:cubicBezTo>
                  <a:pt x="1076" y="89"/>
                  <a:pt x="1069" y="107"/>
                  <a:pt x="1064" y="125"/>
                </a:cubicBezTo>
                <a:cubicBezTo>
                  <a:pt x="1064" y="128"/>
                  <a:pt x="1063" y="131"/>
                  <a:pt x="1062" y="134"/>
                </a:cubicBezTo>
                <a:cubicBezTo>
                  <a:pt x="1060" y="133"/>
                  <a:pt x="1058" y="133"/>
                  <a:pt x="1055" y="131"/>
                </a:cubicBezTo>
                <a:cubicBezTo>
                  <a:pt x="1051" y="129"/>
                  <a:pt x="1048" y="126"/>
                  <a:pt x="1044" y="123"/>
                </a:cubicBezTo>
                <a:cubicBezTo>
                  <a:pt x="1038" y="117"/>
                  <a:pt x="1032" y="110"/>
                  <a:pt x="1027" y="102"/>
                </a:cubicBezTo>
                <a:cubicBezTo>
                  <a:pt x="1024" y="98"/>
                  <a:pt x="1022" y="94"/>
                  <a:pt x="1021" y="90"/>
                </a:cubicBezTo>
                <a:cubicBezTo>
                  <a:pt x="1020" y="85"/>
                  <a:pt x="1019" y="80"/>
                  <a:pt x="1018" y="75"/>
                </a:cubicBezTo>
                <a:cubicBezTo>
                  <a:pt x="1017" y="71"/>
                  <a:pt x="1016" y="65"/>
                  <a:pt x="1014" y="61"/>
                </a:cubicBezTo>
                <a:cubicBezTo>
                  <a:pt x="1013" y="58"/>
                  <a:pt x="1011" y="56"/>
                  <a:pt x="1010" y="53"/>
                </a:cubicBezTo>
                <a:cubicBezTo>
                  <a:pt x="1009" y="51"/>
                  <a:pt x="1007" y="49"/>
                  <a:pt x="1005" y="47"/>
                </a:cubicBezTo>
                <a:cubicBezTo>
                  <a:pt x="1005" y="47"/>
                  <a:pt x="1005" y="47"/>
                  <a:pt x="1005" y="48"/>
                </a:cubicBezTo>
                <a:cubicBezTo>
                  <a:pt x="997" y="35"/>
                  <a:pt x="986" y="25"/>
                  <a:pt x="974" y="17"/>
                </a:cubicBezTo>
                <a:cubicBezTo>
                  <a:pt x="961" y="9"/>
                  <a:pt x="948" y="3"/>
                  <a:pt x="934" y="0"/>
                </a:cubicBezTo>
                <a:cubicBezTo>
                  <a:pt x="948" y="4"/>
                  <a:pt x="960" y="11"/>
                  <a:pt x="971" y="20"/>
                </a:cubicBezTo>
                <a:cubicBezTo>
                  <a:pt x="983" y="29"/>
                  <a:pt x="992" y="39"/>
                  <a:pt x="1000" y="51"/>
                </a:cubicBezTo>
                <a:cubicBezTo>
                  <a:pt x="1000" y="51"/>
                  <a:pt x="1000" y="51"/>
                  <a:pt x="1000" y="51"/>
                </a:cubicBezTo>
                <a:cubicBezTo>
                  <a:pt x="1006" y="58"/>
                  <a:pt x="1008" y="67"/>
                  <a:pt x="1009" y="77"/>
                </a:cubicBezTo>
                <a:cubicBezTo>
                  <a:pt x="1010" y="82"/>
                  <a:pt x="1010" y="87"/>
                  <a:pt x="1011" y="92"/>
                </a:cubicBezTo>
                <a:cubicBezTo>
                  <a:pt x="1012" y="94"/>
                  <a:pt x="1013" y="97"/>
                  <a:pt x="1014" y="100"/>
                </a:cubicBezTo>
                <a:cubicBezTo>
                  <a:pt x="1015" y="102"/>
                  <a:pt x="1016" y="105"/>
                  <a:pt x="1017" y="107"/>
                </a:cubicBezTo>
                <a:cubicBezTo>
                  <a:pt x="1022" y="116"/>
                  <a:pt x="1028" y="125"/>
                  <a:pt x="1035" y="133"/>
                </a:cubicBezTo>
                <a:cubicBezTo>
                  <a:pt x="1039" y="137"/>
                  <a:pt x="1042" y="141"/>
                  <a:pt x="1048" y="144"/>
                </a:cubicBezTo>
                <a:cubicBezTo>
                  <a:pt x="1059" y="149"/>
                  <a:pt x="1058" y="155"/>
                  <a:pt x="1058" y="155"/>
                </a:cubicBezTo>
                <a:cubicBezTo>
                  <a:pt x="1057" y="160"/>
                  <a:pt x="1056" y="165"/>
                  <a:pt x="1055" y="170"/>
                </a:cubicBezTo>
                <a:cubicBezTo>
                  <a:pt x="1054" y="175"/>
                  <a:pt x="1053" y="180"/>
                  <a:pt x="1052" y="185"/>
                </a:cubicBezTo>
                <a:cubicBezTo>
                  <a:pt x="1047" y="205"/>
                  <a:pt x="1042" y="224"/>
                  <a:pt x="1034" y="241"/>
                </a:cubicBezTo>
                <a:cubicBezTo>
                  <a:pt x="1030" y="249"/>
                  <a:pt x="1026" y="256"/>
                  <a:pt x="1021" y="263"/>
                </a:cubicBezTo>
                <a:cubicBezTo>
                  <a:pt x="1018" y="266"/>
                  <a:pt x="1016" y="269"/>
                  <a:pt x="1013" y="271"/>
                </a:cubicBezTo>
                <a:cubicBezTo>
                  <a:pt x="1011" y="273"/>
                  <a:pt x="1008" y="276"/>
                  <a:pt x="1005" y="278"/>
                </a:cubicBezTo>
                <a:cubicBezTo>
                  <a:pt x="994" y="285"/>
                  <a:pt x="983" y="289"/>
                  <a:pt x="976" y="289"/>
                </a:cubicBezTo>
                <a:cubicBezTo>
                  <a:pt x="976" y="289"/>
                  <a:pt x="976" y="289"/>
                  <a:pt x="975" y="289"/>
                </a:cubicBezTo>
                <a:cubicBezTo>
                  <a:pt x="975" y="283"/>
                  <a:pt x="974" y="277"/>
                  <a:pt x="977" y="272"/>
                </a:cubicBezTo>
                <a:cubicBezTo>
                  <a:pt x="987" y="258"/>
                  <a:pt x="997" y="240"/>
                  <a:pt x="995" y="222"/>
                </a:cubicBezTo>
                <a:cubicBezTo>
                  <a:pt x="992" y="205"/>
                  <a:pt x="984" y="189"/>
                  <a:pt x="980" y="172"/>
                </a:cubicBezTo>
                <a:cubicBezTo>
                  <a:pt x="983" y="188"/>
                  <a:pt x="990" y="204"/>
                  <a:pt x="991" y="220"/>
                </a:cubicBezTo>
                <a:cubicBezTo>
                  <a:pt x="993" y="237"/>
                  <a:pt x="983" y="254"/>
                  <a:pt x="972" y="267"/>
                </a:cubicBezTo>
                <a:cubicBezTo>
                  <a:pt x="966" y="239"/>
                  <a:pt x="960" y="210"/>
                  <a:pt x="945" y="185"/>
                </a:cubicBezTo>
                <a:cubicBezTo>
                  <a:pt x="934" y="165"/>
                  <a:pt x="919" y="149"/>
                  <a:pt x="903" y="133"/>
                </a:cubicBezTo>
                <a:cubicBezTo>
                  <a:pt x="918" y="151"/>
                  <a:pt x="934" y="169"/>
                  <a:pt x="943" y="191"/>
                </a:cubicBezTo>
                <a:cubicBezTo>
                  <a:pt x="949" y="204"/>
                  <a:pt x="954" y="218"/>
                  <a:pt x="956" y="233"/>
                </a:cubicBezTo>
                <a:cubicBezTo>
                  <a:pt x="958" y="250"/>
                  <a:pt x="963" y="268"/>
                  <a:pt x="964" y="285"/>
                </a:cubicBezTo>
                <a:cubicBezTo>
                  <a:pt x="964" y="292"/>
                  <a:pt x="964" y="298"/>
                  <a:pt x="963" y="304"/>
                </a:cubicBezTo>
                <a:cubicBezTo>
                  <a:pt x="961" y="313"/>
                  <a:pt x="961" y="313"/>
                  <a:pt x="961" y="313"/>
                </a:cubicBezTo>
                <a:cubicBezTo>
                  <a:pt x="961" y="313"/>
                  <a:pt x="961" y="313"/>
                  <a:pt x="961" y="313"/>
                </a:cubicBezTo>
                <a:cubicBezTo>
                  <a:pt x="948" y="357"/>
                  <a:pt x="900" y="382"/>
                  <a:pt x="854" y="384"/>
                </a:cubicBezTo>
                <a:cubicBezTo>
                  <a:pt x="872" y="366"/>
                  <a:pt x="887" y="345"/>
                  <a:pt x="891" y="319"/>
                </a:cubicBezTo>
                <a:cubicBezTo>
                  <a:pt x="895" y="292"/>
                  <a:pt x="887" y="264"/>
                  <a:pt x="873" y="240"/>
                </a:cubicBezTo>
                <a:cubicBezTo>
                  <a:pt x="843" y="189"/>
                  <a:pt x="794" y="168"/>
                  <a:pt x="736" y="163"/>
                </a:cubicBezTo>
                <a:cubicBezTo>
                  <a:pt x="797" y="173"/>
                  <a:pt x="848" y="201"/>
                  <a:pt x="869" y="262"/>
                </a:cubicBezTo>
                <a:cubicBezTo>
                  <a:pt x="861" y="262"/>
                  <a:pt x="855" y="268"/>
                  <a:pt x="847" y="270"/>
                </a:cubicBezTo>
                <a:cubicBezTo>
                  <a:pt x="838" y="273"/>
                  <a:pt x="829" y="275"/>
                  <a:pt x="820" y="277"/>
                </a:cubicBezTo>
                <a:cubicBezTo>
                  <a:pt x="811" y="280"/>
                  <a:pt x="801" y="280"/>
                  <a:pt x="791" y="281"/>
                </a:cubicBezTo>
                <a:cubicBezTo>
                  <a:pt x="787" y="281"/>
                  <a:pt x="784" y="281"/>
                  <a:pt x="780" y="281"/>
                </a:cubicBezTo>
                <a:cubicBezTo>
                  <a:pt x="774" y="280"/>
                  <a:pt x="776" y="278"/>
                  <a:pt x="774" y="273"/>
                </a:cubicBezTo>
                <a:cubicBezTo>
                  <a:pt x="758" y="239"/>
                  <a:pt x="722" y="215"/>
                  <a:pt x="688" y="203"/>
                </a:cubicBezTo>
                <a:cubicBezTo>
                  <a:pt x="705" y="210"/>
                  <a:pt x="720" y="220"/>
                  <a:pt x="734" y="232"/>
                </a:cubicBezTo>
                <a:cubicBezTo>
                  <a:pt x="747" y="244"/>
                  <a:pt x="764" y="260"/>
                  <a:pt x="768" y="278"/>
                </a:cubicBezTo>
                <a:cubicBezTo>
                  <a:pt x="745" y="271"/>
                  <a:pt x="725" y="257"/>
                  <a:pt x="702" y="251"/>
                </a:cubicBezTo>
                <a:cubicBezTo>
                  <a:pt x="683" y="246"/>
                  <a:pt x="664" y="246"/>
                  <a:pt x="644" y="250"/>
                </a:cubicBezTo>
                <a:cubicBezTo>
                  <a:pt x="663" y="248"/>
                  <a:pt x="682" y="249"/>
                  <a:pt x="701" y="255"/>
                </a:cubicBezTo>
                <a:cubicBezTo>
                  <a:pt x="725" y="263"/>
                  <a:pt x="744" y="278"/>
                  <a:pt x="767" y="287"/>
                </a:cubicBezTo>
                <a:cubicBezTo>
                  <a:pt x="787" y="292"/>
                  <a:pt x="807" y="292"/>
                  <a:pt x="827" y="289"/>
                </a:cubicBezTo>
                <a:cubicBezTo>
                  <a:pt x="831" y="288"/>
                  <a:pt x="871" y="278"/>
                  <a:pt x="871" y="279"/>
                </a:cubicBezTo>
                <a:cubicBezTo>
                  <a:pt x="874" y="295"/>
                  <a:pt x="877" y="313"/>
                  <a:pt x="870" y="329"/>
                </a:cubicBezTo>
                <a:cubicBezTo>
                  <a:pt x="860" y="352"/>
                  <a:pt x="838" y="370"/>
                  <a:pt x="818" y="384"/>
                </a:cubicBezTo>
                <a:cubicBezTo>
                  <a:pt x="782" y="409"/>
                  <a:pt x="726" y="430"/>
                  <a:pt x="714" y="477"/>
                </a:cubicBezTo>
                <a:cubicBezTo>
                  <a:pt x="708" y="470"/>
                  <a:pt x="700" y="463"/>
                  <a:pt x="699" y="454"/>
                </a:cubicBezTo>
                <a:cubicBezTo>
                  <a:pt x="698" y="445"/>
                  <a:pt x="703" y="435"/>
                  <a:pt x="706" y="427"/>
                </a:cubicBezTo>
                <a:cubicBezTo>
                  <a:pt x="712" y="406"/>
                  <a:pt x="705" y="389"/>
                  <a:pt x="695" y="371"/>
                </a:cubicBezTo>
                <a:cubicBezTo>
                  <a:pt x="697" y="362"/>
                  <a:pt x="700" y="344"/>
                  <a:pt x="699" y="334"/>
                </a:cubicBezTo>
                <a:cubicBezTo>
                  <a:pt x="698" y="317"/>
                  <a:pt x="682" y="305"/>
                  <a:pt x="676" y="290"/>
                </a:cubicBezTo>
                <a:cubicBezTo>
                  <a:pt x="680" y="304"/>
                  <a:pt x="692" y="315"/>
                  <a:pt x="696" y="330"/>
                </a:cubicBezTo>
                <a:cubicBezTo>
                  <a:pt x="697" y="339"/>
                  <a:pt x="692" y="355"/>
                  <a:pt x="690" y="364"/>
                </a:cubicBezTo>
                <a:cubicBezTo>
                  <a:pt x="677" y="342"/>
                  <a:pt x="657" y="314"/>
                  <a:pt x="631" y="307"/>
                </a:cubicBezTo>
                <a:cubicBezTo>
                  <a:pt x="664" y="319"/>
                  <a:pt x="689" y="364"/>
                  <a:pt x="698" y="396"/>
                </a:cubicBezTo>
                <a:cubicBezTo>
                  <a:pt x="704" y="419"/>
                  <a:pt x="685" y="436"/>
                  <a:pt x="688" y="458"/>
                </a:cubicBezTo>
                <a:cubicBezTo>
                  <a:pt x="689" y="469"/>
                  <a:pt x="697" y="477"/>
                  <a:pt x="703" y="486"/>
                </a:cubicBezTo>
                <a:cubicBezTo>
                  <a:pt x="706" y="489"/>
                  <a:pt x="711" y="494"/>
                  <a:pt x="711" y="498"/>
                </a:cubicBezTo>
                <a:cubicBezTo>
                  <a:pt x="683" y="482"/>
                  <a:pt x="646" y="469"/>
                  <a:pt x="636" y="433"/>
                </a:cubicBezTo>
                <a:cubicBezTo>
                  <a:pt x="641" y="458"/>
                  <a:pt x="661" y="475"/>
                  <a:pt x="681" y="488"/>
                </a:cubicBezTo>
                <a:cubicBezTo>
                  <a:pt x="692" y="495"/>
                  <a:pt x="706" y="499"/>
                  <a:pt x="713" y="511"/>
                </a:cubicBezTo>
                <a:cubicBezTo>
                  <a:pt x="720" y="523"/>
                  <a:pt x="723" y="537"/>
                  <a:pt x="731" y="549"/>
                </a:cubicBezTo>
                <a:cubicBezTo>
                  <a:pt x="746" y="569"/>
                  <a:pt x="771" y="585"/>
                  <a:pt x="781" y="608"/>
                </a:cubicBezTo>
                <a:cubicBezTo>
                  <a:pt x="789" y="629"/>
                  <a:pt x="785" y="655"/>
                  <a:pt x="778" y="675"/>
                </a:cubicBezTo>
                <a:cubicBezTo>
                  <a:pt x="770" y="701"/>
                  <a:pt x="757" y="727"/>
                  <a:pt x="761" y="754"/>
                </a:cubicBezTo>
                <a:cubicBezTo>
                  <a:pt x="765" y="780"/>
                  <a:pt x="786" y="795"/>
                  <a:pt x="809" y="802"/>
                </a:cubicBezTo>
                <a:cubicBezTo>
                  <a:pt x="827" y="808"/>
                  <a:pt x="850" y="807"/>
                  <a:pt x="864" y="822"/>
                </a:cubicBezTo>
                <a:cubicBezTo>
                  <a:pt x="880" y="840"/>
                  <a:pt x="889" y="865"/>
                  <a:pt x="896" y="888"/>
                </a:cubicBezTo>
                <a:cubicBezTo>
                  <a:pt x="842" y="855"/>
                  <a:pt x="774" y="850"/>
                  <a:pt x="728" y="806"/>
                </a:cubicBezTo>
                <a:cubicBezTo>
                  <a:pt x="708" y="787"/>
                  <a:pt x="690" y="766"/>
                  <a:pt x="668" y="749"/>
                </a:cubicBezTo>
                <a:cubicBezTo>
                  <a:pt x="668" y="749"/>
                  <a:pt x="667" y="749"/>
                  <a:pt x="667" y="748"/>
                </a:cubicBezTo>
                <a:cubicBezTo>
                  <a:pt x="666" y="747"/>
                  <a:pt x="665" y="746"/>
                  <a:pt x="664" y="745"/>
                </a:cubicBezTo>
                <a:cubicBezTo>
                  <a:pt x="661" y="742"/>
                  <a:pt x="659" y="739"/>
                  <a:pt x="656" y="735"/>
                </a:cubicBezTo>
                <a:cubicBezTo>
                  <a:pt x="656" y="735"/>
                  <a:pt x="656" y="735"/>
                  <a:pt x="655" y="735"/>
                </a:cubicBezTo>
                <a:cubicBezTo>
                  <a:pt x="653" y="731"/>
                  <a:pt x="650" y="727"/>
                  <a:pt x="646" y="723"/>
                </a:cubicBezTo>
                <a:cubicBezTo>
                  <a:pt x="645" y="720"/>
                  <a:pt x="644" y="718"/>
                  <a:pt x="642" y="716"/>
                </a:cubicBezTo>
                <a:cubicBezTo>
                  <a:pt x="642" y="715"/>
                  <a:pt x="642" y="715"/>
                  <a:pt x="642" y="714"/>
                </a:cubicBezTo>
                <a:cubicBezTo>
                  <a:pt x="641" y="707"/>
                  <a:pt x="640" y="699"/>
                  <a:pt x="643" y="691"/>
                </a:cubicBezTo>
                <a:cubicBezTo>
                  <a:pt x="643" y="689"/>
                  <a:pt x="644" y="687"/>
                  <a:pt x="645" y="685"/>
                </a:cubicBezTo>
                <a:cubicBezTo>
                  <a:pt x="646" y="683"/>
                  <a:pt x="647" y="681"/>
                  <a:pt x="648" y="679"/>
                </a:cubicBezTo>
                <a:cubicBezTo>
                  <a:pt x="651" y="675"/>
                  <a:pt x="653" y="672"/>
                  <a:pt x="657" y="668"/>
                </a:cubicBezTo>
                <a:cubicBezTo>
                  <a:pt x="663" y="661"/>
                  <a:pt x="670" y="653"/>
                  <a:pt x="675" y="645"/>
                </a:cubicBezTo>
                <a:cubicBezTo>
                  <a:pt x="677" y="641"/>
                  <a:pt x="679" y="637"/>
                  <a:pt x="681" y="633"/>
                </a:cubicBezTo>
                <a:cubicBezTo>
                  <a:pt x="682" y="629"/>
                  <a:pt x="684" y="625"/>
                  <a:pt x="685" y="622"/>
                </a:cubicBezTo>
                <a:cubicBezTo>
                  <a:pt x="686" y="618"/>
                  <a:pt x="687" y="615"/>
                  <a:pt x="688" y="612"/>
                </a:cubicBezTo>
                <a:cubicBezTo>
                  <a:pt x="688" y="609"/>
                  <a:pt x="688" y="607"/>
                  <a:pt x="689" y="604"/>
                </a:cubicBezTo>
                <a:cubicBezTo>
                  <a:pt x="689" y="600"/>
                  <a:pt x="690" y="598"/>
                  <a:pt x="690" y="598"/>
                </a:cubicBezTo>
                <a:cubicBezTo>
                  <a:pt x="690" y="598"/>
                  <a:pt x="689" y="600"/>
                  <a:pt x="688" y="604"/>
                </a:cubicBezTo>
                <a:cubicBezTo>
                  <a:pt x="688" y="606"/>
                  <a:pt x="687" y="609"/>
                  <a:pt x="686" y="612"/>
                </a:cubicBezTo>
                <a:cubicBezTo>
                  <a:pt x="685" y="615"/>
                  <a:pt x="684" y="618"/>
                  <a:pt x="683" y="621"/>
                </a:cubicBezTo>
                <a:cubicBezTo>
                  <a:pt x="682" y="625"/>
                  <a:pt x="680" y="628"/>
                  <a:pt x="678" y="632"/>
                </a:cubicBezTo>
                <a:cubicBezTo>
                  <a:pt x="676" y="636"/>
                  <a:pt x="674" y="639"/>
                  <a:pt x="672" y="643"/>
                </a:cubicBezTo>
                <a:cubicBezTo>
                  <a:pt x="666" y="650"/>
                  <a:pt x="659" y="657"/>
                  <a:pt x="652" y="664"/>
                </a:cubicBezTo>
                <a:cubicBezTo>
                  <a:pt x="649" y="667"/>
                  <a:pt x="645" y="671"/>
                  <a:pt x="642" y="675"/>
                </a:cubicBezTo>
                <a:cubicBezTo>
                  <a:pt x="641" y="677"/>
                  <a:pt x="639" y="679"/>
                  <a:pt x="638" y="681"/>
                </a:cubicBezTo>
                <a:cubicBezTo>
                  <a:pt x="637" y="684"/>
                  <a:pt x="636" y="686"/>
                  <a:pt x="635" y="688"/>
                </a:cubicBezTo>
                <a:cubicBezTo>
                  <a:pt x="634" y="690"/>
                  <a:pt x="634" y="692"/>
                  <a:pt x="633" y="694"/>
                </a:cubicBezTo>
                <a:cubicBezTo>
                  <a:pt x="631" y="686"/>
                  <a:pt x="629" y="678"/>
                  <a:pt x="628" y="670"/>
                </a:cubicBezTo>
                <a:cubicBezTo>
                  <a:pt x="625" y="654"/>
                  <a:pt x="624" y="638"/>
                  <a:pt x="626" y="623"/>
                </a:cubicBezTo>
                <a:cubicBezTo>
                  <a:pt x="627" y="609"/>
                  <a:pt x="633" y="595"/>
                  <a:pt x="638" y="585"/>
                </a:cubicBezTo>
                <a:cubicBezTo>
                  <a:pt x="644" y="574"/>
                  <a:pt x="650" y="566"/>
                  <a:pt x="654" y="560"/>
                </a:cubicBezTo>
                <a:cubicBezTo>
                  <a:pt x="659" y="555"/>
                  <a:pt x="661" y="552"/>
                  <a:pt x="661" y="552"/>
                </a:cubicBezTo>
                <a:cubicBezTo>
                  <a:pt x="661" y="552"/>
                  <a:pt x="658" y="555"/>
                  <a:pt x="654" y="560"/>
                </a:cubicBezTo>
                <a:cubicBezTo>
                  <a:pt x="649" y="565"/>
                  <a:pt x="642" y="573"/>
                  <a:pt x="636" y="583"/>
                </a:cubicBezTo>
                <a:cubicBezTo>
                  <a:pt x="629" y="594"/>
                  <a:pt x="623" y="607"/>
                  <a:pt x="620" y="622"/>
                </a:cubicBezTo>
                <a:cubicBezTo>
                  <a:pt x="619" y="624"/>
                  <a:pt x="619" y="626"/>
                  <a:pt x="618" y="628"/>
                </a:cubicBezTo>
                <a:cubicBezTo>
                  <a:pt x="618" y="630"/>
                  <a:pt x="618" y="632"/>
                  <a:pt x="618" y="634"/>
                </a:cubicBezTo>
                <a:cubicBezTo>
                  <a:pt x="617" y="638"/>
                  <a:pt x="617" y="642"/>
                  <a:pt x="617" y="646"/>
                </a:cubicBezTo>
                <a:cubicBezTo>
                  <a:pt x="617" y="654"/>
                  <a:pt x="617" y="663"/>
                  <a:pt x="618" y="671"/>
                </a:cubicBezTo>
                <a:cubicBezTo>
                  <a:pt x="619" y="680"/>
                  <a:pt x="620" y="690"/>
                  <a:pt x="622" y="699"/>
                </a:cubicBezTo>
                <a:cubicBezTo>
                  <a:pt x="619" y="697"/>
                  <a:pt x="617" y="694"/>
                  <a:pt x="613" y="692"/>
                </a:cubicBezTo>
                <a:cubicBezTo>
                  <a:pt x="609" y="688"/>
                  <a:pt x="604" y="684"/>
                  <a:pt x="599" y="680"/>
                </a:cubicBezTo>
                <a:cubicBezTo>
                  <a:pt x="596" y="678"/>
                  <a:pt x="594" y="676"/>
                  <a:pt x="592" y="673"/>
                </a:cubicBezTo>
                <a:cubicBezTo>
                  <a:pt x="589" y="671"/>
                  <a:pt x="587" y="669"/>
                  <a:pt x="585" y="666"/>
                </a:cubicBezTo>
                <a:cubicBezTo>
                  <a:pt x="577" y="657"/>
                  <a:pt x="571" y="645"/>
                  <a:pt x="569" y="633"/>
                </a:cubicBezTo>
                <a:cubicBezTo>
                  <a:pt x="567" y="622"/>
                  <a:pt x="569" y="610"/>
                  <a:pt x="574" y="602"/>
                </a:cubicBezTo>
                <a:cubicBezTo>
                  <a:pt x="579" y="593"/>
                  <a:pt x="586" y="588"/>
                  <a:pt x="591" y="585"/>
                </a:cubicBezTo>
                <a:cubicBezTo>
                  <a:pt x="596" y="582"/>
                  <a:pt x="599" y="580"/>
                  <a:pt x="599" y="580"/>
                </a:cubicBezTo>
                <a:cubicBezTo>
                  <a:pt x="599" y="580"/>
                  <a:pt x="596" y="582"/>
                  <a:pt x="590" y="584"/>
                </a:cubicBezTo>
                <a:cubicBezTo>
                  <a:pt x="585" y="587"/>
                  <a:pt x="578" y="592"/>
                  <a:pt x="572" y="600"/>
                </a:cubicBezTo>
                <a:cubicBezTo>
                  <a:pt x="566" y="609"/>
                  <a:pt x="562" y="621"/>
                  <a:pt x="564" y="634"/>
                </a:cubicBezTo>
                <a:cubicBezTo>
                  <a:pt x="565" y="647"/>
                  <a:pt x="571" y="660"/>
                  <a:pt x="579" y="671"/>
                </a:cubicBezTo>
                <a:cubicBezTo>
                  <a:pt x="581" y="674"/>
                  <a:pt x="583" y="677"/>
                  <a:pt x="585" y="680"/>
                </a:cubicBezTo>
                <a:cubicBezTo>
                  <a:pt x="587" y="682"/>
                  <a:pt x="590" y="685"/>
                  <a:pt x="592" y="687"/>
                </a:cubicBezTo>
                <a:cubicBezTo>
                  <a:pt x="597" y="692"/>
                  <a:pt x="602" y="696"/>
                  <a:pt x="606" y="700"/>
                </a:cubicBezTo>
                <a:cubicBezTo>
                  <a:pt x="615" y="709"/>
                  <a:pt x="623" y="717"/>
                  <a:pt x="629" y="724"/>
                </a:cubicBezTo>
                <a:cubicBezTo>
                  <a:pt x="631" y="726"/>
                  <a:pt x="633" y="728"/>
                  <a:pt x="634" y="730"/>
                </a:cubicBezTo>
                <a:cubicBezTo>
                  <a:pt x="635" y="732"/>
                  <a:pt x="636" y="733"/>
                  <a:pt x="636" y="734"/>
                </a:cubicBezTo>
                <a:cubicBezTo>
                  <a:pt x="637" y="735"/>
                  <a:pt x="637" y="735"/>
                  <a:pt x="637" y="735"/>
                </a:cubicBezTo>
                <a:cubicBezTo>
                  <a:pt x="610" y="728"/>
                  <a:pt x="581" y="730"/>
                  <a:pt x="555" y="733"/>
                </a:cubicBezTo>
                <a:cubicBezTo>
                  <a:pt x="542" y="734"/>
                  <a:pt x="522" y="740"/>
                  <a:pt x="510" y="732"/>
                </a:cubicBezTo>
                <a:cubicBezTo>
                  <a:pt x="501" y="726"/>
                  <a:pt x="498" y="712"/>
                  <a:pt x="495" y="703"/>
                </a:cubicBezTo>
                <a:cubicBezTo>
                  <a:pt x="487" y="670"/>
                  <a:pt x="485" y="637"/>
                  <a:pt x="492" y="604"/>
                </a:cubicBezTo>
                <a:cubicBezTo>
                  <a:pt x="496" y="587"/>
                  <a:pt x="499" y="571"/>
                  <a:pt x="510" y="558"/>
                </a:cubicBezTo>
                <a:cubicBezTo>
                  <a:pt x="523" y="543"/>
                  <a:pt x="540" y="533"/>
                  <a:pt x="553" y="519"/>
                </a:cubicBezTo>
                <a:cubicBezTo>
                  <a:pt x="559" y="512"/>
                  <a:pt x="564" y="505"/>
                  <a:pt x="567" y="497"/>
                </a:cubicBezTo>
                <a:cubicBezTo>
                  <a:pt x="570" y="489"/>
                  <a:pt x="571" y="480"/>
                  <a:pt x="571" y="471"/>
                </a:cubicBezTo>
                <a:cubicBezTo>
                  <a:pt x="570" y="466"/>
                  <a:pt x="568" y="464"/>
                  <a:pt x="573" y="460"/>
                </a:cubicBezTo>
                <a:cubicBezTo>
                  <a:pt x="577" y="457"/>
                  <a:pt x="581" y="453"/>
                  <a:pt x="584" y="449"/>
                </a:cubicBezTo>
                <a:cubicBezTo>
                  <a:pt x="609" y="419"/>
                  <a:pt x="610" y="377"/>
                  <a:pt x="628" y="344"/>
                </a:cubicBezTo>
                <a:cubicBezTo>
                  <a:pt x="607" y="377"/>
                  <a:pt x="603" y="431"/>
                  <a:pt x="568" y="453"/>
                </a:cubicBezTo>
                <a:cubicBezTo>
                  <a:pt x="562" y="427"/>
                  <a:pt x="550" y="402"/>
                  <a:pt x="547" y="376"/>
                </a:cubicBezTo>
                <a:cubicBezTo>
                  <a:pt x="544" y="351"/>
                  <a:pt x="557" y="336"/>
                  <a:pt x="580" y="327"/>
                </a:cubicBezTo>
                <a:cubicBezTo>
                  <a:pt x="556" y="335"/>
                  <a:pt x="541" y="350"/>
                  <a:pt x="543" y="376"/>
                </a:cubicBezTo>
                <a:cubicBezTo>
                  <a:pt x="544" y="405"/>
                  <a:pt x="556" y="432"/>
                  <a:pt x="559" y="461"/>
                </a:cubicBezTo>
                <a:cubicBezTo>
                  <a:pt x="560" y="466"/>
                  <a:pt x="562" y="492"/>
                  <a:pt x="553" y="488"/>
                </a:cubicBezTo>
                <a:cubicBezTo>
                  <a:pt x="540" y="483"/>
                  <a:pt x="532" y="472"/>
                  <a:pt x="523" y="462"/>
                </a:cubicBezTo>
                <a:cubicBezTo>
                  <a:pt x="505" y="442"/>
                  <a:pt x="493" y="419"/>
                  <a:pt x="501" y="392"/>
                </a:cubicBezTo>
                <a:cubicBezTo>
                  <a:pt x="493" y="412"/>
                  <a:pt x="497" y="432"/>
                  <a:pt x="508" y="451"/>
                </a:cubicBezTo>
                <a:cubicBezTo>
                  <a:pt x="517" y="466"/>
                  <a:pt x="534" y="492"/>
                  <a:pt x="553" y="497"/>
                </a:cubicBezTo>
                <a:cubicBezTo>
                  <a:pt x="544" y="512"/>
                  <a:pt x="526" y="522"/>
                  <a:pt x="512" y="532"/>
                </a:cubicBezTo>
                <a:cubicBezTo>
                  <a:pt x="504" y="538"/>
                  <a:pt x="498" y="545"/>
                  <a:pt x="492" y="552"/>
                </a:cubicBezTo>
                <a:cubicBezTo>
                  <a:pt x="492" y="551"/>
                  <a:pt x="492" y="549"/>
                  <a:pt x="491" y="547"/>
                </a:cubicBezTo>
                <a:cubicBezTo>
                  <a:pt x="491" y="544"/>
                  <a:pt x="491" y="542"/>
                  <a:pt x="490" y="539"/>
                </a:cubicBezTo>
                <a:cubicBezTo>
                  <a:pt x="490" y="537"/>
                  <a:pt x="489" y="534"/>
                  <a:pt x="488" y="531"/>
                </a:cubicBezTo>
                <a:cubicBezTo>
                  <a:pt x="487" y="526"/>
                  <a:pt x="485" y="521"/>
                  <a:pt x="484" y="515"/>
                </a:cubicBezTo>
                <a:cubicBezTo>
                  <a:pt x="482" y="510"/>
                  <a:pt x="480" y="505"/>
                  <a:pt x="479" y="499"/>
                </a:cubicBezTo>
                <a:cubicBezTo>
                  <a:pt x="477" y="494"/>
                  <a:pt x="476" y="488"/>
                  <a:pt x="474" y="483"/>
                </a:cubicBezTo>
                <a:cubicBezTo>
                  <a:pt x="472" y="477"/>
                  <a:pt x="471" y="471"/>
                  <a:pt x="470" y="465"/>
                </a:cubicBezTo>
                <a:cubicBezTo>
                  <a:pt x="464" y="441"/>
                  <a:pt x="459" y="414"/>
                  <a:pt x="456" y="388"/>
                </a:cubicBezTo>
                <a:cubicBezTo>
                  <a:pt x="455" y="379"/>
                  <a:pt x="456" y="360"/>
                  <a:pt x="458" y="353"/>
                </a:cubicBezTo>
                <a:cubicBezTo>
                  <a:pt x="461" y="347"/>
                  <a:pt x="464" y="338"/>
                  <a:pt x="469" y="327"/>
                </a:cubicBezTo>
                <a:cubicBezTo>
                  <a:pt x="474" y="317"/>
                  <a:pt x="480" y="304"/>
                  <a:pt x="487" y="292"/>
                </a:cubicBezTo>
                <a:cubicBezTo>
                  <a:pt x="491" y="286"/>
                  <a:pt x="495" y="280"/>
                  <a:pt x="500" y="274"/>
                </a:cubicBezTo>
                <a:cubicBezTo>
                  <a:pt x="504" y="269"/>
                  <a:pt x="510" y="263"/>
                  <a:pt x="516" y="260"/>
                </a:cubicBezTo>
                <a:cubicBezTo>
                  <a:pt x="529" y="253"/>
                  <a:pt x="545" y="250"/>
                  <a:pt x="558" y="241"/>
                </a:cubicBezTo>
                <a:cubicBezTo>
                  <a:pt x="565" y="237"/>
                  <a:pt x="570" y="232"/>
                  <a:pt x="574" y="226"/>
                </a:cubicBezTo>
                <a:cubicBezTo>
                  <a:pt x="575" y="225"/>
                  <a:pt x="576" y="223"/>
                  <a:pt x="577" y="222"/>
                </a:cubicBezTo>
                <a:cubicBezTo>
                  <a:pt x="578" y="220"/>
                  <a:pt x="579" y="219"/>
                  <a:pt x="580" y="217"/>
                </a:cubicBezTo>
                <a:cubicBezTo>
                  <a:pt x="582" y="215"/>
                  <a:pt x="583" y="212"/>
                  <a:pt x="584" y="209"/>
                </a:cubicBezTo>
                <a:cubicBezTo>
                  <a:pt x="589" y="198"/>
                  <a:pt x="592" y="189"/>
                  <a:pt x="593" y="182"/>
                </a:cubicBezTo>
                <a:cubicBezTo>
                  <a:pt x="595" y="175"/>
                  <a:pt x="596" y="171"/>
                  <a:pt x="596" y="171"/>
                </a:cubicBezTo>
                <a:cubicBezTo>
                  <a:pt x="596" y="171"/>
                  <a:pt x="595" y="175"/>
                  <a:pt x="593" y="182"/>
                </a:cubicBezTo>
                <a:cubicBezTo>
                  <a:pt x="590" y="188"/>
                  <a:pt x="587" y="197"/>
                  <a:pt x="581" y="208"/>
                </a:cubicBezTo>
                <a:cubicBezTo>
                  <a:pt x="580" y="210"/>
                  <a:pt x="578" y="213"/>
                  <a:pt x="577" y="215"/>
                </a:cubicBezTo>
                <a:cubicBezTo>
                  <a:pt x="576" y="217"/>
                  <a:pt x="575" y="218"/>
                  <a:pt x="574" y="219"/>
                </a:cubicBezTo>
                <a:cubicBezTo>
                  <a:pt x="573" y="221"/>
                  <a:pt x="572" y="222"/>
                  <a:pt x="571" y="223"/>
                </a:cubicBezTo>
                <a:cubicBezTo>
                  <a:pt x="567" y="228"/>
                  <a:pt x="561" y="233"/>
                  <a:pt x="555" y="236"/>
                </a:cubicBezTo>
                <a:cubicBezTo>
                  <a:pt x="549" y="239"/>
                  <a:pt x="542" y="242"/>
                  <a:pt x="534" y="244"/>
                </a:cubicBezTo>
                <a:cubicBezTo>
                  <a:pt x="527" y="246"/>
                  <a:pt x="519" y="248"/>
                  <a:pt x="511" y="251"/>
                </a:cubicBezTo>
                <a:cubicBezTo>
                  <a:pt x="503" y="255"/>
                  <a:pt x="497" y="261"/>
                  <a:pt x="491" y="266"/>
                </a:cubicBezTo>
                <a:cubicBezTo>
                  <a:pt x="485" y="272"/>
                  <a:pt x="480" y="278"/>
                  <a:pt x="476" y="285"/>
                </a:cubicBezTo>
                <a:cubicBezTo>
                  <a:pt x="467" y="297"/>
                  <a:pt x="460" y="309"/>
                  <a:pt x="454" y="320"/>
                </a:cubicBezTo>
                <a:cubicBezTo>
                  <a:pt x="453" y="322"/>
                  <a:pt x="452" y="324"/>
                  <a:pt x="452" y="325"/>
                </a:cubicBezTo>
                <a:cubicBezTo>
                  <a:pt x="452" y="320"/>
                  <a:pt x="452" y="315"/>
                  <a:pt x="452" y="310"/>
                </a:cubicBezTo>
                <a:cubicBezTo>
                  <a:pt x="453" y="285"/>
                  <a:pt x="457" y="262"/>
                  <a:pt x="462" y="242"/>
                </a:cubicBezTo>
                <a:cubicBezTo>
                  <a:pt x="467" y="223"/>
                  <a:pt x="475" y="208"/>
                  <a:pt x="480" y="197"/>
                </a:cubicBezTo>
                <a:cubicBezTo>
                  <a:pt x="486" y="187"/>
                  <a:pt x="490" y="182"/>
                  <a:pt x="490" y="182"/>
                </a:cubicBezTo>
                <a:cubicBezTo>
                  <a:pt x="490" y="182"/>
                  <a:pt x="486" y="187"/>
                  <a:pt x="479" y="197"/>
                </a:cubicBezTo>
                <a:cubicBezTo>
                  <a:pt x="473" y="207"/>
                  <a:pt x="464" y="221"/>
                  <a:pt x="457" y="241"/>
                </a:cubicBezTo>
                <a:cubicBezTo>
                  <a:pt x="451" y="259"/>
                  <a:pt x="445" y="280"/>
                  <a:pt x="442" y="304"/>
                </a:cubicBezTo>
                <a:cubicBezTo>
                  <a:pt x="437" y="294"/>
                  <a:pt x="430" y="281"/>
                  <a:pt x="424" y="268"/>
                </a:cubicBezTo>
                <a:cubicBezTo>
                  <a:pt x="421" y="261"/>
                  <a:pt x="418" y="254"/>
                  <a:pt x="416" y="247"/>
                </a:cubicBezTo>
                <a:cubicBezTo>
                  <a:pt x="414" y="240"/>
                  <a:pt x="413" y="233"/>
                  <a:pt x="412" y="228"/>
                </a:cubicBezTo>
                <a:cubicBezTo>
                  <a:pt x="412" y="225"/>
                  <a:pt x="412" y="222"/>
                  <a:pt x="411" y="220"/>
                </a:cubicBezTo>
                <a:cubicBezTo>
                  <a:pt x="411" y="217"/>
                  <a:pt x="411" y="215"/>
                  <a:pt x="411" y="214"/>
                </a:cubicBezTo>
                <a:cubicBezTo>
                  <a:pt x="411" y="210"/>
                  <a:pt x="411" y="208"/>
                  <a:pt x="411" y="208"/>
                </a:cubicBezTo>
                <a:cubicBezTo>
                  <a:pt x="411" y="208"/>
                  <a:pt x="411" y="210"/>
                  <a:pt x="411" y="214"/>
                </a:cubicBezTo>
                <a:cubicBezTo>
                  <a:pt x="411" y="215"/>
                  <a:pt x="410" y="217"/>
                  <a:pt x="410" y="220"/>
                </a:cubicBezTo>
                <a:cubicBezTo>
                  <a:pt x="410" y="222"/>
                  <a:pt x="410" y="225"/>
                  <a:pt x="411" y="228"/>
                </a:cubicBezTo>
                <a:cubicBezTo>
                  <a:pt x="411" y="234"/>
                  <a:pt x="412" y="240"/>
                  <a:pt x="413" y="248"/>
                </a:cubicBezTo>
                <a:cubicBezTo>
                  <a:pt x="415" y="255"/>
                  <a:pt x="417" y="262"/>
                  <a:pt x="420" y="270"/>
                </a:cubicBezTo>
                <a:cubicBezTo>
                  <a:pt x="425" y="284"/>
                  <a:pt x="432" y="299"/>
                  <a:pt x="436" y="309"/>
                </a:cubicBezTo>
                <a:cubicBezTo>
                  <a:pt x="438" y="315"/>
                  <a:pt x="439" y="319"/>
                  <a:pt x="440" y="323"/>
                </a:cubicBezTo>
                <a:cubicBezTo>
                  <a:pt x="440" y="323"/>
                  <a:pt x="440" y="323"/>
                  <a:pt x="440" y="323"/>
                </a:cubicBezTo>
                <a:cubicBezTo>
                  <a:pt x="439" y="338"/>
                  <a:pt x="439" y="357"/>
                  <a:pt x="439" y="357"/>
                </a:cubicBezTo>
                <a:cubicBezTo>
                  <a:pt x="439" y="367"/>
                  <a:pt x="439" y="378"/>
                  <a:pt x="439" y="389"/>
                </a:cubicBezTo>
                <a:cubicBezTo>
                  <a:pt x="441" y="417"/>
                  <a:pt x="444" y="444"/>
                  <a:pt x="447" y="469"/>
                </a:cubicBezTo>
                <a:cubicBezTo>
                  <a:pt x="448" y="475"/>
                  <a:pt x="449" y="482"/>
                  <a:pt x="450" y="488"/>
                </a:cubicBezTo>
                <a:cubicBezTo>
                  <a:pt x="452" y="494"/>
                  <a:pt x="453" y="500"/>
                  <a:pt x="454" y="506"/>
                </a:cubicBezTo>
                <a:cubicBezTo>
                  <a:pt x="455" y="512"/>
                  <a:pt x="457" y="517"/>
                  <a:pt x="458" y="522"/>
                </a:cubicBezTo>
                <a:cubicBezTo>
                  <a:pt x="459" y="527"/>
                  <a:pt x="460" y="532"/>
                  <a:pt x="461" y="537"/>
                </a:cubicBezTo>
                <a:cubicBezTo>
                  <a:pt x="461" y="539"/>
                  <a:pt x="462" y="541"/>
                  <a:pt x="462" y="544"/>
                </a:cubicBezTo>
                <a:cubicBezTo>
                  <a:pt x="462" y="545"/>
                  <a:pt x="462" y="547"/>
                  <a:pt x="462" y="549"/>
                </a:cubicBezTo>
                <a:cubicBezTo>
                  <a:pt x="453" y="534"/>
                  <a:pt x="439" y="521"/>
                  <a:pt x="423" y="513"/>
                </a:cubicBezTo>
                <a:cubicBezTo>
                  <a:pt x="404" y="503"/>
                  <a:pt x="385" y="495"/>
                  <a:pt x="369" y="480"/>
                </a:cubicBezTo>
                <a:cubicBezTo>
                  <a:pt x="358" y="470"/>
                  <a:pt x="357" y="455"/>
                  <a:pt x="354" y="442"/>
                </a:cubicBezTo>
                <a:cubicBezTo>
                  <a:pt x="351" y="434"/>
                  <a:pt x="352" y="433"/>
                  <a:pt x="355" y="426"/>
                </a:cubicBezTo>
                <a:cubicBezTo>
                  <a:pt x="359" y="419"/>
                  <a:pt x="361" y="412"/>
                  <a:pt x="362" y="404"/>
                </a:cubicBezTo>
                <a:cubicBezTo>
                  <a:pt x="367" y="375"/>
                  <a:pt x="358" y="346"/>
                  <a:pt x="342" y="321"/>
                </a:cubicBezTo>
                <a:cubicBezTo>
                  <a:pt x="360" y="353"/>
                  <a:pt x="366" y="393"/>
                  <a:pt x="348" y="425"/>
                </a:cubicBezTo>
                <a:cubicBezTo>
                  <a:pt x="335" y="396"/>
                  <a:pt x="312" y="376"/>
                  <a:pt x="282" y="368"/>
                </a:cubicBezTo>
                <a:cubicBezTo>
                  <a:pt x="295" y="373"/>
                  <a:pt x="307" y="379"/>
                  <a:pt x="318" y="389"/>
                </a:cubicBezTo>
                <a:cubicBezTo>
                  <a:pt x="324" y="394"/>
                  <a:pt x="329" y="401"/>
                  <a:pt x="333" y="408"/>
                </a:cubicBezTo>
                <a:cubicBezTo>
                  <a:pt x="336" y="412"/>
                  <a:pt x="338" y="416"/>
                  <a:pt x="339" y="420"/>
                </a:cubicBezTo>
                <a:cubicBezTo>
                  <a:pt x="342" y="426"/>
                  <a:pt x="344" y="428"/>
                  <a:pt x="338" y="431"/>
                </a:cubicBezTo>
                <a:cubicBezTo>
                  <a:pt x="307" y="444"/>
                  <a:pt x="259" y="430"/>
                  <a:pt x="239" y="404"/>
                </a:cubicBezTo>
                <a:cubicBezTo>
                  <a:pt x="259" y="434"/>
                  <a:pt x="312" y="452"/>
                  <a:pt x="345" y="436"/>
                </a:cubicBezTo>
                <a:cubicBezTo>
                  <a:pt x="351" y="458"/>
                  <a:pt x="350" y="479"/>
                  <a:pt x="368" y="495"/>
                </a:cubicBezTo>
                <a:cubicBezTo>
                  <a:pt x="348" y="504"/>
                  <a:pt x="330" y="509"/>
                  <a:pt x="307" y="505"/>
                </a:cubicBezTo>
                <a:cubicBezTo>
                  <a:pt x="294" y="503"/>
                  <a:pt x="281" y="500"/>
                  <a:pt x="268" y="497"/>
                </a:cubicBezTo>
                <a:cubicBezTo>
                  <a:pt x="261" y="496"/>
                  <a:pt x="255" y="495"/>
                  <a:pt x="249" y="494"/>
                </a:cubicBezTo>
                <a:cubicBezTo>
                  <a:pt x="246" y="489"/>
                  <a:pt x="243" y="485"/>
                  <a:pt x="239" y="481"/>
                </a:cubicBezTo>
                <a:cubicBezTo>
                  <a:pt x="208" y="442"/>
                  <a:pt x="155" y="427"/>
                  <a:pt x="108" y="443"/>
                </a:cubicBezTo>
                <a:cubicBezTo>
                  <a:pt x="157" y="430"/>
                  <a:pt x="208" y="450"/>
                  <a:pt x="235" y="491"/>
                </a:cubicBezTo>
                <a:cubicBezTo>
                  <a:pt x="207" y="488"/>
                  <a:pt x="182" y="489"/>
                  <a:pt x="156" y="497"/>
                </a:cubicBezTo>
                <a:cubicBezTo>
                  <a:pt x="140" y="502"/>
                  <a:pt x="125" y="509"/>
                  <a:pt x="110" y="516"/>
                </a:cubicBezTo>
                <a:cubicBezTo>
                  <a:pt x="110" y="516"/>
                  <a:pt x="110" y="516"/>
                  <a:pt x="110" y="516"/>
                </a:cubicBezTo>
                <a:cubicBezTo>
                  <a:pt x="110" y="516"/>
                  <a:pt x="110" y="516"/>
                  <a:pt x="110" y="516"/>
                </a:cubicBezTo>
                <a:cubicBezTo>
                  <a:pt x="108" y="517"/>
                  <a:pt x="105" y="518"/>
                  <a:pt x="105" y="519"/>
                </a:cubicBezTo>
                <a:cubicBezTo>
                  <a:pt x="105" y="519"/>
                  <a:pt x="105" y="519"/>
                  <a:pt x="105" y="519"/>
                </a:cubicBezTo>
                <a:cubicBezTo>
                  <a:pt x="105" y="519"/>
                  <a:pt x="97" y="519"/>
                  <a:pt x="92" y="524"/>
                </a:cubicBezTo>
                <a:cubicBezTo>
                  <a:pt x="87" y="529"/>
                  <a:pt x="87" y="537"/>
                  <a:pt x="87" y="537"/>
                </a:cubicBezTo>
                <a:cubicBezTo>
                  <a:pt x="87" y="537"/>
                  <a:pt x="95" y="537"/>
                  <a:pt x="100" y="532"/>
                </a:cubicBezTo>
                <a:cubicBezTo>
                  <a:pt x="104" y="528"/>
                  <a:pt x="105" y="521"/>
                  <a:pt x="105" y="519"/>
                </a:cubicBezTo>
                <a:cubicBezTo>
                  <a:pt x="106" y="519"/>
                  <a:pt x="108" y="518"/>
                  <a:pt x="109" y="518"/>
                </a:cubicBezTo>
                <a:cubicBezTo>
                  <a:pt x="108" y="519"/>
                  <a:pt x="108" y="522"/>
                  <a:pt x="108" y="525"/>
                </a:cubicBezTo>
                <a:cubicBezTo>
                  <a:pt x="109" y="529"/>
                  <a:pt x="114" y="532"/>
                  <a:pt x="114" y="532"/>
                </a:cubicBezTo>
                <a:cubicBezTo>
                  <a:pt x="114" y="532"/>
                  <a:pt x="117" y="528"/>
                  <a:pt x="116" y="523"/>
                </a:cubicBezTo>
                <a:cubicBezTo>
                  <a:pt x="115" y="520"/>
                  <a:pt x="113" y="518"/>
                  <a:pt x="111" y="517"/>
                </a:cubicBezTo>
                <a:cubicBezTo>
                  <a:pt x="130" y="509"/>
                  <a:pt x="150" y="502"/>
                  <a:pt x="170" y="499"/>
                </a:cubicBezTo>
                <a:cubicBezTo>
                  <a:pt x="203" y="493"/>
                  <a:pt x="235" y="500"/>
                  <a:pt x="267" y="509"/>
                </a:cubicBezTo>
                <a:cubicBezTo>
                  <a:pt x="245" y="525"/>
                  <a:pt x="221" y="540"/>
                  <a:pt x="194" y="546"/>
                </a:cubicBezTo>
                <a:cubicBezTo>
                  <a:pt x="159" y="555"/>
                  <a:pt x="120" y="548"/>
                  <a:pt x="89" y="571"/>
                </a:cubicBezTo>
                <a:cubicBezTo>
                  <a:pt x="121" y="550"/>
                  <a:pt x="160" y="560"/>
                  <a:pt x="196" y="553"/>
                </a:cubicBezTo>
                <a:cubicBezTo>
                  <a:pt x="224" y="548"/>
                  <a:pt x="255" y="534"/>
                  <a:pt x="279" y="516"/>
                </a:cubicBezTo>
                <a:cubicBezTo>
                  <a:pt x="283" y="513"/>
                  <a:pt x="287" y="515"/>
                  <a:pt x="292" y="516"/>
                </a:cubicBezTo>
                <a:cubicBezTo>
                  <a:pt x="302" y="519"/>
                  <a:pt x="312" y="522"/>
                  <a:pt x="322" y="523"/>
                </a:cubicBezTo>
                <a:cubicBezTo>
                  <a:pt x="336" y="524"/>
                  <a:pt x="350" y="522"/>
                  <a:pt x="363" y="518"/>
                </a:cubicBezTo>
                <a:cubicBezTo>
                  <a:pt x="370" y="515"/>
                  <a:pt x="376" y="512"/>
                  <a:pt x="383" y="511"/>
                </a:cubicBezTo>
                <a:cubicBezTo>
                  <a:pt x="391" y="510"/>
                  <a:pt x="395" y="514"/>
                  <a:pt x="402" y="517"/>
                </a:cubicBezTo>
                <a:cubicBezTo>
                  <a:pt x="417" y="526"/>
                  <a:pt x="431" y="534"/>
                  <a:pt x="441" y="548"/>
                </a:cubicBezTo>
                <a:cubicBezTo>
                  <a:pt x="407" y="538"/>
                  <a:pt x="370" y="546"/>
                  <a:pt x="342" y="567"/>
                </a:cubicBezTo>
                <a:cubicBezTo>
                  <a:pt x="316" y="587"/>
                  <a:pt x="285" y="594"/>
                  <a:pt x="254" y="605"/>
                </a:cubicBezTo>
                <a:cubicBezTo>
                  <a:pt x="272" y="600"/>
                  <a:pt x="291" y="596"/>
                  <a:pt x="309" y="591"/>
                </a:cubicBezTo>
                <a:cubicBezTo>
                  <a:pt x="331" y="584"/>
                  <a:pt x="348" y="568"/>
                  <a:pt x="369" y="560"/>
                </a:cubicBezTo>
                <a:cubicBezTo>
                  <a:pt x="349" y="604"/>
                  <a:pt x="314" y="630"/>
                  <a:pt x="272" y="651"/>
                </a:cubicBezTo>
                <a:cubicBezTo>
                  <a:pt x="302" y="639"/>
                  <a:pt x="331" y="624"/>
                  <a:pt x="353" y="599"/>
                </a:cubicBezTo>
                <a:cubicBezTo>
                  <a:pt x="363" y="588"/>
                  <a:pt x="372" y="575"/>
                  <a:pt x="379" y="561"/>
                </a:cubicBezTo>
                <a:cubicBezTo>
                  <a:pt x="386" y="549"/>
                  <a:pt x="418" y="555"/>
                  <a:pt x="430" y="558"/>
                </a:cubicBezTo>
                <a:cubicBezTo>
                  <a:pt x="437" y="560"/>
                  <a:pt x="444" y="563"/>
                  <a:pt x="450" y="568"/>
                </a:cubicBezTo>
                <a:cubicBezTo>
                  <a:pt x="456" y="572"/>
                  <a:pt x="457" y="584"/>
                  <a:pt x="459" y="590"/>
                </a:cubicBezTo>
                <a:cubicBezTo>
                  <a:pt x="459" y="590"/>
                  <a:pt x="460" y="599"/>
                  <a:pt x="460" y="599"/>
                </a:cubicBezTo>
                <a:cubicBezTo>
                  <a:pt x="462" y="616"/>
                  <a:pt x="463" y="634"/>
                  <a:pt x="462" y="651"/>
                </a:cubicBezTo>
                <a:cubicBezTo>
                  <a:pt x="461" y="678"/>
                  <a:pt x="466" y="706"/>
                  <a:pt x="473" y="731"/>
                </a:cubicBezTo>
                <a:cubicBezTo>
                  <a:pt x="496" y="805"/>
                  <a:pt x="601" y="741"/>
                  <a:pt x="646" y="785"/>
                </a:cubicBezTo>
                <a:cubicBezTo>
                  <a:pt x="669" y="808"/>
                  <a:pt x="688" y="834"/>
                  <a:pt x="711" y="856"/>
                </a:cubicBezTo>
                <a:cubicBezTo>
                  <a:pt x="728" y="872"/>
                  <a:pt x="748" y="882"/>
                  <a:pt x="768" y="891"/>
                </a:cubicBezTo>
                <a:cubicBezTo>
                  <a:pt x="816" y="913"/>
                  <a:pt x="867" y="930"/>
                  <a:pt x="900" y="974"/>
                </a:cubicBezTo>
                <a:cubicBezTo>
                  <a:pt x="854" y="939"/>
                  <a:pt x="798" y="924"/>
                  <a:pt x="742" y="926"/>
                </a:cubicBezTo>
                <a:cubicBezTo>
                  <a:pt x="728" y="926"/>
                  <a:pt x="715" y="927"/>
                  <a:pt x="701" y="929"/>
                </a:cubicBezTo>
                <a:cubicBezTo>
                  <a:pt x="693" y="930"/>
                  <a:pt x="686" y="931"/>
                  <a:pt x="678" y="932"/>
                </a:cubicBezTo>
                <a:cubicBezTo>
                  <a:pt x="674" y="927"/>
                  <a:pt x="670" y="921"/>
                  <a:pt x="667" y="916"/>
                </a:cubicBezTo>
                <a:cubicBezTo>
                  <a:pt x="651" y="895"/>
                  <a:pt x="632" y="870"/>
                  <a:pt x="606" y="861"/>
                </a:cubicBezTo>
                <a:cubicBezTo>
                  <a:pt x="579" y="853"/>
                  <a:pt x="551" y="861"/>
                  <a:pt x="524" y="862"/>
                </a:cubicBezTo>
                <a:cubicBezTo>
                  <a:pt x="496" y="864"/>
                  <a:pt x="465" y="854"/>
                  <a:pt x="440" y="843"/>
                </a:cubicBezTo>
                <a:cubicBezTo>
                  <a:pt x="435" y="841"/>
                  <a:pt x="415" y="835"/>
                  <a:pt x="414" y="829"/>
                </a:cubicBezTo>
                <a:cubicBezTo>
                  <a:pt x="413" y="818"/>
                  <a:pt x="411" y="807"/>
                  <a:pt x="405" y="798"/>
                </a:cubicBezTo>
                <a:cubicBezTo>
                  <a:pt x="390" y="778"/>
                  <a:pt x="373" y="760"/>
                  <a:pt x="350" y="751"/>
                </a:cubicBezTo>
                <a:cubicBezTo>
                  <a:pt x="364" y="757"/>
                  <a:pt x="375" y="766"/>
                  <a:pt x="384" y="778"/>
                </a:cubicBezTo>
                <a:cubicBezTo>
                  <a:pt x="395" y="791"/>
                  <a:pt x="409" y="809"/>
                  <a:pt x="409" y="827"/>
                </a:cubicBezTo>
                <a:cubicBezTo>
                  <a:pt x="378" y="809"/>
                  <a:pt x="350" y="788"/>
                  <a:pt x="317" y="775"/>
                </a:cubicBezTo>
                <a:cubicBezTo>
                  <a:pt x="288" y="764"/>
                  <a:pt x="260" y="760"/>
                  <a:pt x="230" y="760"/>
                </a:cubicBezTo>
                <a:cubicBezTo>
                  <a:pt x="272" y="763"/>
                  <a:pt x="310" y="775"/>
                  <a:pt x="346" y="799"/>
                </a:cubicBezTo>
                <a:cubicBezTo>
                  <a:pt x="365" y="811"/>
                  <a:pt x="382" y="825"/>
                  <a:pt x="400" y="838"/>
                </a:cubicBezTo>
                <a:cubicBezTo>
                  <a:pt x="421" y="851"/>
                  <a:pt x="443" y="863"/>
                  <a:pt x="467" y="872"/>
                </a:cubicBezTo>
                <a:cubicBezTo>
                  <a:pt x="421" y="881"/>
                  <a:pt x="378" y="894"/>
                  <a:pt x="332" y="876"/>
                </a:cubicBezTo>
                <a:cubicBezTo>
                  <a:pt x="356" y="888"/>
                  <a:pt x="379" y="891"/>
                  <a:pt x="405" y="889"/>
                </a:cubicBezTo>
                <a:cubicBezTo>
                  <a:pt x="421" y="888"/>
                  <a:pt x="437" y="885"/>
                  <a:pt x="452" y="883"/>
                </a:cubicBezTo>
                <a:cubicBezTo>
                  <a:pt x="465" y="881"/>
                  <a:pt x="481" y="876"/>
                  <a:pt x="494" y="880"/>
                </a:cubicBezTo>
                <a:cubicBezTo>
                  <a:pt x="523" y="888"/>
                  <a:pt x="552" y="879"/>
                  <a:pt x="582" y="883"/>
                </a:cubicBezTo>
                <a:cubicBezTo>
                  <a:pt x="611" y="886"/>
                  <a:pt x="629" y="915"/>
                  <a:pt x="643" y="938"/>
                </a:cubicBezTo>
                <a:cubicBezTo>
                  <a:pt x="612" y="945"/>
                  <a:pt x="581" y="955"/>
                  <a:pt x="553" y="971"/>
                </a:cubicBezTo>
                <a:cubicBezTo>
                  <a:pt x="539" y="979"/>
                  <a:pt x="521" y="1001"/>
                  <a:pt x="504" y="999"/>
                </a:cubicBezTo>
                <a:cubicBezTo>
                  <a:pt x="487" y="996"/>
                  <a:pt x="470" y="985"/>
                  <a:pt x="456" y="977"/>
                </a:cubicBezTo>
                <a:cubicBezTo>
                  <a:pt x="428" y="961"/>
                  <a:pt x="399" y="946"/>
                  <a:pt x="370" y="932"/>
                </a:cubicBezTo>
                <a:cubicBezTo>
                  <a:pt x="359" y="927"/>
                  <a:pt x="348" y="922"/>
                  <a:pt x="336" y="920"/>
                </a:cubicBezTo>
                <a:cubicBezTo>
                  <a:pt x="328" y="918"/>
                  <a:pt x="329" y="918"/>
                  <a:pt x="324" y="913"/>
                </a:cubicBezTo>
                <a:cubicBezTo>
                  <a:pt x="320" y="906"/>
                  <a:pt x="313" y="902"/>
                  <a:pt x="307" y="899"/>
                </a:cubicBezTo>
                <a:cubicBezTo>
                  <a:pt x="295" y="894"/>
                  <a:pt x="282" y="891"/>
                  <a:pt x="274" y="880"/>
                </a:cubicBezTo>
                <a:cubicBezTo>
                  <a:pt x="267" y="872"/>
                  <a:pt x="264" y="861"/>
                  <a:pt x="260" y="851"/>
                </a:cubicBezTo>
                <a:cubicBezTo>
                  <a:pt x="258" y="846"/>
                  <a:pt x="256" y="840"/>
                  <a:pt x="253" y="835"/>
                </a:cubicBezTo>
                <a:cubicBezTo>
                  <a:pt x="252" y="833"/>
                  <a:pt x="251" y="831"/>
                  <a:pt x="249" y="829"/>
                </a:cubicBezTo>
                <a:cubicBezTo>
                  <a:pt x="247" y="827"/>
                  <a:pt x="246" y="825"/>
                  <a:pt x="244" y="823"/>
                </a:cubicBezTo>
                <a:cubicBezTo>
                  <a:pt x="240" y="820"/>
                  <a:pt x="241" y="817"/>
                  <a:pt x="239" y="813"/>
                </a:cubicBezTo>
                <a:cubicBezTo>
                  <a:pt x="226" y="790"/>
                  <a:pt x="200" y="772"/>
                  <a:pt x="175" y="765"/>
                </a:cubicBezTo>
                <a:cubicBezTo>
                  <a:pt x="198" y="773"/>
                  <a:pt x="224" y="792"/>
                  <a:pt x="234" y="816"/>
                </a:cubicBezTo>
                <a:cubicBezTo>
                  <a:pt x="220" y="807"/>
                  <a:pt x="204" y="805"/>
                  <a:pt x="188" y="802"/>
                </a:cubicBezTo>
                <a:cubicBezTo>
                  <a:pt x="160" y="796"/>
                  <a:pt x="132" y="791"/>
                  <a:pt x="103" y="788"/>
                </a:cubicBezTo>
                <a:cubicBezTo>
                  <a:pt x="130" y="792"/>
                  <a:pt x="156" y="799"/>
                  <a:pt x="182" y="806"/>
                </a:cubicBezTo>
                <a:cubicBezTo>
                  <a:pt x="193" y="809"/>
                  <a:pt x="203" y="811"/>
                  <a:pt x="214" y="815"/>
                </a:cubicBezTo>
                <a:cubicBezTo>
                  <a:pt x="233" y="823"/>
                  <a:pt x="243" y="836"/>
                  <a:pt x="250" y="856"/>
                </a:cubicBezTo>
                <a:cubicBezTo>
                  <a:pt x="254" y="868"/>
                  <a:pt x="256" y="879"/>
                  <a:pt x="263" y="890"/>
                </a:cubicBezTo>
                <a:cubicBezTo>
                  <a:pt x="265" y="893"/>
                  <a:pt x="276" y="903"/>
                  <a:pt x="277" y="903"/>
                </a:cubicBezTo>
                <a:cubicBezTo>
                  <a:pt x="284" y="907"/>
                  <a:pt x="291" y="910"/>
                  <a:pt x="298" y="913"/>
                </a:cubicBezTo>
                <a:cubicBezTo>
                  <a:pt x="247" y="909"/>
                  <a:pt x="197" y="918"/>
                  <a:pt x="147" y="927"/>
                </a:cubicBezTo>
                <a:cubicBezTo>
                  <a:pt x="197" y="921"/>
                  <a:pt x="248" y="915"/>
                  <a:pt x="298" y="923"/>
                </a:cubicBezTo>
                <a:cubicBezTo>
                  <a:pt x="351" y="932"/>
                  <a:pt x="398" y="963"/>
                  <a:pt x="441" y="993"/>
                </a:cubicBezTo>
                <a:cubicBezTo>
                  <a:pt x="401" y="1008"/>
                  <a:pt x="352" y="1078"/>
                  <a:pt x="307" y="1041"/>
                </a:cubicBezTo>
                <a:cubicBezTo>
                  <a:pt x="299" y="1035"/>
                  <a:pt x="292" y="1028"/>
                  <a:pt x="283" y="1023"/>
                </a:cubicBezTo>
                <a:cubicBezTo>
                  <a:pt x="268" y="1017"/>
                  <a:pt x="253" y="1013"/>
                  <a:pt x="238" y="1011"/>
                </a:cubicBezTo>
                <a:cubicBezTo>
                  <a:pt x="212" y="1007"/>
                  <a:pt x="185" y="1008"/>
                  <a:pt x="159" y="1011"/>
                </a:cubicBezTo>
                <a:cubicBezTo>
                  <a:pt x="187" y="1010"/>
                  <a:pt x="215" y="1010"/>
                  <a:pt x="242" y="1017"/>
                </a:cubicBezTo>
                <a:cubicBezTo>
                  <a:pt x="257" y="1020"/>
                  <a:pt x="271" y="1026"/>
                  <a:pt x="285" y="1035"/>
                </a:cubicBezTo>
                <a:cubicBezTo>
                  <a:pt x="294" y="1040"/>
                  <a:pt x="300" y="1050"/>
                  <a:pt x="308" y="1056"/>
                </a:cubicBezTo>
                <a:cubicBezTo>
                  <a:pt x="270" y="1059"/>
                  <a:pt x="232" y="1058"/>
                  <a:pt x="194" y="1067"/>
                </a:cubicBezTo>
                <a:cubicBezTo>
                  <a:pt x="163" y="1075"/>
                  <a:pt x="134" y="1088"/>
                  <a:pt x="105" y="1102"/>
                </a:cubicBezTo>
                <a:cubicBezTo>
                  <a:pt x="131" y="1091"/>
                  <a:pt x="157" y="1082"/>
                  <a:pt x="185" y="1076"/>
                </a:cubicBezTo>
                <a:cubicBezTo>
                  <a:pt x="223" y="1067"/>
                  <a:pt x="260" y="1070"/>
                  <a:pt x="298" y="1070"/>
                </a:cubicBezTo>
                <a:cubicBezTo>
                  <a:pt x="288" y="1078"/>
                  <a:pt x="281" y="1089"/>
                  <a:pt x="271" y="1097"/>
                </a:cubicBezTo>
                <a:cubicBezTo>
                  <a:pt x="261" y="1105"/>
                  <a:pt x="250" y="1111"/>
                  <a:pt x="238" y="1115"/>
                </a:cubicBezTo>
                <a:cubicBezTo>
                  <a:pt x="217" y="1122"/>
                  <a:pt x="195" y="1124"/>
                  <a:pt x="173" y="1126"/>
                </a:cubicBezTo>
                <a:cubicBezTo>
                  <a:pt x="172" y="1122"/>
                  <a:pt x="168" y="1113"/>
                  <a:pt x="159" y="1108"/>
                </a:cubicBezTo>
                <a:cubicBezTo>
                  <a:pt x="149" y="1102"/>
                  <a:pt x="135" y="1106"/>
                  <a:pt x="135" y="1106"/>
                </a:cubicBezTo>
                <a:cubicBezTo>
                  <a:pt x="135" y="1106"/>
                  <a:pt x="139" y="1120"/>
                  <a:pt x="150" y="1126"/>
                </a:cubicBezTo>
                <a:cubicBezTo>
                  <a:pt x="160" y="1132"/>
                  <a:pt x="174" y="1128"/>
                  <a:pt x="174" y="1128"/>
                </a:cubicBezTo>
                <a:cubicBezTo>
                  <a:pt x="174" y="1128"/>
                  <a:pt x="174" y="1127"/>
                  <a:pt x="173" y="1126"/>
                </a:cubicBezTo>
                <a:cubicBezTo>
                  <a:pt x="205" y="1125"/>
                  <a:pt x="239" y="1124"/>
                  <a:pt x="268" y="1107"/>
                </a:cubicBezTo>
                <a:cubicBezTo>
                  <a:pt x="282" y="1099"/>
                  <a:pt x="292" y="1085"/>
                  <a:pt x="306" y="1076"/>
                </a:cubicBezTo>
                <a:cubicBezTo>
                  <a:pt x="321" y="1066"/>
                  <a:pt x="339" y="1069"/>
                  <a:pt x="356" y="1065"/>
                </a:cubicBezTo>
                <a:cubicBezTo>
                  <a:pt x="391" y="1056"/>
                  <a:pt x="416" y="1025"/>
                  <a:pt x="451" y="1015"/>
                </a:cubicBezTo>
                <a:cubicBezTo>
                  <a:pt x="467" y="1010"/>
                  <a:pt x="476" y="1016"/>
                  <a:pt x="491" y="1021"/>
                </a:cubicBezTo>
                <a:cubicBezTo>
                  <a:pt x="508" y="1027"/>
                  <a:pt x="524" y="1025"/>
                  <a:pt x="539" y="1015"/>
                </a:cubicBezTo>
                <a:cubicBezTo>
                  <a:pt x="598" y="975"/>
                  <a:pt x="669" y="967"/>
                  <a:pt x="739" y="968"/>
                </a:cubicBezTo>
                <a:cubicBezTo>
                  <a:pt x="800" y="969"/>
                  <a:pt x="881" y="999"/>
                  <a:pt x="899" y="1065"/>
                </a:cubicBezTo>
                <a:cubicBezTo>
                  <a:pt x="910" y="1105"/>
                  <a:pt x="915" y="1147"/>
                  <a:pt x="911" y="1189"/>
                </a:cubicBezTo>
                <a:cubicBezTo>
                  <a:pt x="908" y="1218"/>
                  <a:pt x="905" y="1302"/>
                  <a:pt x="905" y="1332"/>
                </a:cubicBezTo>
                <a:cubicBezTo>
                  <a:pt x="904" y="1361"/>
                  <a:pt x="909" y="1390"/>
                  <a:pt x="903" y="1419"/>
                </a:cubicBezTo>
                <a:cubicBezTo>
                  <a:pt x="895" y="1455"/>
                  <a:pt x="876" y="1474"/>
                  <a:pt x="848" y="1495"/>
                </a:cubicBezTo>
                <a:cubicBezTo>
                  <a:pt x="786" y="1543"/>
                  <a:pt x="722" y="1587"/>
                  <a:pt x="663" y="1638"/>
                </a:cubicBezTo>
                <a:cubicBezTo>
                  <a:pt x="657" y="1643"/>
                  <a:pt x="651" y="1649"/>
                  <a:pt x="645" y="1654"/>
                </a:cubicBezTo>
                <a:cubicBezTo>
                  <a:pt x="639" y="1660"/>
                  <a:pt x="632" y="1660"/>
                  <a:pt x="625" y="1662"/>
                </a:cubicBezTo>
                <a:cubicBezTo>
                  <a:pt x="611" y="1666"/>
                  <a:pt x="598" y="1669"/>
                  <a:pt x="584" y="1671"/>
                </a:cubicBezTo>
                <a:cubicBezTo>
                  <a:pt x="563" y="1674"/>
                  <a:pt x="544" y="1680"/>
                  <a:pt x="525" y="1690"/>
                </a:cubicBezTo>
                <a:cubicBezTo>
                  <a:pt x="496" y="1704"/>
                  <a:pt x="469" y="1721"/>
                  <a:pt x="437" y="1727"/>
                </a:cubicBezTo>
                <a:cubicBezTo>
                  <a:pt x="405" y="1733"/>
                  <a:pt x="372" y="1722"/>
                  <a:pt x="340" y="1725"/>
                </a:cubicBezTo>
                <a:cubicBezTo>
                  <a:pt x="284" y="1730"/>
                  <a:pt x="228" y="1748"/>
                  <a:pt x="173" y="1760"/>
                </a:cubicBezTo>
                <a:cubicBezTo>
                  <a:pt x="115" y="1773"/>
                  <a:pt x="54" y="1749"/>
                  <a:pt x="0" y="1780"/>
                </a:cubicBezTo>
                <a:cubicBezTo>
                  <a:pt x="53" y="1754"/>
                  <a:pt x="107" y="1780"/>
                  <a:pt x="162" y="1774"/>
                </a:cubicBezTo>
                <a:cubicBezTo>
                  <a:pt x="127" y="1792"/>
                  <a:pt x="95" y="1812"/>
                  <a:pt x="54" y="1811"/>
                </a:cubicBezTo>
                <a:cubicBezTo>
                  <a:pt x="106" y="1816"/>
                  <a:pt x="147" y="1783"/>
                  <a:pt x="195" y="1770"/>
                </a:cubicBezTo>
                <a:cubicBezTo>
                  <a:pt x="220" y="1763"/>
                  <a:pt x="247" y="1760"/>
                  <a:pt x="272" y="1756"/>
                </a:cubicBezTo>
                <a:cubicBezTo>
                  <a:pt x="299" y="1752"/>
                  <a:pt x="327" y="1747"/>
                  <a:pt x="354" y="1749"/>
                </a:cubicBezTo>
                <a:cubicBezTo>
                  <a:pt x="307" y="1763"/>
                  <a:pt x="266" y="1791"/>
                  <a:pt x="220" y="1806"/>
                </a:cubicBezTo>
                <a:cubicBezTo>
                  <a:pt x="183" y="1819"/>
                  <a:pt x="146" y="1820"/>
                  <a:pt x="107" y="1819"/>
                </a:cubicBezTo>
                <a:cubicBezTo>
                  <a:pt x="134" y="1822"/>
                  <a:pt x="160" y="1823"/>
                  <a:pt x="187" y="1821"/>
                </a:cubicBezTo>
                <a:cubicBezTo>
                  <a:pt x="181" y="1842"/>
                  <a:pt x="157" y="1850"/>
                  <a:pt x="139" y="1855"/>
                </a:cubicBezTo>
                <a:cubicBezTo>
                  <a:pt x="156" y="1852"/>
                  <a:pt x="174" y="1847"/>
                  <a:pt x="185" y="1832"/>
                </a:cubicBezTo>
                <a:cubicBezTo>
                  <a:pt x="188" y="1828"/>
                  <a:pt x="190" y="1824"/>
                  <a:pt x="191" y="1820"/>
                </a:cubicBezTo>
                <a:cubicBezTo>
                  <a:pt x="197" y="1819"/>
                  <a:pt x="203" y="1818"/>
                  <a:pt x="208" y="1817"/>
                </a:cubicBezTo>
                <a:cubicBezTo>
                  <a:pt x="220" y="1815"/>
                  <a:pt x="232" y="1811"/>
                  <a:pt x="243" y="1808"/>
                </a:cubicBezTo>
                <a:cubicBezTo>
                  <a:pt x="221" y="1828"/>
                  <a:pt x="203" y="1853"/>
                  <a:pt x="182" y="1874"/>
                </a:cubicBezTo>
                <a:cubicBezTo>
                  <a:pt x="163" y="1892"/>
                  <a:pt x="136" y="1913"/>
                  <a:pt x="109" y="1896"/>
                </a:cubicBezTo>
                <a:cubicBezTo>
                  <a:pt x="124" y="1907"/>
                  <a:pt x="141" y="1906"/>
                  <a:pt x="157" y="1898"/>
                </a:cubicBezTo>
                <a:cubicBezTo>
                  <a:pt x="156" y="1912"/>
                  <a:pt x="158" y="1924"/>
                  <a:pt x="151" y="1937"/>
                </a:cubicBezTo>
                <a:cubicBezTo>
                  <a:pt x="144" y="1951"/>
                  <a:pt x="135" y="1964"/>
                  <a:pt x="130" y="1979"/>
                </a:cubicBezTo>
                <a:cubicBezTo>
                  <a:pt x="138" y="1960"/>
                  <a:pt x="154" y="1944"/>
                  <a:pt x="160" y="1924"/>
                </a:cubicBezTo>
                <a:cubicBezTo>
                  <a:pt x="162" y="1918"/>
                  <a:pt x="160" y="1897"/>
                  <a:pt x="164" y="1894"/>
                </a:cubicBezTo>
                <a:cubicBezTo>
                  <a:pt x="175" y="1886"/>
                  <a:pt x="186" y="1878"/>
                  <a:pt x="196" y="1868"/>
                </a:cubicBezTo>
                <a:cubicBezTo>
                  <a:pt x="217" y="1849"/>
                  <a:pt x="236" y="1829"/>
                  <a:pt x="257" y="1811"/>
                </a:cubicBezTo>
                <a:cubicBezTo>
                  <a:pt x="263" y="1806"/>
                  <a:pt x="268" y="1800"/>
                  <a:pt x="274" y="1796"/>
                </a:cubicBezTo>
                <a:cubicBezTo>
                  <a:pt x="289" y="1790"/>
                  <a:pt x="305" y="1784"/>
                  <a:pt x="320" y="1778"/>
                </a:cubicBezTo>
                <a:cubicBezTo>
                  <a:pt x="304" y="1802"/>
                  <a:pt x="299" y="1828"/>
                  <a:pt x="275" y="1846"/>
                </a:cubicBezTo>
                <a:cubicBezTo>
                  <a:pt x="255" y="1861"/>
                  <a:pt x="231" y="1870"/>
                  <a:pt x="210" y="1882"/>
                </a:cubicBezTo>
                <a:cubicBezTo>
                  <a:pt x="233" y="1871"/>
                  <a:pt x="259" y="1864"/>
                  <a:pt x="281" y="1849"/>
                </a:cubicBezTo>
                <a:cubicBezTo>
                  <a:pt x="268" y="1870"/>
                  <a:pt x="250" y="1881"/>
                  <a:pt x="226" y="1888"/>
                </a:cubicBezTo>
                <a:cubicBezTo>
                  <a:pt x="243" y="1884"/>
                  <a:pt x="259" y="1879"/>
                  <a:pt x="272" y="1867"/>
                </a:cubicBezTo>
                <a:cubicBezTo>
                  <a:pt x="278" y="1861"/>
                  <a:pt x="283" y="1854"/>
                  <a:pt x="288" y="1846"/>
                </a:cubicBezTo>
                <a:cubicBezTo>
                  <a:pt x="292" y="1839"/>
                  <a:pt x="299" y="1833"/>
                  <a:pt x="304" y="1826"/>
                </a:cubicBezTo>
                <a:cubicBezTo>
                  <a:pt x="315" y="1809"/>
                  <a:pt x="321" y="1786"/>
                  <a:pt x="338" y="1774"/>
                </a:cubicBezTo>
                <a:cubicBezTo>
                  <a:pt x="352" y="1764"/>
                  <a:pt x="373" y="1762"/>
                  <a:pt x="390" y="1762"/>
                </a:cubicBezTo>
                <a:cubicBezTo>
                  <a:pt x="370" y="1776"/>
                  <a:pt x="354" y="1794"/>
                  <a:pt x="340" y="1815"/>
                </a:cubicBezTo>
                <a:cubicBezTo>
                  <a:pt x="325" y="1838"/>
                  <a:pt x="312" y="1862"/>
                  <a:pt x="293" y="1882"/>
                </a:cubicBezTo>
                <a:cubicBezTo>
                  <a:pt x="269" y="1907"/>
                  <a:pt x="241" y="1924"/>
                  <a:pt x="213" y="1944"/>
                </a:cubicBezTo>
                <a:cubicBezTo>
                  <a:pt x="190" y="1960"/>
                  <a:pt x="172" y="1978"/>
                  <a:pt x="165" y="2006"/>
                </a:cubicBezTo>
                <a:cubicBezTo>
                  <a:pt x="172" y="1984"/>
                  <a:pt x="186" y="1969"/>
                  <a:pt x="204" y="1956"/>
                </a:cubicBezTo>
                <a:cubicBezTo>
                  <a:pt x="230" y="1938"/>
                  <a:pt x="259" y="1924"/>
                  <a:pt x="284" y="1905"/>
                </a:cubicBezTo>
                <a:cubicBezTo>
                  <a:pt x="283" y="1912"/>
                  <a:pt x="282" y="1919"/>
                  <a:pt x="282" y="1926"/>
                </a:cubicBezTo>
                <a:cubicBezTo>
                  <a:pt x="282" y="1936"/>
                  <a:pt x="279" y="1938"/>
                  <a:pt x="273" y="1945"/>
                </a:cubicBezTo>
                <a:cubicBezTo>
                  <a:pt x="260" y="1962"/>
                  <a:pt x="248" y="1976"/>
                  <a:pt x="230" y="1987"/>
                </a:cubicBezTo>
                <a:cubicBezTo>
                  <a:pt x="251" y="1976"/>
                  <a:pt x="266" y="1959"/>
                  <a:pt x="282" y="1942"/>
                </a:cubicBezTo>
                <a:cubicBezTo>
                  <a:pt x="284" y="1981"/>
                  <a:pt x="290" y="2020"/>
                  <a:pt x="257" y="2048"/>
                </a:cubicBezTo>
                <a:cubicBezTo>
                  <a:pt x="288" y="2024"/>
                  <a:pt x="290" y="1989"/>
                  <a:pt x="290" y="1953"/>
                </a:cubicBezTo>
                <a:cubicBezTo>
                  <a:pt x="301" y="1970"/>
                  <a:pt x="322" y="1962"/>
                  <a:pt x="336" y="1974"/>
                </a:cubicBezTo>
                <a:cubicBezTo>
                  <a:pt x="348" y="1985"/>
                  <a:pt x="350" y="2004"/>
                  <a:pt x="351" y="2019"/>
                </a:cubicBezTo>
                <a:cubicBezTo>
                  <a:pt x="351" y="1999"/>
                  <a:pt x="349" y="1973"/>
                  <a:pt x="327" y="1965"/>
                </a:cubicBezTo>
                <a:cubicBezTo>
                  <a:pt x="317" y="1962"/>
                  <a:pt x="306" y="1962"/>
                  <a:pt x="299" y="1954"/>
                </a:cubicBezTo>
                <a:cubicBezTo>
                  <a:pt x="291" y="1945"/>
                  <a:pt x="290" y="1932"/>
                  <a:pt x="292" y="1921"/>
                </a:cubicBezTo>
                <a:cubicBezTo>
                  <a:pt x="293" y="1912"/>
                  <a:pt x="295" y="1902"/>
                  <a:pt x="300" y="1893"/>
                </a:cubicBezTo>
                <a:cubicBezTo>
                  <a:pt x="305" y="1884"/>
                  <a:pt x="316" y="1876"/>
                  <a:pt x="323" y="1867"/>
                </a:cubicBezTo>
                <a:cubicBezTo>
                  <a:pt x="336" y="1853"/>
                  <a:pt x="346" y="1837"/>
                  <a:pt x="357" y="1822"/>
                </a:cubicBezTo>
                <a:cubicBezTo>
                  <a:pt x="370" y="1805"/>
                  <a:pt x="386" y="1791"/>
                  <a:pt x="404" y="1779"/>
                </a:cubicBezTo>
                <a:cubicBezTo>
                  <a:pt x="427" y="1765"/>
                  <a:pt x="452" y="1758"/>
                  <a:pt x="477" y="1749"/>
                </a:cubicBezTo>
                <a:cubicBezTo>
                  <a:pt x="518" y="1735"/>
                  <a:pt x="555" y="1714"/>
                  <a:pt x="598" y="1707"/>
                </a:cubicBezTo>
                <a:cubicBezTo>
                  <a:pt x="582" y="1733"/>
                  <a:pt x="569" y="1760"/>
                  <a:pt x="560" y="1790"/>
                </a:cubicBezTo>
                <a:cubicBezTo>
                  <a:pt x="558" y="1798"/>
                  <a:pt x="559" y="1808"/>
                  <a:pt x="550" y="1809"/>
                </a:cubicBezTo>
                <a:cubicBezTo>
                  <a:pt x="541" y="1811"/>
                  <a:pt x="533" y="1813"/>
                  <a:pt x="524" y="1816"/>
                </a:cubicBezTo>
                <a:cubicBezTo>
                  <a:pt x="508" y="1821"/>
                  <a:pt x="492" y="1829"/>
                  <a:pt x="477" y="1839"/>
                </a:cubicBezTo>
                <a:cubicBezTo>
                  <a:pt x="458" y="1852"/>
                  <a:pt x="435" y="1858"/>
                  <a:pt x="411" y="1856"/>
                </a:cubicBezTo>
                <a:cubicBezTo>
                  <a:pt x="391" y="1854"/>
                  <a:pt x="378" y="1862"/>
                  <a:pt x="366" y="1878"/>
                </a:cubicBezTo>
                <a:cubicBezTo>
                  <a:pt x="357" y="1892"/>
                  <a:pt x="344" y="1903"/>
                  <a:pt x="332" y="1914"/>
                </a:cubicBezTo>
                <a:cubicBezTo>
                  <a:pt x="340" y="1908"/>
                  <a:pt x="348" y="1902"/>
                  <a:pt x="355" y="1895"/>
                </a:cubicBezTo>
                <a:cubicBezTo>
                  <a:pt x="366" y="1886"/>
                  <a:pt x="373" y="1872"/>
                  <a:pt x="385" y="1865"/>
                </a:cubicBezTo>
                <a:cubicBezTo>
                  <a:pt x="397" y="1858"/>
                  <a:pt x="413" y="1865"/>
                  <a:pt x="426" y="1865"/>
                </a:cubicBezTo>
                <a:cubicBezTo>
                  <a:pt x="434" y="1866"/>
                  <a:pt x="445" y="1864"/>
                  <a:pt x="453" y="1861"/>
                </a:cubicBezTo>
                <a:cubicBezTo>
                  <a:pt x="425" y="1893"/>
                  <a:pt x="410" y="1933"/>
                  <a:pt x="377" y="1961"/>
                </a:cubicBezTo>
                <a:cubicBezTo>
                  <a:pt x="415" y="1932"/>
                  <a:pt x="433" y="1887"/>
                  <a:pt x="469" y="1857"/>
                </a:cubicBezTo>
                <a:cubicBezTo>
                  <a:pt x="469" y="1870"/>
                  <a:pt x="475" y="1882"/>
                  <a:pt x="479" y="1894"/>
                </a:cubicBezTo>
                <a:cubicBezTo>
                  <a:pt x="483" y="1907"/>
                  <a:pt x="481" y="1919"/>
                  <a:pt x="475" y="1931"/>
                </a:cubicBezTo>
                <a:cubicBezTo>
                  <a:pt x="465" y="1953"/>
                  <a:pt x="448" y="1971"/>
                  <a:pt x="442" y="1994"/>
                </a:cubicBezTo>
                <a:cubicBezTo>
                  <a:pt x="454" y="1958"/>
                  <a:pt x="496" y="1933"/>
                  <a:pt x="486" y="1891"/>
                </a:cubicBezTo>
                <a:cubicBezTo>
                  <a:pt x="484" y="1881"/>
                  <a:pt x="479" y="1872"/>
                  <a:pt x="479" y="1862"/>
                </a:cubicBezTo>
                <a:cubicBezTo>
                  <a:pt x="479" y="1850"/>
                  <a:pt x="484" y="1846"/>
                  <a:pt x="493" y="1842"/>
                </a:cubicBezTo>
                <a:cubicBezTo>
                  <a:pt x="512" y="1833"/>
                  <a:pt x="531" y="1828"/>
                  <a:pt x="551" y="1825"/>
                </a:cubicBezTo>
                <a:cubicBezTo>
                  <a:pt x="539" y="1876"/>
                  <a:pt x="533" y="1929"/>
                  <a:pt x="516" y="1980"/>
                </a:cubicBezTo>
                <a:cubicBezTo>
                  <a:pt x="506" y="2012"/>
                  <a:pt x="492" y="2043"/>
                  <a:pt x="469" y="2068"/>
                </a:cubicBezTo>
                <a:cubicBezTo>
                  <a:pt x="449" y="2090"/>
                  <a:pt x="425" y="2105"/>
                  <a:pt x="399" y="2118"/>
                </a:cubicBezTo>
                <a:cubicBezTo>
                  <a:pt x="428" y="2106"/>
                  <a:pt x="454" y="2092"/>
                  <a:pt x="476" y="2069"/>
                </a:cubicBezTo>
                <a:cubicBezTo>
                  <a:pt x="502" y="2043"/>
                  <a:pt x="519" y="2009"/>
                  <a:pt x="532" y="1975"/>
                </a:cubicBezTo>
                <a:cubicBezTo>
                  <a:pt x="533" y="1991"/>
                  <a:pt x="537" y="2007"/>
                  <a:pt x="543" y="2022"/>
                </a:cubicBezTo>
                <a:cubicBezTo>
                  <a:pt x="549" y="2039"/>
                  <a:pt x="559" y="2055"/>
                  <a:pt x="562" y="2073"/>
                </a:cubicBezTo>
                <a:cubicBezTo>
                  <a:pt x="568" y="2105"/>
                  <a:pt x="546" y="2125"/>
                  <a:pt x="525" y="2144"/>
                </a:cubicBezTo>
                <a:cubicBezTo>
                  <a:pt x="537" y="2135"/>
                  <a:pt x="550" y="2125"/>
                  <a:pt x="559" y="2112"/>
                </a:cubicBezTo>
                <a:cubicBezTo>
                  <a:pt x="571" y="2095"/>
                  <a:pt x="570" y="2074"/>
                  <a:pt x="564" y="2054"/>
                </a:cubicBezTo>
                <a:cubicBezTo>
                  <a:pt x="558" y="2034"/>
                  <a:pt x="549" y="2014"/>
                  <a:pt x="546" y="1993"/>
                </a:cubicBezTo>
                <a:cubicBezTo>
                  <a:pt x="543" y="1971"/>
                  <a:pt x="546" y="1950"/>
                  <a:pt x="550" y="1928"/>
                </a:cubicBezTo>
                <a:cubicBezTo>
                  <a:pt x="556" y="1939"/>
                  <a:pt x="563" y="1950"/>
                  <a:pt x="571" y="1960"/>
                </a:cubicBezTo>
                <a:cubicBezTo>
                  <a:pt x="576" y="1969"/>
                  <a:pt x="577" y="1969"/>
                  <a:pt x="574" y="1979"/>
                </a:cubicBezTo>
                <a:cubicBezTo>
                  <a:pt x="572" y="1988"/>
                  <a:pt x="570" y="1998"/>
                  <a:pt x="570" y="2007"/>
                </a:cubicBezTo>
                <a:cubicBezTo>
                  <a:pt x="568" y="2030"/>
                  <a:pt x="568" y="2068"/>
                  <a:pt x="594" y="2077"/>
                </a:cubicBezTo>
                <a:cubicBezTo>
                  <a:pt x="561" y="2063"/>
                  <a:pt x="573" y="2003"/>
                  <a:pt x="583" y="1977"/>
                </a:cubicBezTo>
                <a:cubicBezTo>
                  <a:pt x="592" y="1988"/>
                  <a:pt x="604" y="1994"/>
                  <a:pt x="614" y="2003"/>
                </a:cubicBezTo>
                <a:cubicBezTo>
                  <a:pt x="625" y="2013"/>
                  <a:pt x="631" y="2025"/>
                  <a:pt x="634" y="2040"/>
                </a:cubicBezTo>
                <a:cubicBezTo>
                  <a:pt x="639" y="2064"/>
                  <a:pt x="641" y="2092"/>
                  <a:pt x="629" y="2115"/>
                </a:cubicBezTo>
                <a:cubicBezTo>
                  <a:pt x="647" y="2085"/>
                  <a:pt x="648" y="2031"/>
                  <a:pt x="626" y="2004"/>
                </a:cubicBezTo>
                <a:cubicBezTo>
                  <a:pt x="619" y="1996"/>
                  <a:pt x="612" y="1990"/>
                  <a:pt x="604" y="1984"/>
                </a:cubicBezTo>
                <a:cubicBezTo>
                  <a:pt x="600" y="1980"/>
                  <a:pt x="596" y="1977"/>
                  <a:pt x="593" y="1973"/>
                </a:cubicBezTo>
                <a:cubicBezTo>
                  <a:pt x="588" y="1966"/>
                  <a:pt x="588" y="1965"/>
                  <a:pt x="592" y="1957"/>
                </a:cubicBezTo>
                <a:cubicBezTo>
                  <a:pt x="604" y="1936"/>
                  <a:pt x="627" y="1923"/>
                  <a:pt x="640" y="1904"/>
                </a:cubicBezTo>
                <a:cubicBezTo>
                  <a:pt x="668" y="1943"/>
                  <a:pt x="687" y="1992"/>
                  <a:pt x="689" y="2041"/>
                </a:cubicBezTo>
                <a:cubicBezTo>
                  <a:pt x="691" y="2087"/>
                  <a:pt x="673" y="2128"/>
                  <a:pt x="641" y="2160"/>
                </a:cubicBezTo>
                <a:cubicBezTo>
                  <a:pt x="662" y="2142"/>
                  <a:pt x="679" y="2120"/>
                  <a:pt x="688" y="2094"/>
                </a:cubicBezTo>
                <a:cubicBezTo>
                  <a:pt x="684" y="2114"/>
                  <a:pt x="684" y="2133"/>
                  <a:pt x="685" y="2152"/>
                </a:cubicBezTo>
                <a:cubicBezTo>
                  <a:pt x="685" y="2095"/>
                  <a:pt x="709" y="2049"/>
                  <a:pt x="735" y="2000"/>
                </a:cubicBezTo>
                <a:cubicBezTo>
                  <a:pt x="733" y="2022"/>
                  <a:pt x="725" y="2043"/>
                  <a:pt x="723" y="2065"/>
                </a:cubicBezTo>
                <a:cubicBezTo>
                  <a:pt x="722" y="2086"/>
                  <a:pt x="728" y="2105"/>
                  <a:pt x="739" y="2123"/>
                </a:cubicBezTo>
                <a:cubicBezTo>
                  <a:pt x="725" y="2097"/>
                  <a:pt x="724" y="2071"/>
                  <a:pt x="732" y="2043"/>
                </a:cubicBezTo>
                <a:cubicBezTo>
                  <a:pt x="736" y="2028"/>
                  <a:pt x="742" y="2013"/>
                  <a:pt x="744" y="1998"/>
                </a:cubicBezTo>
                <a:cubicBezTo>
                  <a:pt x="744" y="1994"/>
                  <a:pt x="743" y="1986"/>
                  <a:pt x="744" y="1983"/>
                </a:cubicBezTo>
                <a:cubicBezTo>
                  <a:pt x="748" y="1974"/>
                  <a:pt x="752" y="1966"/>
                  <a:pt x="756" y="1957"/>
                </a:cubicBezTo>
                <a:cubicBezTo>
                  <a:pt x="761" y="2032"/>
                  <a:pt x="779" y="2105"/>
                  <a:pt x="789" y="2179"/>
                </a:cubicBezTo>
                <a:cubicBezTo>
                  <a:pt x="785" y="2125"/>
                  <a:pt x="777" y="2071"/>
                  <a:pt x="773" y="2016"/>
                </a:cubicBezTo>
                <a:cubicBezTo>
                  <a:pt x="803" y="1954"/>
                  <a:pt x="814" y="1884"/>
                  <a:pt x="830" y="1818"/>
                </a:cubicBezTo>
                <a:cubicBezTo>
                  <a:pt x="835" y="1828"/>
                  <a:pt x="841" y="1837"/>
                  <a:pt x="845" y="1848"/>
                </a:cubicBezTo>
                <a:cubicBezTo>
                  <a:pt x="848" y="1860"/>
                  <a:pt x="847" y="1873"/>
                  <a:pt x="844" y="1885"/>
                </a:cubicBezTo>
                <a:cubicBezTo>
                  <a:pt x="840" y="1903"/>
                  <a:pt x="832" y="1919"/>
                  <a:pt x="825" y="1935"/>
                </a:cubicBezTo>
                <a:cubicBezTo>
                  <a:pt x="838" y="1911"/>
                  <a:pt x="854" y="1884"/>
                  <a:pt x="852" y="1855"/>
                </a:cubicBezTo>
                <a:cubicBezTo>
                  <a:pt x="851" y="1840"/>
                  <a:pt x="843" y="1828"/>
                  <a:pt x="838" y="1815"/>
                </a:cubicBezTo>
                <a:cubicBezTo>
                  <a:pt x="835" y="1805"/>
                  <a:pt x="837" y="1791"/>
                  <a:pt x="839" y="1782"/>
                </a:cubicBezTo>
                <a:cubicBezTo>
                  <a:pt x="855" y="1802"/>
                  <a:pt x="874" y="1812"/>
                  <a:pt x="874" y="1840"/>
                </a:cubicBezTo>
                <a:cubicBezTo>
                  <a:pt x="873" y="1867"/>
                  <a:pt x="857" y="1890"/>
                  <a:pt x="844" y="1912"/>
                </a:cubicBezTo>
                <a:cubicBezTo>
                  <a:pt x="867" y="1879"/>
                  <a:pt x="897" y="1835"/>
                  <a:pt x="865" y="1797"/>
                </a:cubicBezTo>
                <a:cubicBezTo>
                  <a:pt x="859" y="1789"/>
                  <a:pt x="851" y="1782"/>
                  <a:pt x="846" y="1774"/>
                </a:cubicBezTo>
                <a:cubicBezTo>
                  <a:pt x="840" y="1765"/>
                  <a:pt x="850" y="1750"/>
                  <a:pt x="854" y="1741"/>
                </a:cubicBezTo>
                <a:cubicBezTo>
                  <a:pt x="859" y="1732"/>
                  <a:pt x="874" y="1727"/>
                  <a:pt x="883" y="1720"/>
                </a:cubicBezTo>
                <a:cubicBezTo>
                  <a:pt x="893" y="1713"/>
                  <a:pt x="903" y="1705"/>
                  <a:pt x="912" y="1698"/>
                </a:cubicBezTo>
                <a:cubicBezTo>
                  <a:pt x="911" y="1734"/>
                  <a:pt x="918" y="1770"/>
                  <a:pt x="924" y="1805"/>
                </a:cubicBezTo>
                <a:cubicBezTo>
                  <a:pt x="928" y="1823"/>
                  <a:pt x="931" y="1841"/>
                  <a:pt x="934" y="1859"/>
                </a:cubicBezTo>
                <a:cubicBezTo>
                  <a:pt x="935" y="1868"/>
                  <a:pt x="937" y="1874"/>
                  <a:pt x="931" y="1882"/>
                </a:cubicBezTo>
                <a:cubicBezTo>
                  <a:pt x="927" y="1888"/>
                  <a:pt x="922" y="1894"/>
                  <a:pt x="916" y="1900"/>
                </a:cubicBezTo>
                <a:cubicBezTo>
                  <a:pt x="890" y="1926"/>
                  <a:pt x="861" y="1951"/>
                  <a:pt x="840" y="1982"/>
                </a:cubicBezTo>
                <a:cubicBezTo>
                  <a:pt x="823" y="2009"/>
                  <a:pt x="816" y="2038"/>
                  <a:pt x="815" y="2070"/>
                </a:cubicBezTo>
                <a:cubicBezTo>
                  <a:pt x="817" y="2044"/>
                  <a:pt x="823" y="2019"/>
                  <a:pt x="838" y="1996"/>
                </a:cubicBezTo>
                <a:cubicBezTo>
                  <a:pt x="855" y="1970"/>
                  <a:pt x="879" y="1948"/>
                  <a:pt x="902" y="1928"/>
                </a:cubicBezTo>
                <a:cubicBezTo>
                  <a:pt x="878" y="1969"/>
                  <a:pt x="853" y="2006"/>
                  <a:pt x="853" y="2055"/>
                </a:cubicBezTo>
                <a:cubicBezTo>
                  <a:pt x="855" y="2018"/>
                  <a:pt x="870" y="1989"/>
                  <a:pt x="891" y="1960"/>
                </a:cubicBezTo>
                <a:cubicBezTo>
                  <a:pt x="886" y="1993"/>
                  <a:pt x="883" y="2027"/>
                  <a:pt x="892" y="2060"/>
                </a:cubicBezTo>
                <a:cubicBezTo>
                  <a:pt x="885" y="2026"/>
                  <a:pt x="889" y="1987"/>
                  <a:pt x="900" y="1954"/>
                </a:cubicBezTo>
                <a:cubicBezTo>
                  <a:pt x="907" y="1932"/>
                  <a:pt x="924" y="1913"/>
                  <a:pt x="939" y="1896"/>
                </a:cubicBezTo>
                <a:cubicBezTo>
                  <a:pt x="942" y="1919"/>
                  <a:pt x="944" y="1943"/>
                  <a:pt x="946" y="1966"/>
                </a:cubicBezTo>
                <a:cubicBezTo>
                  <a:pt x="947" y="1994"/>
                  <a:pt x="950" y="2021"/>
                  <a:pt x="947" y="2049"/>
                </a:cubicBezTo>
                <a:cubicBezTo>
                  <a:pt x="944" y="2048"/>
                  <a:pt x="942" y="2053"/>
                  <a:pt x="939" y="2055"/>
                </a:cubicBezTo>
                <a:cubicBezTo>
                  <a:pt x="933" y="2061"/>
                  <a:pt x="925" y="2066"/>
                  <a:pt x="918" y="2070"/>
                </a:cubicBezTo>
                <a:cubicBezTo>
                  <a:pt x="901" y="2080"/>
                  <a:pt x="883" y="2089"/>
                  <a:pt x="866" y="2099"/>
                </a:cubicBezTo>
                <a:cubicBezTo>
                  <a:pt x="837" y="2118"/>
                  <a:pt x="815" y="2140"/>
                  <a:pt x="806" y="2174"/>
                </a:cubicBezTo>
                <a:cubicBezTo>
                  <a:pt x="816" y="2146"/>
                  <a:pt x="833" y="2126"/>
                  <a:pt x="858" y="2111"/>
                </a:cubicBezTo>
                <a:cubicBezTo>
                  <a:pt x="885" y="2095"/>
                  <a:pt x="918" y="2087"/>
                  <a:pt x="944" y="2067"/>
                </a:cubicBezTo>
                <a:cubicBezTo>
                  <a:pt x="940" y="2092"/>
                  <a:pt x="933" y="2116"/>
                  <a:pt x="926" y="2140"/>
                </a:cubicBezTo>
                <a:cubicBezTo>
                  <a:pt x="920" y="2159"/>
                  <a:pt x="904" y="2171"/>
                  <a:pt x="890" y="2183"/>
                </a:cubicBezTo>
                <a:cubicBezTo>
                  <a:pt x="850" y="2219"/>
                  <a:pt x="822" y="2259"/>
                  <a:pt x="818" y="2313"/>
                </a:cubicBezTo>
                <a:cubicBezTo>
                  <a:pt x="822" y="2286"/>
                  <a:pt x="831" y="2261"/>
                  <a:pt x="847" y="2239"/>
                </a:cubicBezTo>
                <a:cubicBezTo>
                  <a:pt x="866" y="2212"/>
                  <a:pt x="893" y="2195"/>
                  <a:pt x="918" y="2174"/>
                </a:cubicBezTo>
                <a:cubicBezTo>
                  <a:pt x="919" y="2179"/>
                  <a:pt x="915" y="2187"/>
                  <a:pt x="914" y="2192"/>
                </a:cubicBezTo>
                <a:cubicBezTo>
                  <a:pt x="912" y="2201"/>
                  <a:pt x="910" y="2210"/>
                  <a:pt x="908" y="2220"/>
                </a:cubicBezTo>
                <a:cubicBezTo>
                  <a:pt x="905" y="2238"/>
                  <a:pt x="903" y="2257"/>
                  <a:pt x="904" y="2275"/>
                </a:cubicBezTo>
                <a:cubicBezTo>
                  <a:pt x="904" y="2305"/>
                  <a:pt x="911" y="2332"/>
                  <a:pt x="924" y="2359"/>
                </a:cubicBezTo>
                <a:cubicBezTo>
                  <a:pt x="902" y="2305"/>
                  <a:pt x="909" y="2249"/>
                  <a:pt x="925" y="2194"/>
                </a:cubicBezTo>
                <a:cubicBezTo>
                  <a:pt x="940" y="2226"/>
                  <a:pt x="960" y="2263"/>
                  <a:pt x="943" y="2297"/>
                </a:cubicBezTo>
                <a:cubicBezTo>
                  <a:pt x="957" y="2273"/>
                  <a:pt x="951" y="2247"/>
                  <a:pt x="943" y="2222"/>
                </a:cubicBezTo>
                <a:cubicBezTo>
                  <a:pt x="940" y="2210"/>
                  <a:pt x="931" y="2197"/>
                  <a:pt x="929" y="2184"/>
                </a:cubicBezTo>
                <a:cubicBezTo>
                  <a:pt x="928" y="2179"/>
                  <a:pt x="932" y="2173"/>
                  <a:pt x="934" y="2167"/>
                </a:cubicBezTo>
                <a:cubicBezTo>
                  <a:pt x="937" y="2158"/>
                  <a:pt x="940" y="2148"/>
                  <a:pt x="943" y="2139"/>
                </a:cubicBezTo>
                <a:cubicBezTo>
                  <a:pt x="948" y="2165"/>
                  <a:pt x="963" y="2188"/>
                  <a:pt x="970" y="2213"/>
                </a:cubicBezTo>
                <a:cubicBezTo>
                  <a:pt x="977" y="2237"/>
                  <a:pt x="976" y="2257"/>
                  <a:pt x="967" y="2280"/>
                </a:cubicBezTo>
                <a:cubicBezTo>
                  <a:pt x="986" y="2242"/>
                  <a:pt x="974" y="2206"/>
                  <a:pt x="961" y="2168"/>
                </a:cubicBezTo>
                <a:cubicBezTo>
                  <a:pt x="956" y="2152"/>
                  <a:pt x="946" y="2129"/>
                  <a:pt x="952" y="2113"/>
                </a:cubicBezTo>
                <a:cubicBezTo>
                  <a:pt x="959" y="2089"/>
                  <a:pt x="966" y="2064"/>
                  <a:pt x="970" y="2039"/>
                </a:cubicBezTo>
                <a:cubicBezTo>
                  <a:pt x="978" y="2049"/>
                  <a:pt x="981" y="2065"/>
                  <a:pt x="984" y="2077"/>
                </a:cubicBezTo>
                <a:cubicBezTo>
                  <a:pt x="988" y="2093"/>
                  <a:pt x="992" y="2109"/>
                  <a:pt x="995" y="2125"/>
                </a:cubicBezTo>
                <a:cubicBezTo>
                  <a:pt x="1001" y="2153"/>
                  <a:pt x="1002" y="2187"/>
                  <a:pt x="982" y="2210"/>
                </a:cubicBezTo>
                <a:cubicBezTo>
                  <a:pt x="1009" y="2183"/>
                  <a:pt x="1005" y="2139"/>
                  <a:pt x="998" y="2105"/>
                </a:cubicBezTo>
                <a:cubicBezTo>
                  <a:pt x="1015" y="2123"/>
                  <a:pt x="1021" y="2144"/>
                  <a:pt x="1022" y="2167"/>
                </a:cubicBezTo>
                <a:cubicBezTo>
                  <a:pt x="1022" y="2144"/>
                  <a:pt x="1018" y="2123"/>
                  <a:pt x="1004" y="2104"/>
                </a:cubicBezTo>
                <a:cubicBezTo>
                  <a:pt x="1001" y="2100"/>
                  <a:pt x="997" y="2097"/>
                  <a:pt x="996" y="2092"/>
                </a:cubicBezTo>
                <a:cubicBezTo>
                  <a:pt x="995" y="2085"/>
                  <a:pt x="994" y="2077"/>
                  <a:pt x="992" y="2070"/>
                </a:cubicBezTo>
                <a:cubicBezTo>
                  <a:pt x="990" y="2058"/>
                  <a:pt x="987" y="2045"/>
                  <a:pt x="981" y="2035"/>
                </a:cubicBezTo>
                <a:cubicBezTo>
                  <a:pt x="979" y="2031"/>
                  <a:pt x="976" y="2027"/>
                  <a:pt x="971" y="2025"/>
                </a:cubicBezTo>
                <a:cubicBezTo>
                  <a:pt x="972" y="2018"/>
                  <a:pt x="972" y="2011"/>
                  <a:pt x="972" y="2003"/>
                </a:cubicBezTo>
                <a:cubicBezTo>
                  <a:pt x="972" y="1992"/>
                  <a:pt x="972" y="1981"/>
                  <a:pt x="972" y="1969"/>
                </a:cubicBezTo>
                <a:cubicBezTo>
                  <a:pt x="972" y="1947"/>
                  <a:pt x="971" y="1925"/>
                  <a:pt x="971" y="1903"/>
                </a:cubicBezTo>
                <a:cubicBezTo>
                  <a:pt x="977" y="1909"/>
                  <a:pt x="983" y="1915"/>
                  <a:pt x="989" y="1921"/>
                </a:cubicBezTo>
                <a:cubicBezTo>
                  <a:pt x="992" y="1924"/>
                  <a:pt x="995" y="1927"/>
                  <a:pt x="998" y="1930"/>
                </a:cubicBezTo>
                <a:cubicBezTo>
                  <a:pt x="1002" y="1935"/>
                  <a:pt x="1000" y="1937"/>
                  <a:pt x="1000" y="1943"/>
                </a:cubicBezTo>
                <a:cubicBezTo>
                  <a:pt x="998" y="1958"/>
                  <a:pt x="1000" y="1972"/>
                  <a:pt x="1003" y="1986"/>
                </a:cubicBezTo>
                <a:cubicBezTo>
                  <a:pt x="1001" y="1969"/>
                  <a:pt x="1001" y="1953"/>
                  <a:pt x="1004" y="1937"/>
                </a:cubicBezTo>
                <a:cubicBezTo>
                  <a:pt x="1030" y="1968"/>
                  <a:pt x="999" y="2003"/>
                  <a:pt x="996" y="2037"/>
                </a:cubicBezTo>
                <a:cubicBezTo>
                  <a:pt x="1000" y="2011"/>
                  <a:pt x="1018" y="1990"/>
                  <a:pt x="1020" y="1964"/>
                </a:cubicBezTo>
                <a:cubicBezTo>
                  <a:pt x="1037" y="2005"/>
                  <a:pt x="1027" y="2053"/>
                  <a:pt x="1033" y="2096"/>
                </a:cubicBezTo>
                <a:cubicBezTo>
                  <a:pt x="1030" y="2055"/>
                  <a:pt x="1040" y="2013"/>
                  <a:pt x="1032" y="1972"/>
                </a:cubicBezTo>
                <a:cubicBezTo>
                  <a:pt x="1030" y="1962"/>
                  <a:pt x="1026" y="1952"/>
                  <a:pt x="1021" y="1943"/>
                </a:cubicBezTo>
                <a:cubicBezTo>
                  <a:pt x="1019" y="1938"/>
                  <a:pt x="1015" y="1933"/>
                  <a:pt x="1012" y="1929"/>
                </a:cubicBezTo>
                <a:cubicBezTo>
                  <a:pt x="1008" y="1923"/>
                  <a:pt x="1007" y="1922"/>
                  <a:pt x="1010" y="1914"/>
                </a:cubicBezTo>
                <a:cubicBezTo>
                  <a:pt x="1016" y="1893"/>
                  <a:pt x="1023" y="1873"/>
                  <a:pt x="1027" y="1852"/>
                </a:cubicBezTo>
                <a:cubicBezTo>
                  <a:pt x="1038" y="1874"/>
                  <a:pt x="1049" y="1899"/>
                  <a:pt x="1056" y="1923"/>
                </a:cubicBezTo>
                <a:cubicBezTo>
                  <a:pt x="1063" y="1949"/>
                  <a:pt x="1062" y="1977"/>
                  <a:pt x="1059" y="2004"/>
                </a:cubicBezTo>
                <a:cubicBezTo>
                  <a:pt x="1052" y="2059"/>
                  <a:pt x="1023" y="2109"/>
                  <a:pt x="1025" y="2166"/>
                </a:cubicBezTo>
                <a:cubicBezTo>
                  <a:pt x="1035" y="2133"/>
                  <a:pt x="1047" y="2100"/>
                  <a:pt x="1061" y="2067"/>
                </a:cubicBezTo>
                <a:cubicBezTo>
                  <a:pt x="1075" y="2114"/>
                  <a:pt x="1099" y="2160"/>
                  <a:pt x="1085" y="2210"/>
                </a:cubicBezTo>
                <a:cubicBezTo>
                  <a:pt x="1098" y="2172"/>
                  <a:pt x="1090" y="2133"/>
                  <a:pt x="1079" y="2096"/>
                </a:cubicBezTo>
                <a:cubicBezTo>
                  <a:pt x="1076" y="2087"/>
                  <a:pt x="1073" y="2077"/>
                  <a:pt x="1071" y="2068"/>
                </a:cubicBezTo>
                <a:cubicBezTo>
                  <a:pt x="1070" y="2064"/>
                  <a:pt x="1069" y="2060"/>
                  <a:pt x="1068" y="2056"/>
                </a:cubicBezTo>
                <a:cubicBezTo>
                  <a:pt x="1067" y="2051"/>
                  <a:pt x="1070" y="2047"/>
                  <a:pt x="1073" y="2042"/>
                </a:cubicBezTo>
                <a:cubicBezTo>
                  <a:pt x="1082" y="2026"/>
                  <a:pt x="1088" y="2009"/>
                  <a:pt x="1089" y="1990"/>
                </a:cubicBezTo>
                <a:cubicBezTo>
                  <a:pt x="1101" y="2042"/>
                  <a:pt x="1116" y="2094"/>
                  <a:pt x="1108" y="2148"/>
                </a:cubicBezTo>
                <a:cubicBezTo>
                  <a:pt x="1117" y="2108"/>
                  <a:pt x="1113" y="2068"/>
                  <a:pt x="1106" y="2027"/>
                </a:cubicBezTo>
                <a:cubicBezTo>
                  <a:pt x="1102" y="2003"/>
                  <a:pt x="1097" y="1980"/>
                  <a:pt x="1095" y="1956"/>
                </a:cubicBezTo>
                <a:cubicBezTo>
                  <a:pt x="1093" y="1934"/>
                  <a:pt x="1094" y="1913"/>
                  <a:pt x="1090" y="1891"/>
                </a:cubicBezTo>
                <a:cubicBezTo>
                  <a:pt x="1109" y="1924"/>
                  <a:pt x="1132" y="1955"/>
                  <a:pt x="1133" y="1994"/>
                </a:cubicBezTo>
                <a:cubicBezTo>
                  <a:pt x="1134" y="2024"/>
                  <a:pt x="1126" y="2054"/>
                  <a:pt x="1117" y="2083"/>
                </a:cubicBezTo>
                <a:cubicBezTo>
                  <a:pt x="1125" y="2062"/>
                  <a:pt x="1132" y="2042"/>
                  <a:pt x="1136" y="2020"/>
                </a:cubicBezTo>
                <a:cubicBezTo>
                  <a:pt x="1133" y="2070"/>
                  <a:pt x="1124" y="2118"/>
                  <a:pt x="1129" y="2169"/>
                </a:cubicBezTo>
                <a:cubicBezTo>
                  <a:pt x="1128" y="2117"/>
                  <a:pt x="1141" y="2067"/>
                  <a:pt x="1147" y="2016"/>
                </a:cubicBezTo>
                <a:cubicBezTo>
                  <a:pt x="1158" y="2064"/>
                  <a:pt x="1168" y="2110"/>
                  <a:pt x="1160" y="2159"/>
                </a:cubicBezTo>
                <a:cubicBezTo>
                  <a:pt x="1171" y="2111"/>
                  <a:pt x="1164" y="2064"/>
                  <a:pt x="1157" y="2015"/>
                </a:cubicBezTo>
                <a:cubicBezTo>
                  <a:pt x="1150" y="1973"/>
                  <a:pt x="1148" y="1930"/>
                  <a:pt x="1146" y="1888"/>
                </a:cubicBezTo>
                <a:cubicBezTo>
                  <a:pt x="1162" y="1915"/>
                  <a:pt x="1174" y="1945"/>
                  <a:pt x="1179" y="1977"/>
                </a:cubicBezTo>
                <a:cubicBezTo>
                  <a:pt x="1184" y="2010"/>
                  <a:pt x="1182" y="2043"/>
                  <a:pt x="1185" y="2077"/>
                </a:cubicBezTo>
                <a:cubicBezTo>
                  <a:pt x="1190" y="2133"/>
                  <a:pt x="1212" y="2183"/>
                  <a:pt x="1237" y="2233"/>
                </a:cubicBezTo>
                <a:cubicBezTo>
                  <a:pt x="1215" y="2181"/>
                  <a:pt x="1197" y="2129"/>
                  <a:pt x="1196" y="2072"/>
                </a:cubicBezTo>
                <a:cubicBezTo>
                  <a:pt x="1248" y="2098"/>
                  <a:pt x="1263" y="2161"/>
                  <a:pt x="1258" y="2214"/>
                </a:cubicBezTo>
                <a:cubicBezTo>
                  <a:pt x="1265" y="2172"/>
                  <a:pt x="1260" y="2125"/>
                  <a:pt x="1234" y="2090"/>
                </a:cubicBezTo>
                <a:cubicBezTo>
                  <a:pt x="1227" y="2082"/>
                  <a:pt x="1220" y="2074"/>
                  <a:pt x="1211" y="2068"/>
                </a:cubicBezTo>
                <a:cubicBezTo>
                  <a:pt x="1208" y="2066"/>
                  <a:pt x="1205" y="2064"/>
                  <a:pt x="1202" y="2062"/>
                </a:cubicBezTo>
                <a:cubicBezTo>
                  <a:pt x="1195" y="2059"/>
                  <a:pt x="1196" y="2058"/>
                  <a:pt x="1197" y="2050"/>
                </a:cubicBezTo>
                <a:cubicBezTo>
                  <a:pt x="1197" y="2024"/>
                  <a:pt x="1199" y="1998"/>
                  <a:pt x="1196" y="1972"/>
                </a:cubicBezTo>
                <a:cubicBezTo>
                  <a:pt x="1205" y="1996"/>
                  <a:pt x="1217" y="2019"/>
                  <a:pt x="1231" y="2040"/>
                </a:cubicBezTo>
                <a:cubicBezTo>
                  <a:pt x="1207" y="2001"/>
                  <a:pt x="1194" y="1956"/>
                  <a:pt x="1188" y="1910"/>
                </a:cubicBezTo>
                <a:cubicBezTo>
                  <a:pt x="1221" y="1929"/>
                  <a:pt x="1244" y="1956"/>
                  <a:pt x="1256" y="1992"/>
                </a:cubicBezTo>
                <a:cubicBezTo>
                  <a:pt x="1266" y="2024"/>
                  <a:pt x="1268" y="2057"/>
                  <a:pt x="1269" y="2091"/>
                </a:cubicBezTo>
                <a:cubicBezTo>
                  <a:pt x="1271" y="2051"/>
                  <a:pt x="1272" y="2006"/>
                  <a:pt x="1255" y="1969"/>
                </a:cubicBezTo>
                <a:cubicBezTo>
                  <a:pt x="1246" y="1948"/>
                  <a:pt x="1235" y="1931"/>
                  <a:pt x="1218" y="1915"/>
                </a:cubicBezTo>
                <a:cubicBezTo>
                  <a:pt x="1210" y="1908"/>
                  <a:pt x="1201" y="1902"/>
                  <a:pt x="1193" y="1896"/>
                </a:cubicBezTo>
                <a:cubicBezTo>
                  <a:pt x="1184" y="1889"/>
                  <a:pt x="1186" y="1880"/>
                  <a:pt x="1186" y="1870"/>
                </a:cubicBezTo>
                <a:cubicBezTo>
                  <a:pt x="1197" y="1880"/>
                  <a:pt x="1209" y="1889"/>
                  <a:pt x="1222" y="1897"/>
                </a:cubicBezTo>
                <a:cubicBezTo>
                  <a:pt x="1233" y="1904"/>
                  <a:pt x="1242" y="1914"/>
                  <a:pt x="1252" y="1922"/>
                </a:cubicBezTo>
                <a:cubicBezTo>
                  <a:pt x="1258" y="1927"/>
                  <a:pt x="1264" y="1931"/>
                  <a:pt x="1270" y="1935"/>
                </a:cubicBezTo>
                <a:cubicBezTo>
                  <a:pt x="1278" y="1939"/>
                  <a:pt x="1279" y="1944"/>
                  <a:pt x="1282" y="1952"/>
                </a:cubicBezTo>
                <a:cubicBezTo>
                  <a:pt x="1288" y="1968"/>
                  <a:pt x="1294" y="1983"/>
                  <a:pt x="1300" y="1998"/>
                </a:cubicBezTo>
                <a:cubicBezTo>
                  <a:pt x="1303" y="2006"/>
                  <a:pt x="1306" y="2013"/>
                  <a:pt x="1309" y="2021"/>
                </a:cubicBezTo>
                <a:cubicBezTo>
                  <a:pt x="1312" y="2029"/>
                  <a:pt x="1312" y="2030"/>
                  <a:pt x="1308" y="2038"/>
                </a:cubicBezTo>
                <a:cubicBezTo>
                  <a:pt x="1303" y="2051"/>
                  <a:pt x="1293" y="2062"/>
                  <a:pt x="1285" y="2074"/>
                </a:cubicBezTo>
                <a:cubicBezTo>
                  <a:pt x="1271" y="2096"/>
                  <a:pt x="1265" y="2118"/>
                  <a:pt x="1266" y="2144"/>
                </a:cubicBezTo>
                <a:cubicBezTo>
                  <a:pt x="1266" y="2127"/>
                  <a:pt x="1269" y="2112"/>
                  <a:pt x="1277" y="2097"/>
                </a:cubicBezTo>
                <a:cubicBezTo>
                  <a:pt x="1287" y="2076"/>
                  <a:pt x="1306" y="2061"/>
                  <a:pt x="1316" y="2040"/>
                </a:cubicBezTo>
                <a:cubicBezTo>
                  <a:pt x="1341" y="2108"/>
                  <a:pt x="1368" y="2184"/>
                  <a:pt x="1311" y="2243"/>
                </a:cubicBezTo>
                <a:cubicBezTo>
                  <a:pt x="1349" y="2209"/>
                  <a:pt x="1358" y="2163"/>
                  <a:pt x="1350" y="2115"/>
                </a:cubicBezTo>
                <a:cubicBezTo>
                  <a:pt x="1341" y="2059"/>
                  <a:pt x="1321" y="2004"/>
                  <a:pt x="1304" y="1950"/>
                </a:cubicBezTo>
                <a:cubicBezTo>
                  <a:pt x="1316" y="1955"/>
                  <a:pt x="1328" y="1958"/>
                  <a:pt x="1341" y="1961"/>
                </a:cubicBezTo>
                <a:cubicBezTo>
                  <a:pt x="1345" y="1962"/>
                  <a:pt x="1352" y="1962"/>
                  <a:pt x="1355" y="1965"/>
                </a:cubicBezTo>
                <a:cubicBezTo>
                  <a:pt x="1359" y="1969"/>
                  <a:pt x="1363" y="1974"/>
                  <a:pt x="1366" y="1979"/>
                </a:cubicBezTo>
                <a:cubicBezTo>
                  <a:pt x="1380" y="2002"/>
                  <a:pt x="1389" y="2029"/>
                  <a:pt x="1390" y="2056"/>
                </a:cubicBezTo>
                <a:cubicBezTo>
                  <a:pt x="1394" y="2103"/>
                  <a:pt x="1383" y="2155"/>
                  <a:pt x="1352" y="2191"/>
                </a:cubicBezTo>
                <a:cubicBezTo>
                  <a:pt x="1407" y="2136"/>
                  <a:pt x="1416" y="2034"/>
                  <a:pt x="1377" y="1967"/>
                </a:cubicBezTo>
                <a:cubicBezTo>
                  <a:pt x="1388" y="1969"/>
                  <a:pt x="1402" y="1969"/>
                  <a:pt x="1412" y="1974"/>
                </a:cubicBezTo>
                <a:cubicBezTo>
                  <a:pt x="1422" y="1979"/>
                  <a:pt x="1433" y="1993"/>
                  <a:pt x="1439" y="2003"/>
                </a:cubicBezTo>
                <a:cubicBezTo>
                  <a:pt x="1458" y="2034"/>
                  <a:pt x="1456" y="2068"/>
                  <a:pt x="1446" y="2101"/>
                </a:cubicBezTo>
                <a:cubicBezTo>
                  <a:pt x="1462" y="2057"/>
                  <a:pt x="1461" y="2010"/>
                  <a:pt x="1426" y="1974"/>
                </a:cubicBezTo>
                <a:cubicBezTo>
                  <a:pt x="1434" y="1975"/>
                  <a:pt x="1441" y="1977"/>
                  <a:pt x="1449" y="1978"/>
                </a:cubicBezTo>
                <a:cubicBezTo>
                  <a:pt x="1454" y="1979"/>
                  <a:pt x="1473" y="1980"/>
                  <a:pt x="1473" y="1985"/>
                </a:cubicBezTo>
                <a:cubicBezTo>
                  <a:pt x="1473" y="2000"/>
                  <a:pt x="1484" y="2012"/>
                  <a:pt x="1489" y="2025"/>
                </a:cubicBezTo>
                <a:cubicBezTo>
                  <a:pt x="1494" y="2035"/>
                  <a:pt x="1498" y="2045"/>
                  <a:pt x="1500" y="2056"/>
                </a:cubicBezTo>
                <a:cubicBezTo>
                  <a:pt x="1502" y="2066"/>
                  <a:pt x="1489" y="2082"/>
                  <a:pt x="1484" y="2089"/>
                </a:cubicBezTo>
                <a:cubicBezTo>
                  <a:pt x="1466" y="2116"/>
                  <a:pt x="1448" y="2143"/>
                  <a:pt x="1443" y="2176"/>
                </a:cubicBezTo>
                <a:cubicBezTo>
                  <a:pt x="1437" y="2207"/>
                  <a:pt x="1444" y="2237"/>
                  <a:pt x="1456" y="2265"/>
                </a:cubicBezTo>
                <a:cubicBezTo>
                  <a:pt x="1444" y="2231"/>
                  <a:pt x="1440" y="2197"/>
                  <a:pt x="1453" y="2162"/>
                </a:cubicBezTo>
                <a:cubicBezTo>
                  <a:pt x="1466" y="2127"/>
                  <a:pt x="1495" y="2102"/>
                  <a:pt x="1511" y="2069"/>
                </a:cubicBezTo>
                <a:cubicBezTo>
                  <a:pt x="1520" y="2096"/>
                  <a:pt x="1521" y="2123"/>
                  <a:pt x="1528" y="2150"/>
                </a:cubicBezTo>
                <a:cubicBezTo>
                  <a:pt x="1536" y="2172"/>
                  <a:pt x="1557" y="2185"/>
                  <a:pt x="1568" y="2205"/>
                </a:cubicBezTo>
                <a:cubicBezTo>
                  <a:pt x="1560" y="2187"/>
                  <a:pt x="1544" y="2175"/>
                  <a:pt x="1536" y="2158"/>
                </a:cubicBezTo>
                <a:cubicBezTo>
                  <a:pt x="1525" y="2142"/>
                  <a:pt x="1528" y="2116"/>
                  <a:pt x="1526" y="2098"/>
                </a:cubicBezTo>
                <a:cubicBezTo>
                  <a:pt x="1525" y="2079"/>
                  <a:pt x="1520" y="2061"/>
                  <a:pt x="1513" y="2044"/>
                </a:cubicBezTo>
                <a:cubicBezTo>
                  <a:pt x="1509" y="2033"/>
                  <a:pt x="1504" y="2023"/>
                  <a:pt x="1499" y="2012"/>
                </a:cubicBezTo>
                <a:cubicBezTo>
                  <a:pt x="1495" y="2004"/>
                  <a:pt x="1488" y="1995"/>
                  <a:pt x="1489" y="1986"/>
                </a:cubicBezTo>
                <a:cubicBezTo>
                  <a:pt x="1504" y="1989"/>
                  <a:pt x="1518" y="1993"/>
                  <a:pt x="1532" y="1999"/>
                </a:cubicBezTo>
                <a:cubicBezTo>
                  <a:pt x="1532" y="2012"/>
                  <a:pt x="1533" y="2024"/>
                  <a:pt x="1537" y="2036"/>
                </a:cubicBezTo>
                <a:cubicBezTo>
                  <a:pt x="1534" y="2024"/>
                  <a:pt x="1533" y="2012"/>
                  <a:pt x="1534" y="2001"/>
                </a:cubicBezTo>
                <a:cubicBezTo>
                  <a:pt x="1559" y="2012"/>
                  <a:pt x="1577" y="2032"/>
                  <a:pt x="1577" y="2061"/>
                </a:cubicBezTo>
                <a:cubicBezTo>
                  <a:pt x="1578" y="2086"/>
                  <a:pt x="1569" y="2110"/>
                  <a:pt x="1559" y="2132"/>
                </a:cubicBezTo>
                <a:cubicBezTo>
                  <a:pt x="1576" y="2100"/>
                  <a:pt x="1593" y="2059"/>
                  <a:pt x="1575" y="2024"/>
                </a:cubicBezTo>
                <a:cubicBezTo>
                  <a:pt x="1570" y="2016"/>
                  <a:pt x="1564" y="2009"/>
                  <a:pt x="1556" y="2003"/>
                </a:cubicBezTo>
                <a:cubicBezTo>
                  <a:pt x="1553" y="2000"/>
                  <a:pt x="1550" y="1998"/>
                  <a:pt x="1547" y="1996"/>
                </a:cubicBezTo>
                <a:cubicBezTo>
                  <a:pt x="1541" y="1992"/>
                  <a:pt x="1536" y="1992"/>
                  <a:pt x="1537" y="1985"/>
                </a:cubicBezTo>
                <a:cubicBezTo>
                  <a:pt x="1539" y="1974"/>
                  <a:pt x="1541" y="1963"/>
                  <a:pt x="1541" y="1952"/>
                </a:cubicBezTo>
                <a:cubicBezTo>
                  <a:pt x="1541" y="1942"/>
                  <a:pt x="1538" y="1932"/>
                  <a:pt x="1538" y="1923"/>
                </a:cubicBezTo>
                <a:cubicBezTo>
                  <a:pt x="1548" y="1935"/>
                  <a:pt x="1557" y="1947"/>
                  <a:pt x="1565" y="1961"/>
                </a:cubicBezTo>
                <a:cubicBezTo>
                  <a:pt x="1573" y="1974"/>
                  <a:pt x="1576" y="1986"/>
                  <a:pt x="1579" y="2002"/>
                </a:cubicBezTo>
                <a:cubicBezTo>
                  <a:pt x="1584" y="2027"/>
                  <a:pt x="1586" y="2052"/>
                  <a:pt x="1588" y="2077"/>
                </a:cubicBezTo>
                <a:cubicBezTo>
                  <a:pt x="1588" y="2046"/>
                  <a:pt x="1587" y="2016"/>
                  <a:pt x="1582" y="1986"/>
                </a:cubicBezTo>
                <a:cubicBezTo>
                  <a:pt x="1593" y="1998"/>
                  <a:pt x="1607" y="2007"/>
                  <a:pt x="1624" y="2009"/>
                </a:cubicBezTo>
                <a:cubicBezTo>
                  <a:pt x="1613" y="2007"/>
                  <a:pt x="1604" y="2002"/>
                  <a:pt x="1595" y="1995"/>
                </a:cubicBezTo>
                <a:cubicBezTo>
                  <a:pt x="1591" y="1991"/>
                  <a:pt x="1587" y="1987"/>
                  <a:pt x="1583" y="1982"/>
                </a:cubicBezTo>
                <a:cubicBezTo>
                  <a:pt x="1579" y="1976"/>
                  <a:pt x="1578" y="1967"/>
                  <a:pt x="1576" y="1959"/>
                </a:cubicBezTo>
                <a:cubicBezTo>
                  <a:pt x="1570" y="1933"/>
                  <a:pt x="1558" y="1908"/>
                  <a:pt x="1541" y="1887"/>
                </a:cubicBezTo>
                <a:cubicBezTo>
                  <a:pt x="1560" y="1889"/>
                  <a:pt x="1579" y="1895"/>
                  <a:pt x="1596" y="1904"/>
                </a:cubicBezTo>
                <a:cubicBezTo>
                  <a:pt x="1601" y="1918"/>
                  <a:pt x="1609" y="1930"/>
                  <a:pt x="1620" y="1941"/>
                </a:cubicBezTo>
                <a:cubicBezTo>
                  <a:pt x="1611" y="1930"/>
                  <a:pt x="1604" y="1919"/>
                  <a:pt x="1600" y="1906"/>
                </a:cubicBezTo>
                <a:cubicBezTo>
                  <a:pt x="1629" y="1922"/>
                  <a:pt x="1654" y="1946"/>
                  <a:pt x="1673" y="1973"/>
                </a:cubicBezTo>
                <a:cubicBezTo>
                  <a:pt x="1666" y="1955"/>
                  <a:pt x="1654" y="1938"/>
                  <a:pt x="1642" y="1923"/>
                </a:cubicBezTo>
                <a:cubicBezTo>
                  <a:pt x="1630" y="1909"/>
                  <a:pt x="1617" y="1897"/>
                  <a:pt x="1602" y="1887"/>
                </a:cubicBezTo>
                <a:cubicBezTo>
                  <a:pt x="1597" y="1884"/>
                  <a:pt x="1593" y="1884"/>
                  <a:pt x="1592" y="1877"/>
                </a:cubicBezTo>
                <a:cubicBezTo>
                  <a:pt x="1590" y="1871"/>
                  <a:pt x="1589" y="1865"/>
                  <a:pt x="1588" y="1859"/>
                </a:cubicBezTo>
                <a:cubicBezTo>
                  <a:pt x="1586" y="1847"/>
                  <a:pt x="1585" y="1835"/>
                  <a:pt x="1583" y="1823"/>
                </a:cubicBezTo>
                <a:cubicBezTo>
                  <a:pt x="1598" y="1823"/>
                  <a:pt x="1614" y="1823"/>
                  <a:pt x="1630" y="1826"/>
                </a:cubicBezTo>
                <a:cubicBezTo>
                  <a:pt x="1637" y="1827"/>
                  <a:pt x="1644" y="1829"/>
                  <a:pt x="1651" y="1832"/>
                </a:cubicBezTo>
                <a:cubicBezTo>
                  <a:pt x="1660" y="1835"/>
                  <a:pt x="1663" y="1836"/>
                  <a:pt x="1667" y="1845"/>
                </a:cubicBezTo>
                <a:cubicBezTo>
                  <a:pt x="1678" y="1868"/>
                  <a:pt x="1681" y="1894"/>
                  <a:pt x="1684" y="1919"/>
                </a:cubicBezTo>
                <a:cubicBezTo>
                  <a:pt x="1683" y="1893"/>
                  <a:pt x="1681" y="1865"/>
                  <a:pt x="1671" y="1840"/>
                </a:cubicBezTo>
                <a:cubicBezTo>
                  <a:pt x="1674" y="1842"/>
                  <a:pt x="1674" y="1844"/>
                  <a:pt x="1679" y="1846"/>
                </a:cubicBezTo>
                <a:cubicBezTo>
                  <a:pt x="1687" y="1850"/>
                  <a:pt x="1694" y="1855"/>
                  <a:pt x="1700" y="1861"/>
                </a:cubicBezTo>
                <a:cubicBezTo>
                  <a:pt x="1714" y="1874"/>
                  <a:pt x="1726" y="1889"/>
                  <a:pt x="1736" y="1906"/>
                </a:cubicBezTo>
                <a:cubicBezTo>
                  <a:pt x="1751" y="1934"/>
                  <a:pt x="1760" y="1964"/>
                  <a:pt x="1764" y="1996"/>
                </a:cubicBezTo>
                <a:cubicBezTo>
                  <a:pt x="1761" y="1949"/>
                  <a:pt x="1748" y="1903"/>
                  <a:pt x="1718" y="1866"/>
                </a:cubicBezTo>
                <a:cubicBezTo>
                  <a:pt x="1747" y="1878"/>
                  <a:pt x="1776" y="1890"/>
                  <a:pt x="1802" y="1909"/>
                </a:cubicBezTo>
                <a:cubicBezTo>
                  <a:pt x="1815" y="1918"/>
                  <a:pt x="1822" y="1928"/>
                  <a:pt x="1827" y="1944"/>
                </a:cubicBezTo>
                <a:cubicBezTo>
                  <a:pt x="1831" y="1957"/>
                  <a:pt x="1835" y="1977"/>
                  <a:pt x="1850" y="1982"/>
                </a:cubicBezTo>
                <a:cubicBezTo>
                  <a:pt x="1826" y="1972"/>
                  <a:pt x="1835" y="1934"/>
                  <a:pt x="1819" y="1917"/>
                </a:cubicBezTo>
                <a:cubicBezTo>
                  <a:pt x="1803" y="1898"/>
                  <a:pt x="1778" y="1883"/>
                  <a:pt x="1756" y="1873"/>
                </a:cubicBezTo>
                <a:cubicBezTo>
                  <a:pt x="1778" y="1875"/>
                  <a:pt x="1794" y="1860"/>
                  <a:pt x="1816" y="1871"/>
                </a:cubicBezTo>
                <a:cubicBezTo>
                  <a:pt x="1837" y="1882"/>
                  <a:pt x="1857" y="1891"/>
                  <a:pt x="1880" y="1898"/>
                </a:cubicBezTo>
                <a:cubicBezTo>
                  <a:pt x="1867" y="1893"/>
                  <a:pt x="1853" y="1888"/>
                  <a:pt x="1841" y="1882"/>
                </a:cubicBezTo>
                <a:cubicBezTo>
                  <a:pt x="1826" y="1874"/>
                  <a:pt x="1814" y="1861"/>
                  <a:pt x="1797" y="1860"/>
                </a:cubicBezTo>
                <a:cubicBezTo>
                  <a:pt x="1781" y="1859"/>
                  <a:pt x="1768" y="1867"/>
                  <a:pt x="1752" y="1863"/>
                </a:cubicBezTo>
                <a:cubicBezTo>
                  <a:pt x="1733" y="1858"/>
                  <a:pt x="1717" y="1849"/>
                  <a:pt x="1700" y="1840"/>
                </a:cubicBezTo>
                <a:cubicBezTo>
                  <a:pt x="1687" y="1833"/>
                  <a:pt x="1674" y="1827"/>
                  <a:pt x="1661" y="1820"/>
                </a:cubicBezTo>
                <a:cubicBezTo>
                  <a:pt x="1652" y="1806"/>
                  <a:pt x="1640" y="1794"/>
                  <a:pt x="1626" y="1785"/>
                </a:cubicBezTo>
                <a:cubicBezTo>
                  <a:pt x="1611" y="1775"/>
                  <a:pt x="1594" y="1771"/>
                  <a:pt x="1579" y="1764"/>
                </a:cubicBezTo>
                <a:cubicBezTo>
                  <a:pt x="1565" y="1758"/>
                  <a:pt x="1563" y="1749"/>
                  <a:pt x="1557" y="1735"/>
                </a:cubicBezTo>
                <a:cubicBezTo>
                  <a:pt x="1600" y="1740"/>
                  <a:pt x="1642" y="1749"/>
                  <a:pt x="1683" y="1764"/>
                </a:cubicBezTo>
                <a:cubicBezTo>
                  <a:pt x="1718" y="1777"/>
                  <a:pt x="1732" y="1821"/>
                  <a:pt x="1751" y="1851"/>
                </a:cubicBezTo>
                <a:cubicBezTo>
                  <a:pt x="1737" y="1826"/>
                  <a:pt x="1728" y="1797"/>
                  <a:pt x="1710" y="1774"/>
                </a:cubicBezTo>
                <a:cubicBezTo>
                  <a:pt x="1729" y="1782"/>
                  <a:pt x="1748" y="1792"/>
                  <a:pt x="1766" y="1802"/>
                </a:cubicBezTo>
                <a:cubicBezTo>
                  <a:pt x="1770" y="1804"/>
                  <a:pt x="1773" y="1805"/>
                  <a:pt x="1774" y="1809"/>
                </a:cubicBezTo>
                <a:cubicBezTo>
                  <a:pt x="1774" y="1814"/>
                  <a:pt x="1774" y="1820"/>
                  <a:pt x="1774" y="1825"/>
                </a:cubicBezTo>
                <a:cubicBezTo>
                  <a:pt x="1774" y="1830"/>
                  <a:pt x="1774" y="1836"/>
                  <a:pt x="1774" y="1841"/>
                </a:cubicBezTo>
                <a:cubicBezTo>
                  <a:pt x="1774" y="1830"/>
                  <a:pt x="1775" y="1819"/>
                  <a:pt x="1776" y="1808"/>
                </a:cubicBezTo>
                <a:cubicBezTo>
                  <a:pt x="1781" y="1810"/>
                  <a:pt x="1785" y="1813"/>
                  <a:pt x="1790" y="1817"/>
                </a:cubicBezTo>
                <a:cubicBezTo>
                  <a:pt x="1788" y="1815"/>
                  <a:pt x="1787" y="1814"/>
                  <a:pt x="1785" y="1813"/>
                </a:cubicBezTo>
                <a:cubicBezTo>
                  <a:pt x="1778" y="1807"/>
                  <a:pt x="1776" y="1807"/>
                  <a:pt x="1776" y="1797"/>
                </a:cubicBezTo>
                <a:cubicBezTo>
                  <a:pt x="1777" y="1784"/>
                  <a:pt x="1777" y="1771"/>
                  <a:pt x="1776" y="1758"/>
                </a:cubicBezTo>
                <a:cubicBezTo>
                  <a:pt x="1774" y="1733"/>
                  <a:pt x="1768" y="1708"/>
                  <a:pt x="1752" y="1689"/>
                </a:cubicBezTo>
                <a:cubicBezTo>
                  <a:pt x="1775" y="1690"/>
                  <a:pt x="1800" y="1697"/>
                  <a:pt x="1815" y="1715"/>
                </a:cubicBezTo>
                <a:cubicBezTo>
                  <a:pt x="1832" y="1734"/>
                  <a:pt x="1825" y="1762"/>
                  <a:pt x="1840" y="1782"/>
                </a:cubicBezTo>
                <a:cubicBezTo>
                  <a:pt x="1854" y="1804"/>
                  <a:pt x="1881" y="1812"/>
                  <a:pt x="1906" y="1816"/>
                </a:cubicBezTo>
                <a:cubicBezTo>
                  <a:pt x="1927" y="1820"/>
                  <a:pt x="1957" y="1813"/>
                  <a:pt x="1971" y="1834"/>
                </a:cubicBezTo>
                <a:cubicBezTo>
                  <a:pt x="1963" y="1819"/>
                  <a:pt x="1943" y="1816"/>
                  <a:pt x="1928" y="1814"/>
                </a:cubicBezTo>
                <a:cubicBezTo>
                  <a:pt x="1906" y="1812"/>
                  <a:pt x="1884" y="1808"/>
                  <a:pt x="1865" y="1795"/>
                </a:cubicBezTo>
                <a:cubicBezTo>
                  <a:pt x="1848" y="1784"/>
                  <a:pt x="1843" y="1768"/>
                  <a:pt x="1840" y="1749"/>
                </a:cubicBezTo>
                <a:cubicBezTo>
                  <a:pt x="1837" y="1727"/>
                  <a:pt x="1832" y="1709"/>
                  <a:pt x="1815" y="1693"/>
                </a:cubicBezTo>
                <a:cubicBezTo>
                  <a:pt x="1831" y="1696"/>
                  <a:pt x="1847" y="1698"/>
                  <a:pt x="1862" y="1705"/>
                </a:cubicBezTo>
                <a:cubicBezTo>
                  <a:pt x="1879" y="1712"/>
                  <a:pt x="1890" y="1719"/>
                  <a:pt x="1899" y="1736"/>
                </a:cubicBezTo>
                <a:cubicBezTo>
                  <a:pt x="1916" y="1767"/>
                  <a:pt x="1924" y="1801"/>
                  <a:pt x="1963" y="1809"/>
                </a:cubicBezTo>
                <a:cubicBezTo>
                  <a:pt x="1921" y="1797"/>
                  <a:pt x="1919" y="1757"/>
                  <a:pt x="1901" y="1725"/>
                </a:cubicBezTo>
                <a:cubicBezTo>
                  <a:pt x="1930" y="1740"/>
                  <a:pt x="1960" y="1752"/>
                  <a:pt x="1993" y="1743"/>
                </a:cubicBezTo>
                <a:close/>
                <a:moveTo>
                  <a:pt x="633" y="1815"/>
                </a:moveTo>
                <a:cubicBezTo>
                  <a:pt x="633" y="1815"/>
                  <a:pt x="633" y="1815"/>
                  <a:pt x="633" y="1816"/>
                </a:cubicBezTo>
                <a:cubicBezTo>
                  <a:pt x="632" y="1817"/>
                  <a:pt x="632" y="1817"/>
                  <a:pt x="632" y="1817"/>
                </a:cubicBezTo>
                <a:cubicBezTo>
                  <a:pt x="616" y="1837"/>
                  <a:pt x="615" y="1860"/>
                  <a:pt x="626" y="1882"/>
                </a:cubicBezTo>
                <a:cubicBezTo>
                  <a:pt x="630" y="1889"/>
                  <a:pt x="632" y="1890"/>
                  <a:pt x="628" y="1897"/>
                </a:cubicBezTo>
                <a:cubicBezTo>
                  <a:pt x="624" y="1904"/>
                  <a:pt x="619" y="1910"/>
                  <a:pt x="614" y="1916"/>
                </a:cubicBezTo>
                <a:cubicBezTo>
                  <a:pt x="602" y="1929"/>
                  <a:pt x="590" y="1941"/>
                  <a:pt x="582" y="1957"/>
                </a:cubicBezTo>
                <a:cubicBezTo>
                  <a:pt x="574" y="1943"/>
                  <a:pt x="565" y="1929"/>
                  <a:pt x="559" y="1914"/>
                </a:cubicBezTo>
                <a:cubicBezTo>
                  <a:pt x="556" y="1908"/>
                  <a:pt x="554" y="1903"/>
                  <a:pt x="556" y="1896"/>
                </a:cubicBezTo>
                <a:cubicBezTo>
                  <a:pt x="558" y="1887"/>
                  <a:pt x="561" y="1877"/>
                  <a:pt x="563" y="1868"/>
                </a:cubicBezTo>
                <a:cubicBezTo>
                  <a:pt x="573" y="1833"/>
                  <a:pt x="583" y="1798"/>
                  <a:pt x="599" y="1765"/>
                </a:cubicBezTo>
                <a:cubicBezTo>
                  <a:pt x="629" y="1705"/>
                  <a:pt x="684" y="1667"/>
                  <a:pt x="738" y="1632"/>
                </a:cubicBezTo>
                <a:cubicBezTo>
                  <a:pt x="710" y="1684"/>
                  <a:pt x="682" y="1741"/>
                  <a:pt x="636" y="1781"/>
                </a:cubicBezTo>
                <a:cubicBezTo>
                  <a:pt x="669" y="1756"/>
                  <a:pt x="693" y="1724"/>
                  <a:pt x="715" y="1689"/>
                </a:cubicBezTo>
                <a:cubicBezTo>
                  <a:pt x="728" y="1668"/>
                  <a:pt x="742" y="1648"/>
                  <a:pt x="755" y="1628"/>
                </a:cubicBezTo>
                <a:cubicBezTo>
                  <a:pt x="760" y="1620"/>
                  <a:pt x="764" y="1615"/>
                  <a:pt x="773" y="1609"/>
                </a:cubicBezTo>
                <a:cubicBezTo>
                  <a:pt x="782" y="1602"/>
                  <a:pt x="792" y="1596"/>
                  <a:pt x="802" y="1589"/>
                </a:cubicBezTo>
                <a:cubicBezTo>
                  <a:pt x="791" y="1608"/>
                  <a:pt x="785" y="1628"/>
                  <a:pt x="781" y="1649"/>
                </a:cubicBezTo>
                <a:cubicBezTo>
                  <a:pt x="774" y="1676"/>
                  <a:pt x="760" y="1700"/>
                  <a:pt x="743" y="1721"/>
                </a:cubicBezTo>
                <a:cubicBezTo>
                  <a:pt x="727" y="1740"/>
                  <a:pt x="709" y="1757"/>
                  <a:pt x="691" y="1772"/>
                </a:cubicBezTo>
                <a:cubicBezTo>
                  <a:pt x="672" y="1788"/>
                  <a:pt x="650" y="1798"/>
                  <a:pt x="633" y="1815"/>
                </a:cubicBezTo>
                <a:close/>
                <a:moveTo>
                  <a:pt x="692" y="1982"/>
                </a:moveTo>
                <a:cubicBezTo>
                  <a:pt x="691" y="1978"/>
                  <a:pt x="691" y="1980"/>
                  <a:pt x="691" y="1981"/>
                </a:cubicBezTo>
                <a:cubicBezTo>
                  <a:pt x="685" y="1955"/>
                  <a:pt x="676" y="1929"/>
                  <a:pt x="663" y="1905"/>
                </a:cubicBezTo>
                <a:cubicBezTo>
                  <a:pt x="656" y="1892"/>
                  <a:pt x="641" y="1875"/>
                  <a:pt x="641" y="1859"/>
                </a:cubicBezTo>
                <a:cubicBezTo>
                  <a:pt x="640" y="1840"/>
                  <a:pt x="654" y="1829"/>
                  <a:pt x="668" y="1820"/>
                </a:cubicBezTo>
                <a:cubicBezTo>
                  <a:pt x="692" y="1805"/>
                  <a:pt x="717" y="1796"/>
                  <a:pt x="737" y="1777"/>
                </a:cubicBezTo>
                <a:cubicBezTo>
                  <a:pt x="724" y="1809"/>
                  <a:pt x="697" y="1833"/>
                  <a:pt x="693" y="1868"/>
                </a:cubicBezTo>
                <a:cubicBezTo>
                  <a:pt x="691" y="1889"/>
                  <a:pt x="692" y="1910"/>
                  <a:pt x="697" y="1929"/>
                </a:cubicBezTo>
                <a:cubicBezTo>
                  <a:pt x="699" y="1939"/>
                  <a:pt x="696" y="1948"/>
                  <a:pt x="695" y="1959"/>
                </a:cubicBezTo>
                <a:cubicBezTo>
                  <a:pt x="694" y="1967"/>
                  <a:pt x="693" y="1976"/>
                  <a:pt x="692" y="1985"/>
                </a:cubicBezTo>
                <a:cubicBezTo>
                  <a:pt x="692" y="1984"/>
                  <a:pt x="692" y="1983"/>
                  <a:pt x="692" y="1982"/>
                </a:cubicBezTo>
                <a:close/>
                <a:moveTo>
                  <a:pt x="755" y="1910"/>
                </a:moveTo>
                <a:cubicBezTo>
                  <a:pt x="748" y="1965"/>
                  <a:pt x="713" y="2015"/>
                  <a:pt x="696" y="2067"/>
                </a:cubicBezTo>
                <a:cubicBezTo>
                  <a:pt x="699" y="2045"/>
                  <a:pt x="698" y="2024"/>
                  <a:pt x="695" y="2002"/>
                </a:cubicBezTo>
                <a:cubicBezTo>
                  <a:pt x="693" y="1981"/>
                  <a:pt x="695" y="1963"/>
                  <a:pt x="701" y="1942"/>
                </a:cubicBezTo>
                <a:cubicBezTo>
                  <a:pt x="706" y="1955"/>
                  <a:pt x="712" y="1965"/>
                  <a:pt x="720" y="1975"/>
                </a:cubicBezTo>
                <a:cubicBezTo>
                  <a:pt x="716" y="1968"/>
                  <a:pt x="711" y="1961"/>
                  <a:pt x="708" y="1954"/>
                </a:cubicBezTo>
                <a:cubicBezTo>
                  <a:pt x="706" y="1948"/>
                  <a:pt x="704" y="1943"/>
                  <a:pt x="702" y="1938"/>
                </a:cubicBezTo>
                <a:cubicBezTo>
                  <a:pt x="704" y="1931"/>
                  <a:pt x="707" y="1925"/>
                  <a:pt x="710" y="1918"/>
                </a:cubicBezTo>
                <a:cubicBezTo>
                  <a:pt x="721" y="1893"/>
                  <a:pt x="739" y="1877"/>
                  <a:pt x="759" y="1860"/>
                </a:cubicBezTo>
                <a:cubicBezTo>
                  <a:pt x="757" y="1877"/>
                  <a:pt x="756" y="1894"/>
                  <a:pt x="755" y="1910"/>
                </a:cubicBezTo>
                <a:close/>
                <a:moveTo>
                  <a:pt x="820" y="1790"/>
                </a:moveTo>
                <a:cubicBezTo>
                  <a:pt x="820" y="1790"/>
                  <a:pt x="820" y="1791"/>
                  <a:pt x="820" y="1792"/>
                </a:cubicBezTo>
                <a:cubicBezTo>
                  <a:pt x="819" y="1795"/>
                  <a:pt x="819" y="1796"/>
                  <a:pt x="819" y="1796"/>
                </a:cubicBezTo>
                <a:cubicBezTo>
                  <a:pt x="807" y="1868"/>
                  <a:pt x="801" y="1945"/>
                  <a:pt x="773" y="2014"/>
                </a:cubicBezTo>
                <a:cubicBezTo>
                  <a:pt x="767" y="1924"/>
                  <a:pt x="774" y="1833"/>
                  <a:pt x="828" y="1757"/>
                </a:cubicBezTo>
                <a:cubicBezTo>
                  <a:pt x="825" y="1768"/>
                  <a:pt x="822" y="1779"/>
                  <a:pt x="820" y="1790"/>
                </a:cubicBezTo>
                <a:close/>
                <a:moveTo>
                  <a:pt x="862" y="1658"/>
                </a:moveTo>
                <a:cubicBezTo>
                  <a:pt x="852" y="1672"/>
                  <a:pt x="858" y="1663"/>
                  <a:pt x="861" y="1659"/>
                </a:cubicBezTo>
                <a:cubicBezTo>
                  <a:pt x="829" y="1703"/>
                  <a:pt x="795" y="1745"/>
                  <a:pt x="776" y="1796"/>
                </a:cubicBezTo>
                <a:cubicBezTo>
                  <a:pt x="771" y="1809"/>
                  <a:pt x="767" y="1823"/>
                  <a:pt x="764" y="1837"/>
                </a:cubicBezTo>
                <a:cubicBezTo>
                  <a:pt x="762" y="1847"/>
                  <a:pt x="749" y="1855"/>
                  <a:pt x="741" y="1863"/>
                </a:cubicBezTo>
                <a:cubicBezTo>
                  <a:pt x="721" y="1880"/>
                  <a:pt x="708" y="1904"/>
                  <a:pt x="700" y="1930"/>
                </a:cubicBezTo>
                <a:cubicBezTo>
                  <a:pt x="694" y="1899"/>
                  <a:pt x="695" y="1857"/>
                  <a:pt x="717" y="1832"/>
                </a:cubicBezTo>
                <a:cubicBezTo>
                  <a:pt x="730" y="1817"/>
                  <a:pt x="741" y="1802"/>
                  <a:pt x="750" y="1784"/>
                </a:cubicBezTo>
                <a:cubicBezTo>
                  <a:pt x="754" y="1775"/>
                  <a:pt x="759" y="1766"/>
                  <a:pt x="763" y="1757"/>
                </a:cubicBezTo>
                <a:cubicBezTo>
                  <a:pt x="767" y="1746"/>
                  <a:pt x="773" y="1740"/>
                  <a:pt x="780" y="1731"/>
                </a:cubicBezTo>
                <a:cubicBezTo>
                  <a:pt x="799" y="1708"/>
                  <a:pt x="811" y="1682"/>
                  <a:pt x="826" y="1658"/>
                </a:cubicBezTo>
                <a:cubicBezTo>
                  <a:pt x="831" y="1650"/>
                  <a:pt x="835" y="1639"/>
                  <a:pt x="845" y="1639"/>
                </a:cubicBezTo>
                <a:cubicBezTo>
                  <a:pt x="852" y="1639"/>
                  <a:pt x="860" y="1639"/>
                  <a:pt x="867" y="1641"/>
                </a:cubicBezTo>
                <a:cubicBezTo>
                  <a:pt x="876" y="1644"/>
                  <a:pt x="866" y="1652"/>
                  <a:pt x="862" y="1658"/>
                </a:cubicBezTo>
                <a:close/>
                <a:moveTo>
                  <a:pt x="1017" y="1857"/>
                </a:moveTo>
                <a:cubicBezTo>
                  <a:pt x="1017" y="1858"/>
                  <a:pt x="1017" y="1858"/>
                  <a:pt x="1017" y="1858"/>
                </a:cubicBezTo>
                <a:cubicBezTo>
                  <a:pt x="1014" y="1879"/>
                  <a:pt x="1008" y="1898"/>
                  <a:pt x="1004" y="1918"/>
                </a:cubicBezTo>
                <a:cubicBezTo>
                  <a:pt x="994" y="1907"/>
                  <a:pt x="984" y="1896"/>
                  <a:pt x="975" y="1884"/>
                </a:cubicBezTo>
                <a:cubicBezTo>
                  <a:pt x="970" y="1879"/>
                  <a:pt x="971" y="1869"/>
                  <a:pt x="970" y="1863"/>
                </a:cubicBezTo>
                <a:cubicBezTo>
                  <a:pt x="965" y="1832"/>
                  <a:pt x="962" y="1800"/>
                  <a:pt x="958" y="1769"/>
                </a:cubicBezTo>
                <a:cubicBezTo>
                  <a:pt x="972" y="1781"/>
                  <a:pt x="986" y="1793"/>
                  <a:pt x="999" y="1807"/>
                </a:cubicBezTo>
                <a:cubicBezTo>
                  <a:pt x="1005" y="1814"/>
                  <a:pt x="1010" y="1821"/>
                  <a:pt x="1015" y="1828"/>
                </a:cubicBezTo>
                <a:cubicBezTo>
                  <a:pt x="1021" y="1838"/>
                  <a:pt x="1019" y="1847"/>
                  <a:pt x="1017" y="1857"/>
                </a:cubicBezTo>
                <a:close/>
                <a:moveTo>
                  <a:pt x="1107" y="1894"/>
                </a:moveTo>
                <a:cubicBezTo>
                  <a:pt x="1109" y="1898"/>
                  <a:pt x="1111" y="1902"/>
                  <a:pt x="1106" y="1893"/>
                </a:cubicBezTo>
                <a:cubicBezTo>
                  <a:pt x="1101" y="1882"/>
                  <a:pt x="1103" y="1887"/>
                  <a:pt x="1106" y="1892"/>
                </a:cubicBezTo>
                <a:cubicBezTo>
                  <a:pt x="1097" y="1875"/>
                  <a:pt x="1089" y="1858"/>
                  <a:pt x="1081" y="1841"/>
                </a:cubicBezTo>
                <a:cubicBezTo>
                  <a:pt x="1073" y="1822"/>
                  <a:pt x="1067" y="1804"/>
                  <a:pt x="1063" y="1784"/>
                </a:cubicBezTo>
                <a:cubicBezTo>
                  <a:pt x="1059" y="1767"/>
                  <a:pt x="1054" y="1750"/>
                  <a:pt x="1049" y="1733"/>
                </a:cubicBezTo>
                <a:cubicBezTo>
                  <a:pt x="1046" y="1722"/>
                  <a:pt x="1042" y="1709"/>
                  <a:pt x="1035" y="1700"/>
                </a:cubicBezTo>
                <a:cubicBezTo>
                  <a:pt x="1038" y="1704"/>
                  <a:pt x="1041" y="1709"/>
                  <a:pt x="1045" y="1713"/>
                </a:cubicBezTo>
                <a:cubicBezTo>
                  <a:pt x="1052" y="1723"/>
                  <a:pt x="1056" y="1732"/>
                  <a:pt x="1060" y="1744"/>
                </a:cubicBezTo>
                <a:cubicBezTo>
                  <a:pt x="1071" y="1769"/>
                  <a:pt x="1084" y="1792"/>
                  <a:pt x="1099" y="1814"/>
                </a:cubicBezTo>
                <a:cubicBezTo>
                  <a:pt x="1106" y="1825"/>
                  <a:pt x="1113" y="1836"/>
                  <a:pt x="1120" y="1846"/>
                </a:cubicBezTo>
                <a:cubicBezTo>
                  <a:pt x="1122" y="1857"/>
                  <a:pt x="1124" y="1867"/>
                  <a:pt x="1125" y="1878"/>
                </a:cubicBezTo>
                <a:cubicBezTo>
                  <a:pt x="1129" y="1903"/>
                  <a:pt x="1131" y="1928"/>
                  <a:pt x="1134" y="1953"/>
                </a:cubicBezTo>
                <a:cubicBezTo>
                  <a:pt x="1127" y="1932"/>
                  <a:pt x="1116" y="1913"/>
                  <a:pt x="1107" y="1894"/>
                </a:cubicBezTo>
                <a:close/>
                <a:moveTo>
                  <a:pt x="1111" y="1698"/>
                </a:moveTo>
                <a:cubicBezTo>
                  <a:pt x="1113" y="1684"/>
                  <a:pt x="1119" y="1670"/>
                  <a:pt x="1128" y="1659"/>
                </a:cubicBezTo>
                <a:cubicBezTo>
                  <a:pt x="1153" y="1705"/>
                  <a:pt x="1168" y="1752"/>
                  <a:pt x="1171" y="1804"/>
                </a:cubicBezTo>
                <a:cubicBezTo>
                  <a:pt x="1140" y="1778"/>
                  <a:pt x="1107" y="1742"/>
                  <a:pt x="1111" y="1698"/>
                </a:cubicBezTo>
                <a:close/>
                <a:moveTo>
                  <a:pt x="1176" y="1896"/>
                </a:moveTo>
                <a:cubicBezTo>
                  <a:pt x="1165" y="1870"/>
                  <a:pt x="1152" y="1846"/>
                  <a:pt x="1138" y="1822"/>
                </a:cubicBezTo>
                <a:cubicBezTo>
                  <a:pt x="1148" y="1833"/>
                  <a:pt x="1159" y="1844"/>
                  <a:pt x="1170" y="1855"/>
                </a:cubicBezTo>
                <a:cubicBezTo>
                  <a:pt x="1176" y="1860"/>
                  <a:pt x="1174" y="1870"/>
                  <a:pt x="1175" y="1878"/>
                </a:cubicBezTo>
                <a:cubicBezTo>
                  <a:pt x="1175" y="1883"/>
                  <a:pt x="1177" y="1891"/>
                  <a:pt x="1176" y="1896"/>
                </a:cubicBezTo>
                <a:close/>
                <a:moveTo>
                  <a:pt x="1307" y="1609"/>
                </a:moveTo>
                <a:cubicBezTo>
                  <a:pt x="1307" y="1609"/>
                  <a:pt x="1308" y="1609"/>
                  <a:pt x="1308" y="1609"/>
                </a:cubicBezTo>
                <a:cubicBezTo>
                  <a:pt x="1347" y="1612"/>
                  <a:pt x="1386" y="1617"/>
                  <a:pt x="1425" y="1625"/>
                </a:cubicBezTo>
                <a:cubicBezTo>
                  <a:pt x="1442" y="1628"/>
                  <a:pt x="1456" y="1641"/>
                  <a:pt x="1469" y="1652"/>
                </a:cubicBezTo>
                <a:cubicBezTo>
                  <a:pt x="1485" y="1666"/>
                  <a:pt x="1500" y="1681"/>
                  <a:pt x="1514" y="1697"/>
                </a:cubicBezTo>
                <a:cubicBezTo>
                  <a:pt x="1467" y="1693"/>
                  <a:pt x="1415" y="1689"/>
                  <a:pt x="1371" y="1669"/>
                </a:cubicBezTo>
                <a:cubicBezTo>
                  <a:pt x="1367" y="1668"/>
                  <a:pt x="1363" y="1666"/>
                  <a:pt x="1360" y="1663"/>
                </a:cubicBezTo>
                <a:cubicBezTo>
                  <a:pt x="1340" y="1646"/>
                  <a:pt x="1320" y="1627"/>
                  <a:pt x="1301" y="1608"/>
                </a:cubicBezTo>
                <a:cubicBezTo>
                  <a:pt x="1303" y="1608"/>
                  <a:pt x="1305" y="1608"/>
                  <a:pt x="1307" y="1609"/>
                </a:cubicBezTo>
                <a:close/>
                <a:moveTo>
                  <a:pt x="1190" y="1819"/>
                </a:moveTo>
                <a:cubicBezTo>
                  <a:pt x="1189" y="1818"/>
                  <a:pt x="1188" y="1818"/>
                  <a:pt x="1188" y="1817"/>
                </a:cubicBezTo>
                <a:cubicBezTo>
                  <a:pt x="1188" y="1789"/>
                  <a:pt x="1188" y="1761"/>
                  <a:pt x="1182" y="1734"/>
                </a:cubicBezTo>
                <a:cubicBezTo>
                  <a:pt x="1195" y="1755"/>
                  <a:pt x="1208" y="1775"/>
                  <a:pt x="1220" y="1796"/>
                </a:cubicBezTo>
                <a:cubicBezTo>
                  <a:pt x="1232" y="1816"/>
                  <a:pt x="1239" y="1837"/>
                  <a:pt x="1247" y="1859"/>
                </a:cubicBezTo>
                <a:cubicBezTo>
                  <a:pt x="1228" y="1845"/>
                  <a:pt x="1208" y="1833"/>
                  <a:pt x="1190" y="1819"/>
                </a:cubicBezTo>
                <a:close/>
                <a:moveTo>
                  <a:pt x="1278" y="1867"/>
                </a:moveTo>
                <a:cubicBezTo>
                  <a:pt x="1271" y="1843"/>
                  <a:pt x="1265" y="1819"/>
                  <a:pt x="1255" y="1795"/>
                </a:cubicBezTo>
                <a:cubicBezTo>
                  <a:pt x="1245" y="1772"/>
                  <a:pt x="1233" y="1750"/>
                  <a:pt x="1221" y="1728"/>
                </a:cubicBezTo>
                <a:cubicBezTo>
                  <a:pt x="1236" y="1737"/>
                  <a:pt x="1250" y="1747"/>
                  <a:pt x="1265" y="1755"/>
                </a:cubicBezTo>
                <a:cubicBezTo>
                  <a:pt x="1274" y="1760"/>
                  <a:pt x="1282" y="1765"/>
                  <a:pt x="1290" y="1769"/>
                </a:cubicBezTo>
                <a:cubicBezTo>
                  <a:pt x="1299" y="1774"/>
                  <a:pt x="1307" y="1776"/>
                  <a:pt x="1310" y="1786"/>
                </a:cubicBezTo>
                <a:cubicBezTo>
                  <a:pt x="1321" y="1817"/>
                  <a:pt x="1323" y="1851"/>
                  <a:pt x="1345" y="1878"/>
                </a:cubicBezTo>
                <a:cubicBezTo>
                  <a:pt x="1332" y="1878"/>
                  <a:pt x="1320" y="1878"/>
                  <a:pt x="1307" y="1877"/>
                </a:cubicBezTo>
                <a:cubicBezTo>
                  <a:pt x="1302" y="1876"/>
                  <a:pt x="1296" y="1876"/>
                  <a:pt x="1291" y="1875"/>
                </a:cubicBezTo>
                <a:cubicBezTo>
                  <a:pt x="1283" y="1874"/>
                  <a:pt x="1280" y="1875"/>
                  <a:pt x="1278" y="1867"/>
                </a:cubicBezTo>
                <a:close/>
                <a:moveTo>
                  <a:pt x="1426" y="1902"/>
                </a:moveTo>
                <a:cubicBezTo>
                  <a:pt x="1429" y="1908"/>
                  <a:pt x="1431" y="1913"/>
                  <a:pt x="1432" y="1919"/>
                </a:cubicBezTo>
                <a:cubicBezTo>
                  <a:pt x="1420" y="1915"/>
                  <a:pt x="1407" y="1911"/>
                  <a:pt x="1394" y="1906"/>
                </a:cubicBezTo>
                <a:cubicBezTo>
                  <a:pt x="1405" y="1905"/>
                  <a:pt x="1416" y="1904"/>
                  <a:pt x="1426" y="1902"/>
                </a:cubicBezTo>
                <a:close/>
                <a:moveTo>
                  <a:pt x="1354" y="1877"/>
                </a:moveTo>
                <a:cubicBezTo>
                  <a:pt x="1345" y="1866"/>
                  <a:pt x="1340" y="1854"/>
                  <a:pt x="1336" y="1840"/>
                </a:cubicBezTo>
                <a:cubicBezTo>
                  <a:pt x="1356" y="1858"/>
                  <a:pt x="1383" y="1861"/>
                  <a:pt x="1406" y="1875"/>
                </a:cubicBezTo>
                <a:cubicBezTo>
                  <a:pt x="1389" y="1876"/>
                  <a:pt x="1371" y="1877"/>
                  <a:pt x="1354" y="1877"/>
                </a:cubicBezTo>
                <a:close/>
                <a:moveTo>
                  <a:pt x="1414" y="1874"/>
                </a:moveTo>
                <a:cubicBezTo>
                  <a:pt x="1394" y="1857"/>
                  <a:pt x="1366" y="1853"/>
                  <a:pt x="1346" y="1835"/>
                </a:cubicBezTo>
                <a:cubicBezTo>
                  <a:pt x="1333" y="1823"/>
                  <a:pt x="1329" y="1803"/>
                  <a:pt x="1325" y="1787"/>
                </a:cubicBezTo>
                <a:cubicBezTo>
                  <a:pt x="1339" y="1794"/>
                  <a:pt x="1353" y="1800"/>
                  <a:pt x="1368" y="1806"/>
                </a:cubicBezTo>
                <a:cubicBezTo>
                  <a:pt x="1375" y="1808"/>
                  <a:pt x="1382" y="1811"/>
                  <a:pt x="1390" y="1813"/>
                </a:cubicBezTo>
                <a:cubicBezTo>
                  <a:pt x="1396" y="1818"/>
                  <a:pt x="1402" y="1821"/>
                  <a:pt x="1408" y="1825"/>
                </a:cubicBezTo>
                <a:cubicBezTo>
                  <a:pt x="1437" y="1841"/>
                  <a:pt x="1469" y="1852"/>
                  <a:pt x="1497" y="1869"/>
                </a:cubicBezTo>
                <a:cubicBezTo>
                  <a:pt x="1470" y="1871"/>
                  <a:pt x="1442" y="1873"/>
                  <a:pt x="1414" y="1874"/>
                </a:cubicBezTo>
                <a:close/>
                <a:moveTo>
                  <a:pt x="1534" y="1974"/>
                </a:moveTo>
                <a:cubicBezTo>
                  <a:pt x="1534" y="1979"/>
                  <a:pt x="1533" y="1983"/>
                  <a:pt x="1533" y="1988"/>
                </a:cubicBezTo>
                <a:cubicBezTo>
                  <a:pt x="1493" y="1968"/>
                  <a:pt x="1448" y="1960"/>
                  <a:pt x="1405" y="1951"/>
                </a:cubicBezTo>
                <a:cubicBezTo>
                  <a:pt x="1384" y="1947"/>
                  <a:pt x="1363" y="1942"/>
                  <a:pt x="1342" y="1936"/>
                </a:cubicBezTo>
                <a:cubicBezTo>
                  <a:pt x="1334" y="1934"/>
                  <a:pt x="1325" y="1931"/>
                  <a:pt x="1316" y="1927"/>
                </a:cubicBezTo>
                <a:cubicBezTo>
                  <a:pt x="1309" y="1924"/>
                  <a:pt x="1294" y="1920"/>
                  <a:pt x="1291" y="1912"/>
                </a:cubicBezTo>
                <a:cubicBezTo>
                  <a:pt x="1323" y="1912"/>
                  <a:pt x="1355" y="1910"/>
                  <a:pt x="1386" y="1907"/>
                </a:cubicBezTo>
                <a:cubicBezTo>
                  <a:pt x="1399" y="1912"/>
                  <a:pt x="1413" y="1915"/>
                  <a:pt x="1427" y="1919"/>
                </a:cubicBezTo>
                <a:cubicBezTo>
                  <a:pt x="1434" y="1921"/>
                  <a:pt x="1434" y="1923"/>
                  <a:pt x="1436" y="1931"/>
                </a:cubicBezTo>
                <a:cubicBezTo>
                  <a:pt x="1437" y="1937"/>
                  <a:pt x="1437" y="1944"/>
                  <a:pt x="1438" y="1950"/>
                </a:cubicBezTo>
                <a:cubicBezTo>
                  <a:pt x="1438" y="1940"/>
                  <a:pt x="1437" y="1930"/>
                  <a:pt x="1435" y="1921"/>
                </a:cubicBezTo>
                <a:cubicBezTo>
                  <a:pt x="1438" y="1922"/>
                  <a:pt x="1441" y="1922"/>
                  <a:pt x="1444" y="1923"/>
                </a:cubicBezTo>
                <a:cubicBezTo>
                  <a:pt x="1441" y="1922"/>
                  <a:pt x="1438" y="1921"/>
                  <a:pt x="1435" y="1920"/>
                </a:cubicBezTo>
                <a:cubicBezTo>
                  <a:pt x="1433" y="1914"/>
                  <a:pt x="1432" y="1908"/>
                  <a:pt x="1429" y="1902"/>
                </a:cubicBezTo>
                <a:cubicBezTo>
                  <a:pt x="1446" y="1899"/>
                  <a:pt x="1462" y="1896"/>
                  <a:pt x="1477" y="1893"/>
                </a:cubicBezTo>
                <a:cubicBezTo>
                  <a:pt x="1484" y="1892"/>
                  <a:pt x="1490" y="1890"/>
                  <a:pt x="1496" y="1889"/>
                </a:cubicBezTo>
                <a:cubicBezTo>
                  <a:pt x="1501" y="1892"/>
                  <a:pt x="1507" y="1894"/>
                  <a:pt x="1512" y="1898"/>
                </a:cubicBezTo>
                <a:cubicBezTo>
                  <a:pt x="1516" y="1901"/>
                  <a:pt x="1520" y="1905"/>
                  <a:pt x="1524" y="1908"/>
                </a:cubicBezTo>
                <a:cubicBezTo>
                  <a:pt x="1528" y="1912"/>
                  <a:pt x="1530" y="1913"/>
                  <a:pt x="1530" y="1918"/>
                </a:cubicBezTo>
                <a:cubicBezTo>
                  <a:pt x="1530" y="1921"/>
                  <a:pt x="1530" y="1925"/>
                  <a:pt x="1531" y="1928"/>
                </a:cubicBezTo>
                <a:cubicBezTo>
                  <a:pt x="1534" y="1944"/>
                  <a:pt x="1536" y="1958"/>
                  <a:pt x="1534" y="1973"/>
                </a:cubicBezTo>
                <a:cubicBezTo>
                  <a:pt x="1535" y="1972"/>
                  <a:pt x="1535" y="1970"/>
                  <a:pt x="1534" y="1974"/>
                </a:cubicBezTo>
                <a:close/>
                <a:moveTo>
                  <a:pt x="1543" y="1910"/>
                </a:moveTo>
                <a:cubicBezTo>
                  <a:pt x="1552" y="1922"/>
                  <a:pt x="1558" y="1935"/>
                  <a:pt x="1564" y="1948"/>
                </a:cubicBezTo>
                <a:cubicBezTo>
                  <a:pt x="1562" y="1944"/>
                  <a:pt x="1559" y="1936"/>
                  <a:pt x="1565" y="1950"/>
                </a:cubicBezTo>
                <a:cubicBezTo>
                  <a:pt x="1551" y="1926"/>
                  <a:pt x="1536" y="1903"/>
                  <a:pt x="1514" y="1886"/>
                </a:cubicBezTo>
                <a:cubicBezTo>
                  <a:pt x="1527" y="1885"/>
                  <a:pt x="1536" y="1900"/>
                  <a:pt x="1543" y="1910"/>
                </a:cubicBezTo>
                <a:close/>
                <a:moveTo>
                  <a:pt x="1587" y="1879"/>
                </a:moveTo>
                <a:cubicBezTo>
                  <a:pt x="1567" y="1869"/>
                  <a:pt x="1545" y="1867"/>
                  <a:pt x="1523" y="1868"/>
                </a:cubicBezTo>
                <a:cubicBezTo>
                  <a:pt x="1505" y="1853"/>
                  <a:pt x="1484" y="1841"/>
                  <a:pt x="1463" y="1830"/>
                </a:cubicBezTo>
                <a:cubicBezTo>
                  <a:pt x="1491" y="1833"/>
                  <a:pt x="1519" y="1830"/>
                  <a:pt x="1547" y="1827"/>
                </a:cubicBezTo>
                <a:cubicBezTo>
                  <a:pt x="1553" y="1826"/>
                  <a:pt x="1559" y="1825"/>
                  <a:pt x="1565" y="1825"/>
                </a:cubicBezTo>
                <a:cubicBezTo>
                  <a:pt x="1568" y="1824"/>
                  <a:pt x="1571" y="1824"/>
                  <a:pt x="1574" y="1824"/>
                </a:cubicBezTo>
                <a:cubicBezTo>
                  <a:pt x="1575" y="1828"/>
                  <a:pt x="1576" y="1833"/>
                  <a:pt x="1577" y="1837"/>
                </a:cubicBezTo>
                <a:cubicBezTo>
                  <a:pt x="1580" y="1851"/>
                  <a:pt x="1583" y="1865"/>
                  <a:pt x="1587" y="1879"/>
                </a:cubicBezTo>
                <a:close/>
                <a:moveTo>
                  <a:pt x="1593" y="1782"/>
                </a:moveTo>
                <a:cubicBezTo>
                  <a:pt x="1590" y="1781"/>
                  <a:pt x="1593" y="1782"/>
                  <a:pt x="1595" y="1783"/>
                </a:cubicBezTo>
                <a:cubicBezTo>
                  <a:pt x="1595" y="1783"/>
                  <a:pt x="1594" y="1783"/>
                  <a:pt x="1594" y="1783"/>
                </a:cubicBezTo>
                <a:cubicBezTo>
                  <a:pt x="1598" y="1784"/>
                  <a:pt x="1597" y="1784"/>
                  <a:pt x="1595" y="1783"/>
                </a:cubicBezTo>
                <a:cubicBezTo>
                  <a:pt x="1615" y="1789"/>
                  <a:pt x="1633" y="1799"/>
                  <a:pt x="1648" y="1815"/>
                </a:cubicBezTo>
                <a:cubicBezTo>
                  <a:pt x="1633" y="1810"/>
                  <a:pt x="1619" y="1807"/>
                  <a:pt x="1604" y="1805"/>
                </a:cubicBezTo>
                <a:cubicBezTo>
                  <a:pt x="1596" y="1805"/>
                  <a:pt x="1587" y="1804"/>
                  <a:pt x="1579" y="1804"/>
                </a:cubicBezTo>
                <a:cubicBezTo>
                  <a:pt x="1577" y="1795"/>
                  <a:pt x="1574" y="1785"/>
                  <a:pt x="1572" y="1775"/>
                </a:cubicBezTo>
                <a:cubicBezTo>
                  <a:pt x="1578" y="1778"/>
                  <a:pt x="1586" y="1780"/>
                  <a:pt x="1593" y="1782"/>
                </a:cubicBezTo>
                <a:close/>
                <a:moveTo>
                  <a:pt x="1569" y="1804"/>
                </a:moveTo>
                <a:cubicBezTo>
                  <a:pt x="1534" y="1805"/>
                  <a:pt x="1500" y="1808"/>
                  <a:pt x="1465" y="1803"/>
                </a:cubicBezTo>
                <a:cubicBezTo>
                  <a:pt x="1435" y="1798"/>
                  <a:pt x="1405" y="1786"/>
                  <a:pt x="1377" y="1773"/>
                </a:cubicBezTo>
                <a:cubicBezTo>
                  <a:pt x="1307" y="1741"/>
                  <a:pt x="1243" y="1693"/>
                  <a:pt x="1186" y="1642"/>
                </a:cubicBezTo>
                <a:cubicBezTo>
                  <a:pt x="1217" y="1648"/>
                  <a:pt x="1243" y="1666"/>
                  <a:pt x="1271" y="1679"/>
                </a:cubicBezTo>
                <a:cubicBezTo>
                  <a:pt x="1287" y="1686"/>
                  <a:pt x="1303" y="1692"/>
                  <a:pt x="1319" y="1697"/>
                </a:cubicBezTo>
                <a:cubicBezTo>
                  <a:pt x="1328" y="1700"/>
                  <a:pt x="1336" y="1703"/>
                  <a:pt x="1345" y="1705"/>
                </a:cubicBezTo>
                <a:cubicBezTo>
                  <a:pt x="1354" y="1707"/>
                  <a:pt x="1363" y="1708"/>
                  <a:pt x="1371" y="1712"/>
                </a:cubicBezTo>
                <a:cubicBezTo>
                  <a:pt x="1396" y="1728"/>
                  <a:pt x="1417" y="1748"/>
                  <a:pt x="1441" y="1765"/>
                </a:cubicBezTo>
                <a:cubicBezTo>
                  <a:pt x="1466" y="1783"/>
                  <a:pt x="1491" y="1784"/>
                  <a:pt x="1521" y="1782"/>
                </a:cubicBezTo>
                <a:cubicBezTo>
                  <a:pt x="1494" y="1782"/>
                  <a:pt x="1470" y="1781"/>
                  <a:pt x="1448" y="1764"/>
                </a:cubicBezTo>
                <a:cubicBezTo>
                  <a:pt x="1429" y="1749"/>
                  <a:pt x="1413" y="1731"/>
                  <a:pt x="1394" y="1716"/>
                </a:cubicBezTo>
                <a:cubicBezTo>
                  <a:pt x="1431" y="1722"/>
                  <a:pt x="1468" y="1726"/>
                  <a:pt x="1505" y="1730"/>
                </a:cubicBezTo>
                <a:cubicBezTo>
                  <a:pt x="1514" y="1731"/>
                  <a:pt x="1524" y="1732"/>
                  <a:pt x="1534" y="1733"/>
                </a:cubicBezTo>
                <a:cubicBezTo>
                  <a:pt x="1542" y="1734"/>
                  <a:pt x="1545" y="1744"/>
                  <a:pt x="1549" y="1752"/>
                </a:cubicBezTo>
                <a:cubicBezTo>
                  <a:pt x="1557" y="1768"/>
                  <a:pt x="1564" y="1786"/>
                  <a:pt x="1569" y="1804"/>
                </a:cubicBezTo>
                <a:close/>
                <a:moveTo>
                  <a:pt x="1766" y="1737"/>
                </a:moveTo>
                <a:cubicBezTo>
                  <a:pt x="1772" y="1759"/>
                  <a:pt x="1773" y="1781"/>
                  <a:pt x="1773" y="1804"/>
                </a:cubicBezTo>
                <a:cubicBezTo>
                  <a:pt x="1735" y="1775"/>
                  <a:pt x="1693" y="1751"/>
                  <a:pt x="1650" y="1732"/>
                </a:cubicBezTo>
                <a:cubicBezTo>
                  <a:pt x="1621" y="1719"/>
                  <a:pt x="1590" y="1709"/>
                  <a:pt x="1559" y="1703"/>
                </a:cubicBezTo>
                <a:cubicBezTo>
                  <a:pt x="1552" y="1701"/>
                  <a:pt x="1544" y="1700"/>
                  <a:pt x="1537" y="1699"/>
                </a:cubicBezTo>
                <a:cubicBezTo>
                  <a:pt x="1532" y="1691"/>
                  <a:pt x="1526" y="1683"/>
                  <a:pt x="1520" y="1675"/>
                </a:cubicBezTo>
                <a:cubicBezTo>
                  <a:pt x="1510" y="1662"/>
                  <a:pt x="1499" y="1650"/>
                  <a:pt x="1487" y="1638"/>
                </a:cubicBezTo>
                <a:cubicBezTo>
                  <a:pt x="1540" y="1651"/>
                  <a:pt x="1592" y="1664"/>
                  <a:pt x="1646" y="1674"/>
                </a:cubicBezTo>
                <a:cubicBezTo>
                  <a:pt x="1670" y="1678"/>
                  <a:pt x="1694" y="1682"/>
                  <a:pt x="1718" y="1686"/>
                </a:cubicBezTo>
                <a:cubicBezTo>
                  <a:pt x="1724" y="1687"/>
                  <a:pt x="1733" y="1686"/>
                  <a:pt x="1738" y="1690"/>
                </a:cubicBezTo>
                <a:cubicBezTo>
                  <a:pt x="1753" y="1701"/>
                  <a:pt x="1762" y="1720"/>
                  <a:pt x="1766" y="173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446" name="TextBox 445"/>
          <p:cNvSpPr txBox="1"/>
          <p:nvPr/>
        </p:nvSpPr>
        <p:spPr>
          <a:xfrm>
            <a:off x="8935767" y="3025616"/>
            <a:ext cx="2291877" cy="338554"/>
          </a:xfrm>
          <a:prstGeom prst="rect">
            <a:avLst/>
          </a:prstGeom>
          <a:noFill/>
        </p:spPr>
        <p:txBody>
          <a:bodyPr wrap="square" lIns="121920" rIns="121920" rtlCol="0">
            <a:spAutoFit/>
          </a:bodyPr>
          <a:lstStyle/>
          <a:p>
            <a:pPr algn="ctr"/>
            <a:r>
              <a:rPr lang="zh-CN" altLang="en-US" sz="1600" b="1" dirty="0" smtClean="0">
                <a:solidFill>
                  <a:prstClr val="black"/>
                </a:solidFill>
                <a:latin typeface="微软雅黑" panose="020B0503020204020204" pitchFamily="34" charset="-122"/>
                <a:ea typeface="微软雅黑" panose="020B0503020204020204" pitchFamily="34" charset="-122"/>
              </a:rPr>
              <a:t>单击编辑内容</a:t>
            </a:r>
            <a:endParaRPr lang="id-ID" altLang="zh-CN" sz="1600" dirty="0">
              <a:solidFill>
                <a:prstClr val="black"/>
              </a:solidFill>
              <a:latin typeface="Roboto Condensed Light" charset="0"/>
              <a:ea typeface="Roboto Condensed Light" charset="0"/>
              <a:cs typeface="Roboto Condensed Light" charset="0"/>
            </a:endParaRPr>
          </a:p>
        </p:txBody>
      </p:sp>
      <p:sp>
        <p:nvSpPr>
          <p:cNvPr id="447" name="TextBox 446"/>
          <p:cNvSpPr txBox="1"/>
          <p:nvPr/>
        </p:nvSpPr>
        <p:spPr>
          <a:xfrm>
            <a:off x="6986564" y="1521717"/>
            <a:ext cx="2427953" cy="338554"/>
          </a:xfrm>
          <a:prstGeom prst="rect">
            <a:avLst/>
          </a:prstGeom>
          <a:noFill/>
        </p:spPr>
        <p:txBody>
          <a:bodyPr wrap="square" lIns="121920" rIns="121920" rtlCol="0">
            <a:spAutoFit/>
          </a:bodyPr>
          <a:lstStyle/>
          <a:p>
            <a:pPr algn="ctr"/>
            <a:r>
              <a:rPr lang="zh-CN" altLang="en-US" sz="1600" b="1" dirty="0" smtClean="0">
                <a:solidFill>
                  <a:prstClr val="black"/>
                </a:solidFill>
                <a:latin typeface="微软雅黑" panose="020B0503020204020204" pitchFamily="34" charset="-122"/>
                <a:ea typeface="微软雅黑" panose="020B0503020204020204" pitchFamily="34" charset="-122"/>
              </a:rPr>
              <a:t>单击编辑内容</a:t>
            </a:r>
            <a:endParaRPr lang="id-ID" altLang="zh-CN" sz="1600" dirty="0">
              <a:solidFill>
                <a:prstClr val="black"/>
              </a:solidFill>
              <a:latin typeface="Roboto Condensed Light" charset="0"/>
              <a:ea typeface="Roboto Condensed Light" charset="0"/>
              <a:cs typeface="Roboto Condensed Light" charset="0"/>
            </a:endParaRPr>
          </a:p>
        </p:txBody>
      </p:sp>
      <p:sp>
        <p:nvSpPr>
          <p:cNvPr id="448" name="TextBox 447"/>
          <p:cNvSpPr txBox="1"/>
          <p:nvPr/>
        </p:nvSpPr>
        <p:spPr>
          <a:xfrm>
            <a:off x="2916332" y="1492548"/>
            <a:ext cx="2382392" cy="338554"/>
          </a:xfrm>
          <a:prstGeom prst="rect">
            <a:avLst/>
          </a:prstGeom>
          <a:noFill/>
        </p:spPr>
        <p:txBody>
          <a:bodyPr wrap="square" lIns="121920" rIns="121920" rtlCol="0">
            <a:spAutoFit/>
          </a:bodyPr>
          <a:lstStyle/>
          <a:p>
            <a:pPr algn="ctr"/>
            <a:r>
              <a:rPr lang="zh-CN" altLang="en-US" sz="1600" b="1" dirty="0" smtClean="0">
                <a:solidFill>
                  <a:prstClr val="black"/>
                </a:solidFill>
                <a:latin typeface="微软雅黑" panose="020B0503020204020204" pitchFamily="34" charset="-122"/>
                <a:ea typeface="微软雅黑" panose="020B0503020204020204" pitchFamily="34" charset="-122"/>
              </a:rPr>
              <a:t>单击编辑内容</a:t>
            </a:r>
            <a:endParaRPr lang="id-ID" altLang="zh-CN" sz="1600" dirty="0">
              <a:solidFill>
                <a:prstClr val="black"/>
              </a:solidFill>
              <a:latin typeface="Roboto Condensed Light" charset="0"/>
              <a:ea typeface="Roboto Condensed Light" charset="0"/>
              <a:cs typeface="Roboto Condensed Light" charset="0"/>
            </a:endParaRPr>
          </a:p>
        </p:txBody>
      </p:sp>
      <p:sp>
        <p:nvSpPr>
          <p:cNvPr id="229" name="TextBox 448"/>
          <p:cNvSpPr txBox="1"/>
          <p:nvPr/>
        </p:nvSpPr>
        <p:spPr>
          <a:xfrm>
            <a:off x="927642" y="3296557"/>
            <a:ext cx="2304634" cy="609398"/>
          </a:xfrm>
          <a:prstGeom prst="rect">
            <a:avLst/>
          </a:prstGeom>
          <a:noFill/>
        </p:spPr>
        <p:txBody>
          <a:bodyPr wrap="square" lIns="121920" rIns="121920" rtlCol="0">
            <a:spAutoFit/>
          </a:bodyPr>
          <a:lstStyle/>
          <a:p>
            <a:pPr defTabSz="1216817">
              <a:lnSpc>
                <a:spcPct val="120000"/>
              </a:lnSpc>
              <a:spcBef>
                <a:spcPct val="20000"/>
              </a:spcBef>
            </a:pP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更多使用说明和作品请详阅模版最末的使用手册。</a:t>
            </a:r>
            <a:endParaRPr lang="en-US" altLang="zh-CN" sz="1400" dirty="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30" name="TextBox 447"/>
          <p:cNvSpPr txBox="1"/>
          <p:nvPr/>
        </p:nvSpPr>
        <p:spPr>
          <a:xfrm>
            <a:off x="2891108" y="1806177"/>
            <a:ext cx="2382392" cy="587469"/>
          </a:xfrm>
          <a:prstGeom prst="rect">
            <a:avLst/>
          </a:prstGeom>
          <a:noFill/>
        </p:spPr>
        <p:txBody>
          <a:bodyPr wrap="square" lIns="121920" rIns="121920" rtlCol="0">
            <a:spAutoFit/>
          </a:bodyPr>
          <a:lstStyle/>
          <a:p>
            <a:pPr defTabSz="1216817">
              <a:lnSpc>
                <a:spcPct val="120000"/>
              </a:lnSpc>
              <a:spcBef>
                <a:spcPct val="20000"/>
              </a:spcBef>
            </a:pP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更多使用说明和作品请详阅模版最末的使用手册。</a:t>
            </a:r>
            <a:endParaRPr lang="en-US" altLang="zh-CN" sz="1400" dirty="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31" name="TextBox 446"/>
          <p:cNvSpPr txBox="1"/>
          <p:nvPr/>
        </p:nvSpPr>
        <p:spPr>
          <a:xfrm>
            <a:off x="7023203" y="1835852"/>
            <a:ext cx="2427953" cy="587469"/>
          </a:xfrm>
          <a:prstGeom prst="rect">
            <a:avLst/>
          </a:prstGeom>
          <a:noFill/>
        </p:spPr>
        <p:txBody>
          <a:bodyPr wrap="square" lIns="121920" rIns="121920" rtlCol="0">
            <a:spAutoFit/>
          </a:bodyPr>
          <a:lstStyle/>
          <a:p>
            <a:pPr defTabSz="1216817">
              <a:lnSpc>
                <a:spcPct val="120000"/>
              </a:lnSpc>
              <a:spcBef>
                <a:spcPct val="20000"/>
              </a:spcBef>
            </a:pP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更多使用说明和作品请详阅模版最末的使用手册。</a:t>
            </a:r>
            <a:endParaRPr lang="en-US" altLang="zh-CN" sz="1400" dirty="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32" name="TextBox 445"/>
          <p:cNvSpPr txBox="1"/>
          <p:nvPr/>
        </p:nvSpPr>
        <p:spPr>
          <a:xfrm>
            <a:off x="8935767" y="3330369"/>
            <a:ext cx="2291877" cy="587469"/>
          </a:xfrm>
          <a:prstGeom prst="rect">
            <a:avLst/>
          </a:prstGeom>
          <a:noFill/>
        </p:spPr>
        <p:txBody>
          <a:bodyPr wrap="square" lIns="121920" rIns="121920" rtlCol="0">
            <a:spAutoFit/>
          </a:bodyPr>
          <a:lstStyle/>
          <a:p>
            <a:pPr defTabSz="1216817">
              <a:lnSpc>
                <a:spcPct val="120000"/>
              </a:lnSpc>
              <a:spcBef>
                <a:spcPct val="20000"/>
              </a:spcBef>
            </a:pP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更多使用说明和作品请详阅模版最末的使用手册。</a:t>
            </a:r>
            <a:endParaRPr lang="en-US" altLang="zh-CN" sz="1400" dirty="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34" name="TextBox 224"/>
          <p:cNvSpPr txBox="1"/>
          <p:nvPr/>
        </p:nvSpPr>
        <p:spPr>
          <a:xfrm>
            <a:off x="980159" y="3035912"/>
            <a:ext cx="2048160" cy="338554"/>
          </a:xfrm>
          <a:prstGeom prst="rect">
            <a:avLst/>
          </a:prstGeom>
          <a:noFill/>
        </p:spPr>
        <p:txBody>
          <a:bodyPr wrap="square" lIns="121920" rIns="121920" rtlCol="0">
            <a:spAutoFit/>
          </a:bodyPr>
          <a:lstStyle/>
          <a:p>
            <a:pPr algn="ctr"/>
            <a:r>
              <a:rPr lang="zh-CN" altLang="en-US" sz="1600" b="1" dirty="0" smtClean="0">
                <a:solidFill>
                  <a:prstClr val="black"/>
                </a:solidFill>
                <a:latin typeface="微软雅黑" panose="020B0503020204020204" pitchFamily="34" charset="-122"/>
                <a:ea typeface="微软雅黑" panose="020B0503020204020204" pitchFamily="34" charset="-122"/>
              </a:rPr>
              <a:t>单击编辑内容</a:t>
            </a:r>
            <a:endParaRPr lang="id-ID" altLang="zh-CN" sz="1600" dirty="0">
              <a:solidFill>
                <a:prstClr val="black"/>
              </a:solidFill>
              <a:latin typeface="Roboto Condensed Light" charset="0"/>
              <a:ea typeface="Roboto Condensed Light" charset="0"/>
              <a:cs typeface="Roboto Condensed Light" charset="0"/>
            </a:endParaRPr>
          </a:p>
        </p:txBody>
      </p:sp>
      <p:grpSp>
        <p:nvGrpSpPr>
          <p:cNvPr id="233" name="组合 232"/>
          <p:cNvGrpSpPr/>
          <p:nvPr/>
        </p:nvGrpSpPr>
        <p:grpSpPr>
          <a:xfrm>
            <a:off x="0" y="251594"/>
            <a:ext cx="3671249" cy="555608"/>
            <a:chOff x="0" y="3007494"/>
            <a:chExt cx="3671249" cy="555608"/>
          </a:xfrm>
        </p:grpSpPr>
        <p:sp>
          <p:nvSpPr>
            <p:cNvPr id="235" name="矩形 234"/>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36" name="矩形 235"/>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37"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915139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19"/>
          <p:cNvSpPr/>
          <p:nvPr/>
        </p:nvSpPr>
        <p:spPr>
          <a:xfrm>
            <a:off x="4981575" y="2314575"/>
            <a:ext cx="2228850" cy="2228850"/>
          </a:xfrm>
          <a:prstGeom prst="octagon">
            <a:avLst>
              <a:gd name="adj" fmla="val 29287"/>
            </a:avLst>
          </a:prstGeom>
          <a:solidFill>
            <a:schemeClr val="bg1"/>
          </a:solidFill>
          <a:ln w="22225" cap="flat" cmpd="sng">
            <a:solidFill>
              <a:schemeClr val="accent2"/>
            </a:solidFill>
            <a:prstDash val="solid"/>
            <a:miter/>
            <a:headEnd type="none" w="med" len="med"/>
            <a:tailEnd type="none" w="med" len="med"/>
          </a:ln>
        </p:spPr>
        <p:txBody>
          <a:bodyPr lIns="0" tIns="0" rIns="0" bIns="0" anchor="ctr">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zh-CN" altLang="en-US" dirty="0">
              <a:latin typeface="Arial" charset="0"/>
              <a:ea typeface="宋体" pitchFamily="2" charset="-122"/>
            </a:endParaRPr>
          </a:p>
        </p:txBody>
      </p:sp>
      <p:grpSp>
        <p:nvGrpSpPr>
          <p:cNvPr id="4" name="Group 20"/>
          <p:cNvGrpSpPr/>
          <p:nvPr/>
        </p:nvGrpSpPr>
        <p:grpSpPr>
          <a:xfrm>
            <a:off x="4349750" y="3011488"/>
            <a:ext cx="3492500" cy="835025"/>
            <a:chOff x="735" y="2299"/>
            <a:chExt cx="2200" cy="526"/>
          </a:xfrm>
          <a:solidFill>
            <a:schemeClr val="accent1"/>
          </a:solidFill>
        </p:grpSpPr>
        <p:sp>
          <p:nvSpPr>
            <p:cNvPr id="10" name="AutoShape 21"/>
            <p:cNvSpPr/>
            <p:nvPr/>
          </p:nvSpPr>
          <p:spPr>
            <a:xfrm rot="-5400000">
              <a:off x="2402" y="2300"/>
              <a:ext cx="526" cy="524"/>
            </a:xfrm>
            <a:prstGeom prst="upArrow">
              <a:avLst>
                <a:gd name="adj1" fmla="val 47851"/>
                <a:gd name="adj2" fmla="val 41620"/>
              </a:avLst>
            </a:prstGeom>
            <a:grpFill/>
            <a:ln w="127000" cap="flat" cmpd="sng">
              <a:solidFill>
                <a:schemeClr val="bg1"/>
              </a:solidFill>
              <a:prstDash val="solid"/>
              <a:miter/>
              <a:headEnd type="none" w="med" len="med"/>
              <a:tailEnd type="none" w="med" len="med"/>
            </a:ln>
          </p:spPr>
          <p:txBody>
            <a:bodyPr lIns="0" tIns="0" rIns="0" bIns="0" anchor="ctr">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zh-CN" altLang="en-US" dirty="0">
                <a:latin typeface="Arial" charset="0"/>
                <a:ea typeface="宋体" pitchFamily="2" charset="-122"/>
              </a:endParaRPr>
            </a:p>
          </p:txBody>
        </p:sp>
        <p:sp>
          <p:nvSpPr>
            <p:cNvPr id="11" name="AutoShape 22"/>
            <p:cNvSpPr/>
            <p:nvPr/>
          </p:nvSpPr>
          <p:spPr>
            <a:xfrm rot="-5400000">
              <a:off x="2410" y="2300"/>
              <a:ext cx="526" cy="524"/>
            </a:xfrm>
            <a:prstGeom prst="upArrow">
              <a:avLst>
                <a:gd name="adj1" fmla="val 47851"/>
                <a:gd name="adj2" fmla="val 41620"/>
              </a:avLst>
            </a:prstGeom>
            <a:grpFill/>
            <a:ln w="6350">
              <a:noFill/>
              <a:miter/>
            </a:ln>
          </p:spPr>
          <p:txBody>
            <a:bodyPr lIns="0" tIns="0" rIns="0" bIns="0" anchor="ctr">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zh-CN" altLang="en-US" dirty="0">
                <a:latin typeface="Arial" charset="0"/>
                <a:ea typeface="宋体" pitchFamily="2" charset="-122"/>
              </a:endParaRPr>
            </a:p>
          </p:txBody>
        </p:sp>
        <p:sp>
          <p:nvSpPr>
            <p:cNvPr id="12" name="AutoShape 23"/>
            <p:cNvSpPr/>
            <p:nvPr/>
          </p:nvSpPr>
          <p:spPr>
            <a:xfrm rot="5400000">
              <a:off x="742" y="2300"/>
              <a:ext cx="526" cy="524"/>
            </a:xfrm>
            <a:prstGeom prst="upArrow">
              <a:avLst>
                <a:gd name="adj1" fmla="val 47851"/>
                <a:gd name="adj2" fmla="val 41620"/>
              </a:avLst>
            </a:prstGeom>
            <a:grpFill/>
            <a:ln w="127000" cap="flat" cmpd="sng">
              <a:solidFill>
                <a:schemeClr val="bg1"/>
              </a:solidFill>
              <a:prstDash val="solid"/>
              <a:miter/>
              <a:headEnd type="none" w="med" len="med"/>
              <a:tailEnd type="none" w="med" len="med"/>
            </a:ln>
          </p:spPr>
          <p:txBody>
            <a:bodyPr lIns="0" tIns="0" rIns="0" bIns="0" anchor="ctr">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zh-CN" altLang="en-US" dirty="0">
                <a:latin typeface="Arial" charset="0"/>
                <a:ea typeface="宋体" pitchFamily="2" charset="-122"/>
              </a:endParaRPr>
            </a:p>
          </p:txBody>
        </p:sp>
        <p:sp>
          <p:nvSpPr>
            <p:cNvPr id="13" name="AutoShape 24"/>
            <p:cNvSpPr/>
            <p:nvPr/>
          </p:nvSpPr>
          <p:spPr>
            <a:xfrm rot="5400000">
              <a:off x="734" y="2300"/>
              <a:ext cx="526" cy="524"/>
            </a:xfrm>
            <a:prstGeom prst="upArrow">
              <a:avLst>
                <a:gd name="adj1" fmla="val 47851"/>
                <a:gd name="adj2" fmla="val 41620"/>
              </a:avLst>
            </a:prstGeom>
            <a:grpFill/>
            <a:ln w="6350">
              <a:noFill/>
              <a:miter/>
            </a:ln>
          </p:spPr>
          <p:txBody>
            <a:bodyPr lIns="0" tIns="0" rIns="0" bIns="0" anchor="ctr">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zh-CN" altLang="en-US" dirty="0">
                <a:latin typeface="Arial" charset="0"/>
                <a:ea typeface="宋体" pitchFamily="2" charset="-122"/>
              </a:endParaRPr>
            </a:p>
          </p:txBody>
        </p:sp>
      </p:grpSp>
      <p:grpSp>
        <p:nvGrpSpPr>
          <p:cNvPr id="5" name="Group 25"/>
          <p:cNvGrpSpPr/>
          <p:nvPr/>
        </p:nvGrpSpPr>
        <p:grpSpPr>
          <a:xfrm rot="5400000">
            <a:off x="4349750" y="3011488"/>
            <a:ext cx="3492500" cy="835025"/>
            <a:chOff x="735" y="2299"/>
            <a:chExt cx="2200" cy="526"/>
          </a:xfrm>
          <a:solidFill>
            <a:schemeClr val="accent1"/>
          </a:solidFill>
        </p:grpSpPr>
        <p:sp>
          <p:nvSpPr>
            <p:cNvPr id="6" name="AutoShape 26"/>
            <p:cNvSpPr/>
            <p:nvPr/>
          </p:nvSpPr>
          <p:spPr>
            <a:xfrm rot="-5400000">
              <a:off x="2402" y="2300"/>
              <a:ext cx="526" cy="524"/>
            </a:xfrm>
            <a:prstGeom prst="upArrow">
              <a:avLst>
                <a:gd name="adj1" fmla="val 47851"/>
                <a:gd name="adj2" fmla="val 41620"/>
              </a:avLst>
            </a:prstGeom>
            <a:grpFill/>
            <a:ln w="127000" cap="flat" cmpd="sng">
              <a:solidFill>
                <a:schemeClr val="bg1"/>
              </a:solidFill>
              <a:prstDash val="solid"/>
              <a:miter/>
              <a:headEnd type="none" w="med" len="med"/>
              <a:tailEnd type="none" w="med" len="med"/>
            </a:ln>
          </p:spPr>
          <p:txBody>
            <a:bodyPr lIns="0" tIns="0" rIns="0" bIns="0" anchor="ctr">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zh-CN" altLang="en-US" dirty="0">
                <a:latin typeface="Arial" charset="0"/>
                <a:ea typeface="宋体" pitchFamily="2" charset="-122"/>
              </a:endParaRPr>
            </a:p>
          </p:txBody>
        </p:sp>
        <p:sp>
          <p:nvSpPr>
            <p:cNvPr id="7" name="AutoShape 27"/>
            <p:cNvSpPr/>
            <p:nvPr/>
          </p:nvSpPr>
          <p:spPr>
            <a:xfrm rot="-5400000">
              <a:off x="2410" y="2300"/>
              <a:ext cx="526" cy="524"/>
            </a:xfrm>
            <a:prstGeom prst="upArrow">
              <a:avLst>
                <a:gd name="adj1" fmla="val 47851"/>
                <a:gd name="adj2" fmla="val 41620"/>
              </a:avLst>
            </a:prstGeom>
            <a:grpFill/>
            <a:ln w="6350">
              <a:noFill/>
              <a:miter/>
            </a:ln>
          </p:spPr>
          <p:txBody>
            <a:bodyPr lIns="0" tIns="0" rIns="0" bIns="0" anchor="ctr">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zh-CN" altLang="en-US" dirty="0">
                <a:latin typeface="Arial" charset="0"/>
                <a:ea typeface="宋体" pitchFamily="2" charset="-122"/>
              </a:endParaRPr>
            </a:p>
          </p:txBody>
        </p:sp>
        <p:sp>
          <p:nvSpPr>
            <p:cNvPr id="8" name="AutoShape 28"/>
            <p:cNvSpPr/>
            <p:nvPr/>
          </p:nvSpPr>
          <p:spPr>
            <a:xfrm rot="5400000">
              <a:off x="742" y="2300"/>
              <a:ext cx="526" cy="524"/>
            </a:xfrm>
            <a:prstGeom prst="upArrow">
              <a:avLst>
                <a:gd name="adj1" fmla="val 47851"/>
                <a:gd name="adj2" fmla="val 41620"/>
              </a:avLst>
            </a:prstGeom>
            <a:grpFill/>
            <a:ln w="127000" cap="flat" cmpd="sng">
              <a:solidFill>
                <a:schemeClr val="bg1"/>
              </a:solidFill>
              <a:prstDash val="solid"/>
              <a:miter/>
              <a:headEnd type="none" w="med" len="med"/>
              <a:tailEnd type="none" w="med" len="med"/>
            </a:ln>
          </p:spPr>
          <p:txBody>
            <a:bodyPr lIns="0" tIns="0" rIns="0" bIns="0" anchor="ctr">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zh-CN" altLang="en-US" dirty="0">
                <a:latin typeface="Arial" charset="0"/>
                <a:ea typeface="宋体" pitchFamily="2" charset="-122"/>
              </a:endParaRPr>
            </a:p>
          </p:txBody>
        </p:sp>
        <p:sp>
          <p:nvSpPr>
            <p:cNvPr id="9" name="AutoShape 29"/>
            <p:cNvSpPr/>
            <p:nvPr/>
          </p:nvSpPr>
          <p:spPr>
            <a:xfrm rot="5400000">
              <a:off x="734" y="2300"/>
              <a:ext cx="526" cy="524"/>
            </a:xfrm>
            <a:prstGeom prst="upArrow">
              <a:avLst>
                <a:gd name="adj1" fmla="val 47851"/>
                <a:gd name="adj2" fmla="val 41620"/>
              </a:avLst>
            </a:prstGeom>
            <a:grpFill/>
            <a:ln w="6350">
              <a:noFill/>
              <a:miter/>
            </a:ln>
          </p:spPr>
          <p:txBody>
            <a:bodyPr lIns="0" tIns="0" rIns="0" bIns="0" anchor="ctr">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zh-CN" altLang="en-US" dirty="0">
                <a:latin typeface="Arial" charset="0"/>
                <a:ea typeface="宋体" pitchFamily="2" charset="-122"/>
              </a:endParaRPr>
            </a:p>
          </p:txBody>
        </p:sp>
      </p:grpSp>
      <p:sp>
        <p:nvSpPr>
          <p:cNvPr id="14" name="文本框 13"/>
          <p:cNvSpPr txBox="1"/>
          <p:nvPr/>
        </p:nvSpPr>
        <p:spPr>
          <a:xfrm>
            <a:off x="4601837" y="590006"/>
            <a:ext cx="3135184" cy="1015663"/>
          </a:xfrm>
          <a:prstGeom prst="rect">
            <a:avLst/>
          </a:prstGeom>
          <a:noFill/>
        </p:spPr>
        <p:txBody>
          <a:bodyPr wrap="square" rtlCol="0">
            <a:spAutoFit/>
          </a:bodyPr>
          <a:lstStyle/>
          <a:p>
            <a:r>
              <a:rPr lang="zh-CN" altLang="en-US" sz="20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 </a:t>
            </a:r>
            <a:endParaRPr lang="zh-CN" altLang="en-US" sz="2000" dirty="0">
              <a:latin typeface="微软雅黑" panose="020B0503020204020204" pitchFamily="34" charset="-122"/>
              <a:ea typeface="微软雅黑" panose="020B0503020204020204" pitchFamily="34" charset="-122"/>
            </a:endParaRPr>
          </a:p>
        </p:txBody>
      </p:sp>
      <p:sp>
        <p:nvSpPr>
          <p:cNvPr id="15" name="文本框 14"/>
          <p:cNvSpPr txBox="1"/>
          <p:nvPr/>
        </p:nvSpPr>
        <p:spPr>
          <a:xfrm>
            <a:off x="7948287" y="2958556"/>
            <a:ext cx="3135184" cy="1015663"/>
          </a:xfrm>
          <a:prstGeom prst="rect">
            <a:avLst/>
          </a:prstGeom>
          <a:noFill/>
        </p:spPr>
        <p:txBody>
          <a:bodyPr wrap="square" rtlCol="0">
            <a:spAutoFit/>
          </a:bodyPr>
          <a:lstStyle/>
          <a:p>
            <a:r>
              <a:rPr lang="zh-CN" altLang="en-US" sz="20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 </a:t>
            </a:r>
            <a:endParaRPr lang="zh-CN" altLang="en-US" sz="2000" dirty="0">
              <a:latin typeface="微软雅黑" panose="020B0503020204020204" pitchFamily="34" charset="-122"/>
              <a:ea typeface="微软雅黑" panose="020B0503020204020204" pitchFamily="34" charset="-122"/>
            </a:endParaRPr>
          </a:p>
        </p:txBody>
      </p:sp>
      <p:sp>
        <p:nvSpPr>
          <p:cNvPr id="16" name="文本框 15"/>
          <p:cNvSpPr txBox="1"/>
          <p:nvPr/>
        </p:nvSpPr>
        <p:spPr>
          <a:xfrm>
            <a:off x="1331587" y="2958556"/>
            <a:ext cx="3135184" cy="1015663"/>
          </a:xfrm>
          <a:prstGeom prst="rect">
            <a:avLst/>
          </a:prstGeom>
          <a:noFill/>
        </p:spPr>
        <p:txBody>
          <a:bodyPr wrap="square" rtlCol="0">
            <a:spAutoFit/>
          </a:bodyPr>
          <a:lstStyle/>
          <a:p>
            <a:r>
              <a:rPr lang="zh-CN" altLang="en-US" sz="20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 </a:t>
            </a:r>
            <a:endParaRPr lang="zh-CN" altLang="en-US" sz="2000" dirty="0">
              <a:latin typeface="微软雅黑" panose="020B0503020204020204" pitchFamily="34" charset="-122"/>
              <a:ea typeface="微软雅黑" panose="020B0503020204020204" pitchFamily="34" charset="-122"/>
            </a:endParaRPr>
          </a:p>
        </p:txBody>
      </p:sp>
      <p:sp>
        <p:nvSpPr>
          <p:cNvPr id="17" name="文本框 16"/>
          <p:cNvSpPr txBox="1"/>
          <p:nvPr/>
        </p:nvSpPr>
        <p:spPr>
          <a:xfrm>
            <a:off x="4601837" y="5263606"/>
            <a:ext cx="3135184" cy="1015663"/>
          </a:xfrm>
          <a:prstGeom prst="rect">
            <a:avLst/>
          </a:prstGeom>
          <a:noFill/>
        </p:spPr>
        <p:txBody>
          <a:bodyPr wrap="square" rtlCol="0">
            <a:spAutoFit/>
          </a:bodyPr>
          <a:lstStyle/>
          <a:p>
            <a:r>
              <a:rPr lang="zh-CN" altLang="en-US" sz="20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 </a:t>
            </a:r>
            <a:endParaRPr lang="zh-CN" altLang="en-US" sz="2000" dirty="0">
              <a:latin typeface="微软雅黑" panose="020B0503020204020204" pitchFamily="34" charset="-122"/>
              <a:ea typeface="微软雅黑" panose="020B0503020204020204" pitchFamily="34" charset="-122"/>
            </a:endParaRPr>
          </a:p>
        </p:txBody>
      </p:sp>
      <p:sp>
        <p:nvSpPr>
          <p:cNvPr id="20" name="任意多边形 19"/>
          <p:cNvSpPr/>
          <p:nvPr/>
        </p:nvSpPr>
        <p:spPr>
          <a:xfrm rot="18870799">
            <a:off x="5201417" y="2531190"/>
            <a:ext cx="1797852" cy="1797852"/>
          </a:xfrm>
          <a:custGeom>
            <a:avLst/>
            <a:gdLst>
              <a:gd name="connsiteX0" fmla="*/ 3918818 w 5165474"/>
              <a:gd name="connsiteY0" fmla="*/ 0 h 5165474"/>
              <a:gd name="connsiteX1" fmla="*/ 5165474 w 5165474"/>
              <a:gd name="connsiteY1" fmla="*/ 1268017 h 5165474"/>
              <a:gd name="connsiteX2" fmla="*/ 5165474 w 5165474"/>
              <a:gd name="connsiteY2" fmla="*/ 3832569 h 5165474"/>
              <a:gd name="connsiteX3" fmla="*/ 3809731 w 5165474"/>
              <a:gd name="connsiteY3" fmla="*/ 5165474 h 5165474"/>
              <a:gd name="connsiteX4" fmla="*/ 1410269 w 5165474"/>
              <a:gd name="connsiteY4" fmla="*/ 5165474 h 5165474"/>
              <a:gd name="connsiteX5" fmla="*/ 0 w 5165474"/>
              <a:gd name="connsiteY5" fmla="*/ 3731041 h 5165474"/>
              <a:gd name="connsiteX6" fmla="*/ 0 w 5165474"/>
              <a:gd name="connsiteY6" fmla="*/ 1324020 h 5165474"/>
              <a:gd name="connsiteX7" fmla="*/ 1346706 w 5165474"/>
              <a:gd name="connsiteY7" fmla="*/ 0 h 5165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65474" h="5165474">
                <a:moveTo>
                  <a:pt x="3918818" y="0"/>
                </a:moveTo>
                <a:lnTo>
                  <a:pt x="5165474" y="1268017"/>
                </a:lnTo>
                <a:lnTo>
                  <a:pt x="5165474" y="3832569"/>
                </a:lnTo>
                <a:lnTo>
                  <a:pt x="3809731" y="5165474"/>
                </a:lnTo>
                <a:lnTo>
                  <a:pt x="1410269" y="5165474"/>
                </a:lnTo>
                <a:lnTo>
                  <a:pt x="0" y="3731041"/>
                </a:lnTo>
                <a:lnTo>
                  <a:pt x="0" y="1324020"/>
                </a:lnTo>
                <a:lnTo>
                  <a:pt x="1346706"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21" name="组合 20"/>
          <p:cNvGrpSpPr/>
          <p:nvPr/>
        </p:nvGrpSpPr>
        <p:grpSpPr>
          <a:xfrm>
            <a:off x="5549106" y="3069476"/>
            <a:ext cx="1143794" cy="688137"/>
            <a:chOff x="5583238" y="4086225"/>
            <a:chExt cx="585787" cy="352425"/>
          </a:xfrm>
          <a:solidFill>
            <a:srgbClr val="FFFFFF"/>
          </a:solidFill>
        </p:grpSpPr>
        <p:sp>
          <p:nvSpPr>
            <p:cNvPr id="22" name="Freeform 254"/>
            <p:cNvSpPr/>
            <p:nvPr/>
          </p:nvSpPr>
          <p:spPr bwMode="auto">
            <a:xfrm>
              <a:off x="5770563" y="4086225"/>
              <a:ext cx="211137" cy="352425"/>
            </a:xfrm>
            <a:custGeom>
              <a:avLst/>
              <a:gdLst>
                <a:gd name="T0" fmla="*/ 56 w 56"/>
                <a:gd name="T1" fmla="*/ 3 h 94"/>
                <a:gd name="T2" fmla="*/ 53 w 56"/>
                <a:gd name="T3" fmla="*/ 2 h 94"/>
                <a:gd name="T4" fmla="*/ 28 w 56"/>
                <a:gd name="T5" fmla="*/ 48 h 94"/>
                <a:gd name="T6" fmla="*/ 3 w 56"/>
                <a:gd name="T7" fmla="*/ 2 h 94"/>
                <a:gd name="T8" fmla="*/ 0 w 56"/>
                <a:gd name="T9" fmla="*/ 3 h 94"/>
                <a:gd name="T10" fmla="*/ 26 w 56"/>
                <a:gd name="T11" fmla="*/ 52 h 94"/>
                <a:gd name="T12" fmla="*/ 5 w 56"/>
                <a:gd name="T13" fmla="*/ 92 h 94"/>
                <a:gd name="T14" fmla="*/ 8 w 56"/>
                <a:gd name="T15" fmla="*/ 94 h 94"/>
                <a:gd name="T16" fmla="*/ 28 w 56"/>
                <a:gd name="T17" fmla="*/ 57 h 94"/>
                <a:gd name="T18" fmla="*/ 48 w 56"/>
                <a:gd name="T19" fmla="*/ 94 h 94"/>
                <a:gd name="T20" fmla="*/ 51 w 56"/>
                <a:gd name="T21" fmla="*/ 92 h 94"/>
                <a:gd name="T22" fmla="*/ 30 w 56"/>
                <a:gd name="T23" fmla="*/ 52 h 94"/>
                <a:gd name="T24" fmla="*/ 56 w 56"/>
                <a:gd name="T25" fmla="*/ 3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6" h="94">
                  <a:moveTo>
                    <a:pt x="56" y="3"/>
                  </a:moveTo>
                  <a:cubicBezTo>
                    <a:pt x="56" y="3"/>
                    <a:pt x="56" y="0"/>
                    <a:pt x="53" y="2"/>
                  </a:cubicBezTo>
                  <a:cubicBezTo>
                    <a:pt x="28" y="48"/>
                    <a:pt x="28" y="48"/>
                    <a:pt x="28" y="48"/>
                  </a:cubicBezTo>
                  <a:cubicBezTo>
                    <a:pt x="3" y="2"/>
                    <a:pt x="3" y="2"/>
                    <a:pt x="3" y="2"/>
                  </a:cubicBezTo>
                  <a:cubicBezTo>
                    <a:pt x="0" y="0"/>
                    <a:pt x="0" y="3"/>
                    <a:pt x="0" y="3"/>
                  </a:cubicBezTo>
                  <a:cubicBezTo>
                    <a:pt x="26" y="52"/>
                    <a:pt x="26" y="52"/>
                    <a:pt x="26" y="52"/>
                  </a:cubicBezTo>
                  <a:cubicBezTo>
                    <a:pt x="5" y="92"/>
                    <a:pt x="5" y="92"/>
                    <a:pt x="5" y="92"/>
                  </a:cubicBezTo>
                  <a:cubicBezTo>
                    <a:pt x="8" y="94"/>
                    <a:pt x="8" y="94"/>
                    <a:pt x="8" y="94"/>
                  </a:cubicBezTo>
                  <a:cubicBezTo>
                    <a:pt x="28" y="57"/>
                    <a:pt x="28" y="57"/>
                    <a:pt x="28" y="57"/>
                  </a:cubicBezTo>
                  <a:cubicBezTo>
                    <a:pt x="48" y="94"/>
                    <a:pt x="48" y="94"/>
                    <a:pt x="48" y="94"/>
                  </a:cubicBezTo>
                  <a:cubicBezTo>
                    <a:pt x="51" y="92"/>
                    <a:pt x="51" y="92"/>
                    <a:pt x="51" y="92"/>
                  </a:cubicBezTo>
                  <a:cubicBezTo>
                    <a:pt x="30" y="52"/>
                    <a:pt x="30" y="52"/>
                    <a:pt x="30" y="52"/>
                  </a:cubicBezTo>
                  <a:lnTo>
                    <a:pt x="56" y="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p>
          </p:txBody>
        </p:sp>
        <p:sp>
          <p:nvSpPr>
            <p:cNvPr id="23" name="Freeform 255"/>
            <p:cNvSpPr>
              <a:spLocks noEditPoints="1"/>
            </p:cNvSpPr>
            <p:nvPr/>
          </p:nvSpPr>
          <p:spPr bwMode="auto">
            <a:xfrm>
              <a:off x="5932488" y="4110038"/>
              <a:ext cx="236537" cy="239713"/>
            </a:xfrm>
            <a:custGeom>
              <a:avLst/>
              <a:gdLst>
                <a:gd name="T0" fmla="*/ 17 w 63"/>
                <a:gd name="T1" fmla="*/ 0 h 64"/>
                <a:gd name="T2" fmla="*/ 0 w 63"/>
                <a:gd name="T3" fmla="*/ 32 h 64"/>
                <a:gd name="T4" fmla="*/ 47 w 63"/>
                <a:gd name="T5" fmla="*/ 64 h 64"/>
                <a:gd name="T6" fmla="*/ 63 w 63"/>
                <a:gd name="T7" fmla="*/ 34 h 64"/>
                <a:gd name="T8" fmla="*/ 42 w 63"/>
                <a:gd name="T9" fmla="*/ 25 h 64"/>
                <a:gd name="T10" fmla="*/ 44 w 63"/>
                <a:gd name="T11" fmla="*/ 35 h 64"/>
                <a:gd name="T12" fmla="*/ 42 w 63"/>
                <a:gd name="T13" fmla="*/ 25 h 64"/>
                <a:gd name="T14" fmla="*/ 47 w 63"/>
                <a:gd name="T15" fmla="*/ 44 h 64"/>
                <a:gd name="T16" fmla="*/ 44 w 63"/>
                <a:gd name="T17" fmla="*/ 36 h 64"/>
                <a:gd name="T18" fmla="*/ 30 w 63"/>
                <a:gd name="T19" fmla="*/ 13 h 64"/>
                <a:gd name="T20" fmla="*/ 32 w 63"/>
                <a:gd name="T21" fmla="*/ 24 h 64"/>
                <a:gd name="T22" fmla="*/ 30 w 63"/>
                <a:gd name="T23" fmla="*/ 13 h 64"/>
                <a:gd name="T24" fmla="*/ 35 w 63"/>
                <a:gd name="T25" fmla="*/ 36 h 64"/>
                <a:gd name="T26" fmla="*/ 33 w 63"/>
                <a:gd name="T27" fmla="*/ 25 h 64"/>
                <a:gd name="T28" fmla="*/ 26 w 63"/>
                <a:gd name="T29" fmla="*/ 20 h 64"/>
                <a:gd name="T30" fmla="*/ 17 w 63"/>
                <a:gd name="T31" fmla="*/ 21 h 64"/>
                <a:gd name="T32" fmla="*/ 26 w 63"/>
                <a:gd name="T33" fmla="*/ 20 h 64"/>
                <a:gd name="T34" fmla="*/ 24 w 63"/>
                <a:gd name="T35" fmla="*/ 8 h 64"/>
                <a:gd name="T36" fmla="*/ 15 w 63"/>
                <a:gd name="T37" fmla="*/ 10 h 64"/>
                <a:gd name="T38" fmla="*/ 12 w 63"/>
                <a:gd name="T39" fmla="*/ 17 h 64"/>
                <a:gd name="T40" fmla="*/ 14 w 63"/>
                <a:gd name="T41" fmla="*/ 27 h 64"/>
                <a:gd name="T42" fmla="*/ 12 w 63"/>
                <a:gd name="T43" fmla="*/ 17 h 64"/>
                <a:gd name="T44" fmla="*/ 11 w 63"/>
                <a:gd name="T45" fmla="*/ 34 h 64"/>
                <a:gd name="T46" fmla="*/ 19 w 63"/>
                <a:gd name="T47" fmla="*/ 33 h 64"/>
                <a:gd name="T48" fmla="*/ 20 w 63"/>
                <a:gd name="T49" fmla="*/ 32 h 64"/>
                <a:gd name="T50" fmla="*/ 28 w 63"/>
                <a:gd name="T51" fmla="*/ 31 h 64"/>
                <a:gd name="T52" fmla="*/ 20 w 63"/>
                <a:gd name="T53" fmla="*/ 32 h 64"/>
                <a:gd name="T54" fmla="*/ 23 w 63"/>
                <a:gd name="T55" fmla="*/ 44 h 64"/>
                <a:gd name="T56" fmla="*/ 31 w 63"/>
                <a:gd name="T57" fmla="*/ 43 h 64"/>
                <a:gd name="T58" fmla="*/ 32 w 63"/>
                <a:gd name="T59" fmla="*/ 42 h 64"/>
                <a:gd name="T60" fmla="*/ 40 w 63"/>
                <a:gd name="T61" fmla="*/ 41 h 64"/>
                <a:gd name="T62" fmla="*/ 32 w 63"/>
                <a:gd name="T63" fmla="*/ 42 h 64"/>
                <a:gd name="T64" fmla="*/ 35 w 63"/>
                <a:gd name="T65" fmla="*/ 54 h 64"/>
                <a:gd name="T66" fmla="*/ 43 w 63"/>
                <a:gd name="T67" fmla="*/ 52 h 64"/>
                <a:gd name="T68" fmla="*/ 50 w 63"/>
                <a:gd name="T69" fmla="*/ 54 h 64"/>
                <a:gd name="T70" fmla="*/ 47 w 63"/>
                <a:gd name="T71" fmla="*/ 46 h 64"/>
                <a:gd name="T72" fmla="*/ 50 w 63"/>
                <a:gd name="T73" fmla="*/ 54 h 64"/>
                <a:gd name="T74" fmla="*/ 50 w 63"/>
                <a:gd name="T75" fmla="*/ 38 h 64"/>
                <a:gd name="T76" fmla="*/ 59 w 63"/>
                <a:gd name="T77" fmla="*/ 36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3" h="64">
                  <a:moveTo>
                    <a:pt x="41" y="21"/>
                  </a:moveTo>
                  <a:cubicBezTo>
                    <a:pt x="26" y="3"/>
                    <a:pt x="17" y="0"/>
                    <a:pt x="17" y="0"/>
                  </a:cubicBezTo>
                  <a:cubicBezTo>
                    <a:pt x="16" y="1"/>
                    <a:pt x="16" y="1"/>
                    <a:pt x="16" y="1"/>
                  </a:cubicBezTo>
                  <a:cubicBezTo>
                    <a:pt x="0" y="32"/>
                    <a:pt x="0" y="32"/>
                    <a:pt x="0" y="32"/>
                  </a:cubicBezTo>
                  <a:cubicBezTo>
                    <a:pt x="10" y="33"/>
                    <a:pt x="22" y="46"/>
                    <a:pt x="22" y="46"/>
                  </a:cubicBezTo>
                  <a:cubicBezTo>
                    <a:pt x="34" y="59"/>
                    <a:pt x="47" y="64"/>
                    <a:pt x="47" y="64"/>
                  </a:cubicBezTo>
                  <a:cubicBezTo>
                    <a:pt x="47" y="64"/>
                    <a:pt x="50" y="59"/>
                    <a:pt x="51" y="58"/>
                  </a:cubicBezTo>
                  <a:cubicBezTo>
                    <a:pt x="52" y="56"/>
                    <a:pt x="63" y="34"/>
                    <a:pt x="63" y="34"/>
                  </a:cubicBezTo>
                  <a:cubicBezTo>
                    <a:pt x="52" y="35"/>
                    <a:pt x="41" y="21"/>
                    <a:pt x="41" y="21"/>
                  </a:cubicBezTo>
                  <a:close/>
                  <a:moveTo>
                    <a:pt x="42" y="25"/>
                  </a:moveTo>
                  <a:cubicBezTo>
                    <a:pt x="42" y="25"/>
                    <a:pt x="46" y="29"/>
                    <a:pt x="47" y="29"/>
                  </a:cubicBezTo>
                  <a:cubicBezTo>
                    <a:pt x="44" y="35"/>
                    <a:pt x="44" y="35"/>
                    <a:pt x="44" y="35"/>
                  </a:cubicBezTo>
                  <a:cubicBezTo>
                    <a:pt x="40" y="32"/>
                    <a:pt x="38" y="30"/>
                    <a:pt x="38" y="30"/>
                  </a:cubicBezTo>
                  <a:lnTo>
                    <a:pt x="42" y="25"/>
                  </a:lnTo>
                  <a:close/>
                  <a:moveTo>
                    <a:pt x="50" y="39"/>
                  </a:moveTo>
                  <a:cubicBezTo>
                    <a:pt x="47" y="44"/>
                    <a:pt x="47" y="44"/>
                    <a:pt x="47" y="44"/>
                  </a:cubicBezTo>
                  <a:cubicBezTo>
                    <a:pt x="44" y="43"/>
                    <a:pt x="41" y="41"/>
                    <a:pt x="41" y="41"/>
                  </a:cubicBezTo>
                  <a:cubicBezTo>
                    <a:pt x="44" y="36"/>
                    <a:pt x="44" y="36"/>
                    <a:pt x="44" y="36"/>
                  </a:cubicBezTo>
                  <a:cubicBezTo>
                    <a:pt x="44" y="36"/>
                    <a:pt x="48" y="39"/>
                    <a:pt x="50" y="39"/>
                  </a:cubicBezTo>
                  <a:close/>
                  <a:moveTo>
                    <a:pt x="30" y="13"/>
                  </a:moveTo>
                  <a:cubicBezTo>
                    <a:pt x="30" y="13"/>
                    <a:pt x="34" y="16"/>
                    <a:pt x="35" y="18"/>
                  </a:cubicBezTo>
                  <a:cubicBezTo>
                    <a:pt x="32" y="24"/>
                    <a:pt x="32" y="24"/>
                    <a:pt x="32" y="24"/>
                  </a:cubicBezTo>
                  <a:cubicBezTo>
                    <a:pt x="30" y="22"/>
                    <a:pt x="27" y="19"/>
                    <a:pt x="27" y="19"/>
                  </a:cubicBezTo>
                  <a:lnTo>
                    <a:pt x="30" y="13"/>
                  </a:lnTo>
                  <a:close/>
                  <a:moveTo>
                    <a:pt x="38" y="30"/>
                  </a:moveTo>
                  <a:cubicBezTo>
                    <a:pt x="35" y="36"/>
                    <a:pt x="35" y="36"/>
                    <a:pt x="35" y="36"/>
                  </a:cubicBezTo>
                  <a:cubicBezTo>
                    <a:pt x="31" y="33"/>
                    <a:pt x="29" y="31"/>
                    <a:pt x="29" y="31"/>
                  </a:cubicBezTo>
                  <a:cubicBezTo>
                    <a:pt x="33" y="25"/>
                    <a:pt x="33" y="25"/>
                    <a:pt x="33" y="25"/>
                  </a:cubicBezTo>
                  <a:cubicBezTo>
                    <a:pt x="33" y="25"/>
                    <a:pt x="37" y="29"/>
                    <a:pt x="38" y="30"/>
                  </a:cubicBezTo>
                  <a:close/>
                  <a:moveTo>
                    <a:pt x="26" y="20"/>
                  </a:moveTo>
                  <a:cubicBezTo>
                    <a:pt x="23" y="25"/>
                    <a:pt x="23" y="25"/>
                    <a:pt x="23" y="25"/>
                  </a:cubicBezTo>
                  <a:cubicBezTo>
                    <a:pt x="21" y="23"/>
                    <a:pt x="17" y="21"/>
                    <a:pt x="17" y="21"/>
                  </a:cubicBezTo>
                  <a:cubicBezTo>
                    <a:pt x="20" y="15"/>
                    <a:pt x="20" y="15"/>
                    <a:pt x="20" y="15"/>
                  </a:cubicBezTo>
                  <a:cubicBezTo>
                    <a:pt x="20" y="15"/>
                    <a:pt x="25" y="18"/>
                    <a:pt x="26" y="20"/>
                  </a:cubicBezTo>
                  <a:close/>
                  <a:moveTo>
                    <a:pt x="18" y="4"/>
                  </a:moveTo>
                  <a:cubicBezTo>
                    <a:pt x="18" y="4"/>
                    <a:pt x="22" y="6"/>
                    <a:pt x="24" y="8"/>
                  </a:cubicBezTo>
                  <a:cubicBezTo>
                    <a:pt x="21" y="14"/>
                    <a:pt x="21" y="14"/>
                    <a:pt x="21" y="14"/>
                  </a:cubicBezTo>
                  <a:cubicBezTo>
                    <a:pt x="18" y="12"/>
                    <a:pt x="15" y="10"/>
                    <a:pt x="15" y="10"/>
                  </a:cubicBezTo>
                  <a:lnTo>
                    <a:pt x="18" y="4"/>
                  </a:lnTo>
                  <a:close/>
                  <a:moveTo>
                    <a:pt x="12" y="17"/>
                  </a:moveTo>
                  <a:cubicBezTo>
                    <a:pt x="12" y="17"/>
                    <a:pt x="16" y="20"/>
                    <a:pt x="17" y="21"/>
                  </a:cubicBezTo>
                  <a:cubicBezTo>
                    <a:pt x="14" y="27"/>
                    <a:pt x="14" y="27"/>
                    <a:pt x="14" y="27"/>
                  </a:cubicBezTo>
                  <a:cubicBezTo>
                    <a:pt x="11" y="25"/>
                    <a:pt x="8" y="23"/>
                    <a:pt x="8" y="23"/>
                  </a:cubicBezTo>
                  <a:lnTo>
                    <a:pt x="12" y="17"/>
                  </a:lnTo>
                  <a:close/>
                  <a:moveTo>
                    <a:pt x="16" y="39"/>
                  </a:moveTo>
                  <a:cubicBezTo>
                    <a:pt x="14" y="36"/>
                    <a:pt x="11" y="34"/>
                    <a:pt x="11" y="34"/>
                  </a:cubicBezTo>
                  <a:cubicBezTo>
                    <a:pt x="14" y="28"/>
                    <a:pt x="14" y="28"/>
                    <a:pt x="14" y="28"/>
                  </a:cubicBezTo>
                  <a:cubicBezTo>
                    <a:pt x="14" y="28"/>
                    <a:pt x="18" y="31"/>
                    <a:pt x="19" y="33"/>
                  </a:cubicBezTo>
                  <a:lnTo>
                    <a:pt x="16" y="39"/>
                  </a:lnTo>
                  <a:close/>
                  <a:moveTo>
                    <a:pt x="20" y="32"/>
                  </a:moveTo>
                  <a:cubicBezTo>
                    <a:pt x="23" y="26"/>
                    <a:pt x="23" y="26"/>
                    <a:pt x="23" y="26"/>
                  </a:cubicBezTo>
                  <a:cubicBezTo>
                    <a:pt x="23" y="26"/>
                    <a:pt x="27" y="29"/>
                    <a:pt x="28" y="31"/>
                  </a:cubicBezTo>
                  <a:cubicBezTo>
                    <a:pt x="25" y="37"/>
                    <a:pt x="25" y="37"/>
                    <a:pt x="25" y="37"/>
                  </a:cubicBezTo>
                  <a:lnTo>
                    <a:pt x="20" y="32"/>
                  </a:lnTo>
                  <a:close/>
                  <a:moveTo>
                    <a:pt x="28" y="49"/>
                  </a:moveTo>
                  <a:cubicBezTo>
                    <a:pt x="24" y="46"/>
                    <a:pt x="23" y="44"/>
                    <a:pt x="23" y="44"/>
                  </a:cubicBezTo>
                  <a:cubicBezTo>
                    <a:pt x="26" y="38"/>
                    <a:pt x="26" y="38"/>
                    <a:pt x="26" y="38"/>
                  </a:cubicBezTo>
                  <a:cubicBezTo>
                    <a:pt x="26" y="38"/>
                    <a:pt x="31" y="42"/>
                    <a:pt x="31" y="43"/>
                  </a:cubicBezTo>
                  <a:lnTo>
                    <a:pt x="28" y="49"/>
                  </a:lnTo>
                  <a:close/>
                  <a:moveTo>
                    <a:pt x="32" y="42"/>
                  </a:moveTo>
                  <a:cubicBezTo>
                    <a:pt x="35" y="36"/>
                    <a:pt x="35" y="36"/>
                    <a:pt x="35" y="36"/>
                  </a:cubicBezTo>
                  <a:cubicBezTo>
                    <a:pt x="35" y="36"/>
                    <a:pt x="40" y="41"/>
                    <a:pt x="40" y="41"/>
                  </a:cubicBezTo>
                  <a:cubicBezTo>
                    <a:pt x="37" y="47"/>
                    <a:pt x="37" y="47"/>
                    <a:pt x="37" y="47"/>
                  </a:cubicBezTo>
                  <a:cubicBezTo>
                    <a:pt x="34" y="44"/>
                    <a:pt x="32" y="42"/>
                    <a:pt x="32" y="42"/>
                  </a:cubicBezTo>
                  <a:close/>
                  <a:moveTo>
                    <a:pt x="41" y="57"/>
                  </a:moveTo>
                  <a:cubicBezTo>
                    <a:pt x="37" y="56"/>
                    <a:pt x="35" y="54"/>
                    <a:pt x="35" y="54"/>
                  </a:cubicBezTo>
                  <a:cubicBezTo>
                    <a:pt x="37" y="48"/>
                    <a:pt x="37" y="48"/>
                    <a:pt x="37" y="48"/>
                  </a:cubicBezTo>
                  <a:cubicBezTo>
                    <a:pt x="37" y="48"/>
                    <a:pt x="41" y="51"/>
                    <a:pt x="43" y="52"/>
                  </a:cubicBezTo>
                  <a:lnTo>
                    <a:pt x="41" y="57"/>
                  </a:lnTo>
                  <a:close/>
                  <a:moveTo>
                    <a:pt x="50" y="54"/>
                  </a:moveTo>
                  <a:cubicBezTo>
                    <a:pt x="47" y="53"/>
                    <a:pt x="44" y="50"/>
                    <a:pt x="44" y="50"/>
                  </a:cubicBezTo>
                  <a:cubicBezTo>
                    <a:pt x="47" y="46"/>
                    <a:pt x="47" y="46"/>
                    <a:pt x="47" y="46"/>
                  </a:cubicBezTo>
                  <a:cubicBezTo>
                    <a:pt x="47" y="46"/>
                    <a:pt x="51" y="48"/>
                    <a:pt x="53" y="48"/>
                  </a:cubicBezTo>
                  <a:lnTo>
                    <a:pt x="50" y="54"/>
                  </a:lnTo>
                  <a:close/>
                  <a:moveTo>
                    <a:pt x="57" y="41"/>
                  </a:moveTo>
                  <a:cubicBezTo>
                    <a:pt x="53" y="40"/>
                    <a:pt x="50" y="38"/>
                    <a:pt x="50" y="38"/>
                  </a:cubicBezTo>
                  <a:cubicBezTo>
                    <a:pt x="53" y="33"/>
                    <a:pt x="53" y="33"/>
                    <a:pt x="53" y="33"/>
                  </a:cubicBezTo>
                  <a:cubicBezTo>
                    <a:pt x="53" y="33"/>
                    <a:pt x="56" y="35"/>
                    <a:pt x="59" y="36"/>
                  </a:cubicBezTo>
                  <a:lnTo>
                    <a:pt x="57" y="4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p>
          </p:txBody>
        </p:sp>
        <p:sp>
          <p:nvSpPr>
            <p:cNvPr id="24" name="Freeform 256"/>
            <p:cNvSpPr>
              <a:spLocks noEditPoints="1"/>
            </p:cNvSpPr>
            <p:nvPr/>
          </p:nvSpPr>
          <p:spPr bwMode="auto">
            <a:xfrm>
              <a:off x="5583238" y="4110038"/>
              <a:ext cx="239712" cy="239713"/>
            </a:xfrm>
            <a:custGeom>
              <a:avLst/>
              <a:gdLst>
                <a:gd name="T0" fmla="*/ 47 w 64"/>
                <a:gd name="T1" fmla="*/ 0 h 64"/>
                <a:gd name="T2" fmla="*/ 0 w 64"/>
                <a:gd name="T3" fmla="*/ 34 h 64"/>
                <a:gd name="T4" fmla="*/ 16 w 64"/>
                <a:gd name="T5" fmla="*/ 64 h 64"/>
                <a:gd name="T6" fmla="*/ 64 w 64"/>
                <a:gd name="T7" fmla="*/ 32 h 64"/>
                <a:gd name="T8" fmla="*/ 55 w 64"/>
                <a:gd name="T9" fmla="*/ 23 h 64"/>
                <a:gd name="T10" fmla="*/ 46 w 64"/>
                <a:gd name="T11" fmla="*/ 21 h 64"/>
                <a:gd name="T12" fmla="*/ 55 w 64"/>
                <a:gd name="T13" fmla="*/ 23 h 64"/>
                <a:gd name="T14" fmla="*/ 48 w 64"/>
                <a:gd name="T15" fmla="*/ 10 h 64"/>
                <a:gd name="T16" fmla="*/ 39 w 64"/>
                <a:gd name="T17" fmla="*/ 8 h 64"/>
                <a:gd name="T18" fmla="*/ 43 w 64"/>
                <a:gd name="T19" fmla="*/ 15 h 64"/>
                <a:gd name="T20" fmla="*/ 41 w 64"/>
                <a:gd name="T21" fmla="*/ 25 h 64"/>
                <a:gd name="T22" fmla="*/ 43 w 64"/>
                <a:gd name="T23" fmla="*/ 15 h 64"/>
                <a:gd name="T24" fmla="*/ 37 w 64"/>
                <a:gd name="T25" fmla="*/ 19 h 64"/>
                <a:gd name="T26" fmla="*/ 28 w 64"/>
                <a:gd name="T27" fmla="*/ 18 h 64"/>
                <a:gd name="T28" fmla="*/ 31 w 64"/>
                <a:gd name="T29" fmla="*/ 25 h 64"/>
                <a:gd name="T30" fmla="*/ 28 w 64"/>
                <a:gd name="T31" fmla="*/ 36 h 64"/>
                <a:gd name="T32" fmla="*/ 31 w 64"/>
                <a:gd name="T33" fmla="*/ 25 h 64"/>
                <a:gd name="T34" fmla="*/ 25 w 64"/>
                <a:gd name="T35" fmla="*/ 30 h 64"/>
                <a:gd name="T36" fmla="*/ 16 w 64"/>
                <a:gd name="T37" fmla="*/ 29 h 64"/>
                <a:gd name="T38" fmla="*/ 19 w 64"/>
                <a:gd name="T39" fmla="*/ 36 h 64"/>
                <a:gd name="T40" fmla="*/ 16 w 64"/>
                <a:gd name="T41" fmla="*/ 44 h 64"/>
                <a:gd name="T42" fmla="*/ 19 w 64"/>
                <a:gd name="T43" fmla="*/ 36 h 64"/>
                <a:gd name="T44" fmla="*/ 10 w 64"/>
                <a:gd name="T45" fmla="*/ 33 h 64"/>
                <a:gd name="T46" fmla="*/ 6 w 64"/>
                <a:gd name="T47" fmla="*/ 41 h 64"/>
                <a:gd name="T48" fmla="*/ 13 w 64"/>
                <a:gd name="T49" fmla="*/ 54 h 64"/>
                <a:gd name="T50" fmla="*/ 17 w 64"/>
                <a:gd name="T51" fmla="*/ 46 h 64"/>
                <a:gd name="T52" fmla="*/ 13 w 64"/>
                <a:gd name="T53" fmla="*/ 54 h 64"/>
                <a:gd name="T54" fmla="*/ 20 w 64"/>
                <a:gd name="T55" fmla="*/ 52 h 64"/>
                <a:gd name="T56" fmla="*/ 29 w 64"/>
                <a:gd name="T57" fmla="*/ 54 h 64"/>
                <a:gd name="T58" fmla="*/ 26 w 64"/>
                <a:gd name="T59" fmla="*/ 47 h 64"/>
                <a:gd name="T60" fmla="*/ 28 w 64"/>
                <a:gd name="T61" fmla="*/ 36 h 64"/>
                <a:gd name="T62" fmla="*/ 26 w 64"/>
                <a:gd name="T63" fmla="*/ 47 h 64"/>
                <a:gd name="T64" fmla="*/ 32 w 64"/>
                <a:gd name="T65" fmla="*/ 43 h 64"/>
                <a:gd name="T66" fmla="*/ 40 w 64"/>
                <a:gd name="T67" fmla="*/ 44 h 64"/>
                <a:gd name="T68" fmla="*/ 38 w 64"/>
                <a:gd name="T69" fmla="*/ 37 h 64"/>
                <a:gd name="T70" fmla="*/ 40 w 64"/>
                <a:gd name="T71" fmla="*/ 26 h 64"/>
                <a:gd name="T72" fmla="*/ 38 w 64"/>
                <a:gd name="T73" fmla="*/ 37 h 64"/>
                <a:gd name="T74" fmla="*/ 44 w 64"/>
                <a:gd name="T75" fmla="*/ 33 h 64"/>
                <a:gd name="T76" fmla="*/ 53 w 64"/>
                <a:gd name="T77" fmla="*/ 3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4" h="64">
                  <a:moveTo>
                    <a:pt x="47" y="1"/>
                  </a:moveTo>
                  <a:cubicBezTo>
                    <a:pt x="47" y="0"/>
                    <a:pt x="47" y="0"/>
                    <a:pt x="47" y="0"/>
                  </a:cubicBezTo>
                  <a:cubicBezTo>
                    <a:pt x="47" y="0"/>
                    <a:pt x="37" y="3"/>
                    <a:pt x="23" y="21"/>
                  </a:cubicBezTo>
                  <a:cubicBezTo>
                    <a:pt x="23" y="21"/>
                    <a:pt x="11" y="35"/>
                    <a:pt x="0" y="34"/>
                  </a:cubicBezTo>
                  <a:cubicBezTo>
                    <a:pt x="0" y="34"/>
                    <a:pt x="12" y="56"/>
                    <a:pt x="12" y="58"/>
                  </a:cubicBezTo>
                  <a:cubicBezTo>
                    <a:pt x="13" y="59"/>
                    <a:pt x="16" y="64"/>
                    <a:pt x="16" y="64"/>
                  </a:cubicBezTo>
                  <a:cubicBezTo>
                    <a:pt x="16" y="64"/>
                    <a:pt x="30" y="59"/>
                    <a:pt x="41" y="46"/>
                  </a:cubicBezTo>
                  <a:cubicBezTo>
                    <a:pt x="41" y="46"/>
                    <a:pt x="53" y="33"/>
                    <a:pt x="64" y="32"/>
                  </a:cubicBezTo>
                  <a:lnTo>
                    <a:pt x="47" y="1"/>
                  </a:lnTo>
                  <a:close/>
                  <a:moveTo>
                    <a:pt x="55" y="23"/>
                  </a:moveTo>
                  <a:cubicBezTo>
                    <a:pt x="55" y="23"/>
                    <a:pt x="52" y="25"/>
                    <a:pt x="49" y="27"/>
                  </a:cubicBezTo>
                  <a:cubicBezTo>
                    <a:pt x="46" y="21"/>
                    <a:pt x="46" y="21"/>
                    <a:pt x="46" y="21"/>
                  </a:cubicBezTo>
                  <a:cubicBezTo>
                    <a:pt x="47" y="20"/>
                    <a:pt x="52" y="17"/>
                    <a:pt x="52" y="17"/>
                  </a:cubicBezTo>
                  <a:lnTo>
                    <a:pt x="55" y="23"/>
                  </a:lnTo>
                  <a:close/>
                  <a:moveTo>
                    <a:pt x="45" y="4"/>
                  </a:moveTo>
                  <a:cubicBezTo>
                    <a:pt x="48" y="10"/>
                    <a:pt x="48" y="10"/>
                    <a:pt x="48" y="10"/>
                  </a:cubicBezTo>
                  <a:cubicBezTo>
                    <a:pt x="48" y="10"/>
                    <a:pt x="45" y="12"/>
                    <a:pt x="42" y="14"/>
                  </a:cubicBezTo>
                  <a:cubicBezTo>
                    <a:pt x="39" y="8"/>
                    <a:pt x="39" y="8"/>
                    <a:pt x="39" y="8"/>
                  </a:cubicBezTo>
                  <a:cubicBezTo>
                    <a:pt x="41" y="6"/>
                    <a:pt x="45" y="4"/>
                    <a:pt x="45" y="4"/>
                  </a:cubicBezTo>
                  <a:close/>
                  <a:moveTo>
                    <a:pt x="43" y="15"/>
                  </a:moveTo>
                  <a:cubicBezTo>
                    <a:pt x="46" y="21"/>
                    <a:pt x="46" y="21"/>
                    <a:pt x="46" y="21"/>
                  </a:cubicBezTo>
                  <a:cubicBezTo>
                    <a:pt x="46" y="21"/>
                    <a:pt x="42" y="23"/>
                    <a:pt x="41" y="25"/>
                  </a:cubicBezTo>
                  <a:cubicBezTo>
                    <a:pt x="37" y="20"/>
                    <a:pt x="37" y="20"/>
                    <a:pt x="37" y="20"/>
                  </a:cubicBezTo>
                  <a:cubicBezTo>
                    <a:pt x="39" y="18"/>
                    <a:pt x="43" y="15"/>
                    <a:pt x="43" y="15"/>
                  </a:cubicBezTo>
                  <a:close/>
                  <a:moveTo>
                    <a:pt x="34" y="13"/>
                  </a:moveTo>
                  <a:cubicBezTo>
                    <a:pt x="37" y="19"/>
                    <a:pt x="37" y="19"/>
                    <a:pt x="37" y="19"/>
                  </a:cubicBezTo>
                  <a:cubicBezTo>
                    <a:pt x="37" y="19"/>
                    <a:pt x="33" y="22"/>
                    <a:pt x="31" y="24"/>
                  </a:cubicBezTo>
                  <a:cubicBezTo>
                    <a:pt x="28" y="18"/>
                    <a:pt x="28" y="18"/>
                    <a:pt x="28" y="18"/>
                  </a:cubicBezTo>
                  <a:cubicBezTo>
                    <a:pt x="29" y="16"/>
                    <a:pt x="34" y="13"/>
                    <a:pt x="34" y="13"/>
                  </a:cubicBezTo>
                  <a:close/>
                  <a:moveTo>
                    <a:pt x="31" y="25"/>
                  </a:moveTo>
                  <a:cubicBezTo>
                    <a:pt x="34" y="31"/>
                    <a:pt x="34" y="31"/>
                    <a:pt x="34" y="31"/>
                  </a:cubicBezTo>
                  <a:cubicBezTo>
                    <a:pt x="34" y="31"/>
                    <a:pt x="32" y="33"/>
                    <a:pt x="28" y="36"/>
                  </a:cubicBezTo>
                  <a:cubicBezTo>
                    <a:pt x="25" y="30"/>
                    <a:pt x="25" y="30"/>
                    <a:pt x="25" y="30"/>
                  </a:cubicBezTo>
                  <a:cubicBezTo>
                    <a:pt x="26" y="29"/>
                    <a:pt x="31" y="25"/>
                    <a:pt x="31" y="25"/>
                  </a:cubicBezTo>
                  <a:close/>
                  <a:moveTo>
                    <a:pt x="22" y="25"/>
                  </a:moveTo>
                  <a:cubicBezTo>
                    <a:pt x="25" y="30"/>
                    <a:pt x="25" y="30"/>
                    <a:pt x="25" y="30"/>
                  </a:cubicBezTo>
                  <a:cubicBezTo>
                    <a:pt x="25" y="30"/>
                    <a:pt x="23" y="32"/>
                    <a:pt x="19" y="35"/>
                  </a:cubicBezTo>
                  <a:cubicBezTo>
                    <a:pt x="16" y="29"/>
                    <a:pt x="16" y="29"/>
                    <a:pt x="16" y="29"/>
                  </a:cubicBezTo>
                  <a:cubicBezTo>
                    <a:pt x="17" y="29"/>
                    <a:pt x="22" y="25"/>
                    <a:pt x="22" y="25"/>
                  </a:cubicBezTo>
                  <a:close/>
                  <a:moveTo>
                    <a:pt x="19" y="36"/>
                  </a:moveTo>
                  <a:cubicBezTo>
                    <a:pt x="22" y="41"/>
                    <a:pt x="22" y="41"/>
                    <a:pt x="22" y="41"/>
                  </a:cubicBezTo>
                  <a:cubicBezTo>
                    <a:pt x="22" y="41"/>
                    <a:pt x="20" y="43"/>
                    <a:pt x="16" y="44"/>
                  </a:cubicBezTo>
                  <a:cubicBezTo>
                    <a:pt x="13" y="39"/>
                    <a:pt x="13" y="39"/>
                    <a:pt x="13" y="39"/>
                  </a:cubicBezTo>
                  <a:cubicBezTo>
                    <a:pt x="15" y="39"/>
                    <a:pt x="19" y="36"/>
                    <a:pt x="19" y="36"/>
                  </a:cubicBezTo>
                  <a:close/>
                  <a:moveTo>
                    <a:pt x="4" y="36"/>
                  </a:moveTo>
                  <a:cubicBezTo>
                    <a:pt x="7" y="35"/>
                    <a:pt x="10" y="33"/>
                    <a:pt x="10" y="33"/>
                  </a:cubicBezTo>
                  <a:cubicBezTo>
                    <a:pt x="13" y="38"/>
                    <a:pt x="13" y="38"/>
                    <a:pt x="13" y="38"/>
                  </a:cubicBezTo>
                  <a:cubicBezTo>
                    <a:pt x="13" y="38"/>
                    <a:pt x="10" y="40"/>
                    <a:pt x="6" y="41"/>
                  </a:cubicBezTo>
                  <a:lnTo>
                    <a:pt x="4" y="36"/>
                  </a:lnTo>
                  <a:close/>
                  <a:moveTo>
                    <a:pt x="13" y="54"/>
                  </a:moveTo>
                  <a:cubicBezTo>
                    <a:pt x="10" y="48"/>
                    <a:pt x="10" y="48"/>
                    <a:pt x="10" y="48"/>
                  </a:cubicBezTo>
                  <a:cubicBezTo>
                    <a:pt x="12" y="48"/>
                    <a:pt x="17" y="46"/>
                    <a:pt x="17" y="46"/>
                  </a:cubicBezTo>
                  <a:cubicBezTo>
                    <a:pt x="19" y="50"/>
                    <a:pt x="19" y="50"/>
                    <a:pt x="19" y="50"/>
                  </a:cubicBezTo>
                  <a:cubicBezTo>
                    <a:pt x="19" y="50"/>
                    <a:pt x="17" y="53"/>
                    <a:pt x="13" y="54"/>
                  </a:cubicBezTo>
                  <a:close/>
                  <a:moveTo>
                    <a:pt x="23" y="57"/>
                  </a:moveTo>
                  <a:cubicBezTo>
                    <a:pt x="20" y="52"/>
                    <a:pt x="20" y="52"/>
                    <a:pt x="20" y="52"/>
                  </a:cubicBezTo>
                  <a:cubicBezTo>
                    <a:pt x="22" y="51"/>
                    <a:pt x="26" y="48"/>
                    <a:pt x="26" y="48"/>
                  </a:cubicBezTo>
                  <a:cubicBezTo>
                    <a:pt x="29" y="54"/>
                    <a:pt x="29" y="54"/>
                    <a:pt x="29" y="54"/>
                  </a:cubicBezTo>
                  <a:cubicBezTo>
                    <a:pt x="29" y="54"/>
                    <a:pt x="26" y="56"/>
                    <a:pt x="23" y="57"/>
                  </a:cubicBezTo>
                  <a:close/>
                  <a:moveTo>
                    <a:pt x="26" y="47"/>
                  </a:moveTo>
                  <a:cubicBezTo>
                    <a:pt x="23" y="41"/>
                    <a:pt x="23" y="41"/>
                    <a:pt x="23" y="41"/>
                  </a:cubicBezTo>
                  <a:cubicBezTo>
                    <a:pt x="23" y="41"/>
                    <a:pt x="28" y="36"/>
                    <a:pt x="28" y="36"/>
                  </a:cubicBezTo>
                  <a:cubicBezTo>
                    <a:pt x="31" y="42"/>
                    <a:pt x="31" y="42"/>
                    <a:pt x="31" y="42"/>
                  </a:cubicBezTo>
                  <a:cubicBezTo>
                    <a:pt x="31" y="42"/>
                    <a:pt x="30" y="44"/>
                    <a:pt x="26" y="47"/>
                  </a:cubicBezTo>
                  <a:close/>
                  <a:moveTo>
                    <a:pt x="35" y="49"/>
                  </a:moveTo>
                  <a:cubicBezTo>
                    <a:pt x="32" y="43"/>
                    <a:pt x="32" y="43"/>
                    <a:pt x="32" y="43"/>
                  </a:cubicBezTo>
                  <a:cubicBezTo>
                    <a:pt x="33" y="42"/>
                    <a:pt x="37" y="38"/>
                    <a:pt x="37" y="38"/>
                  </a:cubicBezTo>
                  <a:cubicBezTo>
                    <a:pt x="40" y="44"/>
                    <a:pt x="40" y="44"/>
                    <a:pt x="40" y="44"/>
                  </a:cubicBezTo>
                  <a:cubicBezTo>
                    <a:pt x="40" y="44"/>
                    <a:pt x="39" y="46"/>
                    <a:pt x="35" y="49"/>
                  </a:cubicBezTo>
                  <a:close/>
                  <a:moveTo>
                    <a:pt x="38" y="37"/>
                  </a:moveTo>
                  <a:cubicBezTo>
                    <a:pt x="35" y="31"/>
                    <a:pt x="35" y="31"/>
                    <a:pt x="35" y="31"/>
                  </a:cubicBezTo>
                  <a:cubicBezTo>
                    <a:pt x="37" y="29"/>
                    <a:pt x="40" y="26"/>
                    <a:pt x="40" y="26"/>
                  </a:cubicBezTo>
                  <a:cubicBezTo>
                    <a:pt x="43" y="32"/>
                    <a:pt x="43" y="32"/>
                    <a:pt x="43" y="32"/>
                  </a:cubicBezTo>
                  <a:lnTo>
                    <a:pt x="38" y="37"/>
                  </a:lnTo>
                  <a:close/>
                  <a:moveTo>
                    <a:pt x="47" y="39"/>
                  </a:moveTo>
                  <a:cubicBezTo>
                    <a:pt x="44" y="33"/>
                    <a:pt x="44" y="33"/>
                    <a:pt x="44" y="33"/>
                  </a:cubicBezTo>
                  <a:cubicBezTo>
                    <a:pt x="45" y="31"/>
                    <a:pt x="50" y="28"/>
                    <a:pt x="50" y="28"/>
                  </a:cubicBezTo>
                  <a:cubicBezTo>
                    <a:pt x="53" y="34"/>
                    <a:pt x="53" y="34"/>
                    <a:pt x="53" y="34"/>
                  </a:cubicBezTo>
                  <a:cubicBezTo>
                    <a:pt x="53" y="34"/>
                    <a:pt x="49" y="36"/>
                    <a:pt x="47" y="3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p>
          </p:txBody>
        </p:sp>
      </p:grpSp>
      <p:grpSp>
        <p:nvGrpSpPr>
          <p:cNvPr id="25" name="组合 24"/>
          <p:cNvGrpSpPr/>
          <p:nvPr/>
        </p:nvGrpSpPr>
        <p:grpSpPr>
          <a:xfrm>
            <a:off x="0" y="251594"/>
            <a:ext cx="3671249" cy="555608"/>
            <a:chOff x="0" y="3007494"/>
            <a:chExt cx="3671249" cy="555608"/>
          </a:xfrm>
        </p:grpSpPr>
        <p:sp>
          <p:nvSpPr>
            <p:cNvPr id="26" name="矩形 25"/>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7" name="矩形 26"/>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8"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13733828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Freeform 12"/>
          <p:cNvSpPr>
            <a:spLocks/>
          </p:cNvSpPr>
          <p:nvPr/>
        </p:nvSpPr>
        <p:spPr bwMode="auto">
          <a:xfrm>
            <a:off x="1472770" y="1759899"/>
            <a:ext cx="2017283" cy="3336114"/>
          </a:xfrm>
          <a:custGeom>
            <a:avLst/>
            <a:gdLst>
              <a:gd name="T0" fmla="*/ 966 w 1077"/>
              <a:gd name="T1" fmla="*/ 315 h 1781"/>
              <a:gd name="T2" fmla="*/ 793 w 1077"/>
              <a:gd name="T3" fmla="*/ 486 h 1781"/>
              <a:gd name="T4" fmla="*/ 650 w 1077"/>
              <a:gd name="T5" fmla="*/ 297 h 1781"/>
              <a:gd name="T6" fmla="*/ 625 w 1077"/>
              <a:gd name="T7" fmla="*/ 266 h 1781"/>
              <a:gd name="T8" fmla="*/ 632 w 1077"/>
              <a:gd name="T9" fmla="*/ 236 h 1781"/>
              <a:gd name="T10" fmla="*/ 682 w 1077"/>
              <a:gd name="T11" fmla="*/ 187 h 1781"/>
              <a:gd name="T12" fmla="*/ 698 w 1077"/>
              <a:gd name="T13" fmla="*/ 150 h 1781"/>
              <a:gd name="T14" fmla="*/ 665 w 1077"/>
              <a:gd name="T15" fmla="*/ 82 h 1781"/>
              <a:gd name="T16" fmla="*/ 661 w 1077"/>
              <a:gd name="T17" fmla="*/ 50 h 1781"/>
              <a:gd name="T18" fmla="*/ 627 w 1077"/>
              <a:gd name="T19" fmla="*/ 24 h 1781"/>
              <a:gd name="T20" fmla="*/ 576 w 1077"/>
              <a:gd name="T21" fmla="*/ 3 h 1781"/>
              <a:gd name="T22" fmla="*/ 492 w 1077"/>
              <a:gd name="T23" fmla="*/ 48 h 1781"/>
              <a:gd name="T24" fmla="*/ 471 w 1077"/>
              <a:gd name="T25" fmla="*/ 119 h 1781"/>
              <a:gd name="T26" fmla="*/ 513 w 1077"/>
              <a:gd name="T27" fmla="*/ 199 h 1781"/>
              <a:gd name="T28" fmla="*/ 495 w 1077"/>
              <a:gd name="T29" fmla="*/ 223 h 1781"/>
              <a:gd name="T30" fmla="*/ 386 w 1077"/>
              <a:gd name="T31" fmla="*/ 230 h 1781"/>
              <a:gd name="T32" fmla="*/ 106 w 1077"/>
              <a:gd name="T33" fmla="*/ 313 h 1781"/>
              <a:gd name="T34" fmla="*/ 60 w 1077"/>
              <a:gd name="T35" fmla="*/ 630 h 1781"/>
              <a:gd name="T36" fmla="*/ 138 w 1077"/>
              <a:gd name="T37" fmla="*/ 599 h 1781"/>
              <a:gd name="T38" fmla="*/ 169 w 1077"/>
              <a:gd name="T39" fmla="*/ 527 h 1781"/>
              <a:gd name="T40" fmla="*/ 176 w 1077"/>
              <a:gd name="T41" fmla="*/ 406 h 1781"/>
              <a:gd name="T42" fmla="*/ 220 w 1077"/>
              <a:gd name="T43" fmla="*/ 373 h 1781"/>
              <a:gd name="T44" fmla="*/ 308 w 1077"/>
              <a:gd name="T45" fmla="*/ 360 h 1781"/>
              <a:gd name="T46" fmla="*/ 317 w 1077"/>
              <a:gd name="T47" fmla="*/ 358 h 1781"/>
              <a:gd name="T48" fmla="*/ 256 w 1077"/>
              <a:gd name="T49" fmla="*/ 760 h 1781"/>
              <a:gd name="T50" fmla="*/ 254 w 1077"/>
              <a:gd name="T51" fmla="*/ 794 h 1781"/>
              <a:gd name="T52" fmla="*/ 261 w 1077"/>
              <a:gd name="T53" fmla="*/ 896 h 1781"/>
              <a:gd name="T54" fmla="*/ 123 w 1077"/>
              <a:gd name="T55" fmla="*/ 1406 h 1781"/>
              <a:gd name="T56" fmla="*/ 47 w 1077"/>
              <a:gd name="T57" fmla="*/ 1578 h 1781"/>
              <a:gd name="T58" fmla="*/ 4 w 1077"/>
              <a:gd name="T59" fmla="*/ 1633 h 1781"/>
              <a:gd name="T60" fmla="*/ 56 w 1077"/>
              <a:gd name="T61" fmla="*/ 1688 h 1781"/>
              <a:gd name="T62" fmla="*/ 104 w 1077"/>
              <a:gd name="T63" fmla="*/ 1714 h 1781"/>
              <a:gd name="T64" fmla="*/ 122 w 1077"/>
              <a:gd name="T65" fmla="*/ 1741 h 1781"/>
              <a:gd name="T66" fmla="*/ 174 w 1077"/>
              <a:gd name="T67" fmla="*/ 1703 h 1781"/>
              <a:gd name="T68" fmla="*/ 161 w 1077"/>
              <a:gd name="T69" fmla="*/ 1636 h 1781"/>
              <a:gd name="T70" fmla="*/ 323 w 1077"/>
              <a:gd name="T71" fmla="*/ 1294 h 1781"/>
              <a:gd name="T72" fmla="*/ 385 w 1077"/>
              <a:gd name="T73" fmla="*/ 1152 h 1781"/>
              <a:gd name="T74" fmla="*/ 481 w 1077"/>
              <a:gd name="T75" fmla="*/ 943 h 1781"/>
              <a:gd name="T76" fmla="*/ 699 w 1077"/>
              <a:gd name="T77" fmla="*/ 879 h 1781"/>
              <a:gd name="T78" fmla="*/ 682 w 1077"/>
              <a:gd name="T79" fmla="*/ 976 h 1781"/>
              <a:gd name="T80" fmla="*/ 632 w 1077"/>
              <a:gd name="T81" fmla="*/ 1141 h 1781"/>
              <a:gd name="T82" fmla="*/ 618 w 1077"/>
              <a:gd name="T83" fmla="*/ 1225 h 1781"/>
              <a:gd name="T84" fmla="*/ 670 w 1077"/>
              <a:gd name="T85" fmla="*/ 1269 h 1781"/>
              <a:gd name="T86" fmla="*/ 795 w 1077"/>
              <a:gd name="T87" fmla="*/ 1285 h 1781"/>
              <a:gd name="T88" fmla="*/ 830 w 1077"/>
              <a:gd name="T89" fmla="*/ 1219 h 1781"/>
              <a:gd name="T90" fmla="*/ 746 w 1077"/>
              <a:gd name="T91" fmla="*/ 1165 h 1781"/>
              <a:gd name="T92" fmla="*/ 840 w 1077"/>
              <a:gd name="T93" fmla="*/ 864 h 1781"/>
              <a:gd name="T94" fmla="*/ 831 w 1077"/>
              <a:gd name="T95" fmla="*/ 762 h 1781"/>
              <a:gd name="T96" fmla="*/ 507 w 1077"/>
              <a:gd name="T97" fmla="*/ 757 h 1781"/>
              <a:gd name="T98" fmla="*/ 508 w 1077"/>
              <a:gd name="T99" fmla="*/ 758 h 1781"/>
              <a:gd name="T100" fmla="*/ 560 w 1077"/>
              <a:gd name="T101" fmla="*/ 658 h 1781"/>
              <a:gd name="T102" fmla="*/ 607 w 1077"/>
              <a:gd name="T103" fmla="*/ 511 h 1781"/>
              <a:gd name="T104" fmla="*/ 643 w 1077"/>
              <a:gd name="T105" fmla="*/ 449 h 1781"/>
              <a:gd name="T106" fmla="*/ 784 w 1077"/>
              <a:gd name="T107" fmla="*/ 596 h 1781"/>
              <a:gd name="T108" fmla="*/ 836 w 1077"/>
              <a:gd name="T109" fmla="*/ 566 h 1781"/>
              <a:gd name="T110" fmla="*/ 999 w 1077"/>
              <a:gd name="T111" fmla="*/ 402 h 1781"/>
              <a:gd name="T112" fmla="*/ 1042 w 1077"/>
              <a:gd name="T113" fmla="*/ 374 h 1781"/>
              <a:gd name="T114" fmla="*/ 1033 w 1077"/>
              <a:gd name="T115" fmla="*/ 280 h 1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77" h="1781">
                <a:moveTo>
                  <a:pt x="1033" y="280"/>
                </a:moveTo>
                <a:cubicBezTo>
                  <a:pt x="1018" y="287"/>
                  <a:pt x="970" y="303"/>
                  <a:pt x="966" y="315"/>
                </a:cubicBezTo>
                <a:cubicBezTo>
                  <a:pt x="962" y="326"/>
                  <a:pt x="967" y="350"/>
                  <a:pt x="951" y="359"/>
                </a:cubicBezTo>
                <a:cubicBezTo>
                  <a:pt x="936" y="368"/>
                  <a:pt x="803" y="466"/>
                  <a:pt x="793" y="486"/>
                </a:cubicBezTo>
                <a:cubicBezTo>
                  <a:pt x="793" y="486"/>
                  <a:pt x="745" y="390"/>
                  <a:pt x="717" y="375"/>
                </a:cubicBezTo>
                <a:cubicBezTo>
                  <a:pt x="717" y="375"/>
                  <a:pt x="708" y="301"/>
                  <a:pt x="650" y="297"/>
                </a:cubicBezTo>
                <a:cubicBezTo>
                  <a:pt x="629" y="296"/>
                  <a:pt x="617" y="294"/>
                  <a:pt x="609" y="291"/>
                </a:cubicBezTo>
                <a:cubicBezTo>
                  <a:pt x="625" y="266"/>
                  <a:pt x="625" y="266"/>
                  <a:pt x="625" y="266"/>
                </a:cubicBezTo>
                <a:cubicBezTo>
                  <a:pt x="609" y="266"/>
                  <a:pt x="609" y="266"/>
                  <a:pt x="609" y="266"/>
                </a:cubicBezTo>
                <a:cubicBezTo>
                  <a:pt x="617" y="253"/>
                  <a:pt x="628" y="236"/>
                  <a:pt x="632" y="236"/>
                </a:cubicBezTo>
                <a:cubicBezTo>
                  <a:pt x="637" y="235"/>
                  <a:pt x="674" y="230"/>
                  <a:pt x="679" y="228"/>
                </a:cubicBezTo>
                <a:cubicBezTo>
                  <a:pt x="683" y="225"/>
                  <a:pt x="687" y="201"/>
                  <a:pt x="682" y="187"/>
                </a:cubicBezTo>
                <a:cubicBezTo>
                  <a:pt x="677" y="173"/>
                  <a:pt x="687" y="159"/>
                  <a:pt x="687" y="159"/>
                </a:cubicBezTo>
                <a:cubicBezTo>
                  <a:pt x="698" y="150"/>
                  <a:pt x="698" y="150"/>
                  <a:pt x="698" y="150"/>
                </a:cubicBezTo>
                <a:cubicBezTo>
                  <a:pt x="698" y="150"/>
                  <a:pt x="684" y="128"/>
                  <a:pt x="676" y="117"/>
                </a:cubicBezTo>
                <a:cubicBezTo>
                  <a:pt x="667" y="106"/>
                  <a:pt x="669" y="92"/>
                  <a:pt x="665" y="82"/>
                </a:cubicBezTo>
                <a:cubicBezTo>
                  <a:pt x="661" y="72"/>
                  <a:pt x="672" y="65"/>
                  <a:pt x="672" y="65"/>
                </a:cubicBezTo>
                <a:cubicBezTo>
                  <a:pt x="672" y="65"/>
                  <a:pt x="668" y="55"/>
                  <a:pt x="661" y="50"/>
                </a:cubicBezTo>
                <a:cubicBezTo>
                  <a:pt x="653" y="46"/>
                  <a:pt x="666" y="44"/>
                  <a:pt x="649" y="36"/>
                </a:cubicBezTo>
                <a:cubicBezTo>
                  <a:pt x="632" y="28"/>
                  <a:pt x="641" y="32"/>
                  <a:pt x="627" y="24"/>
                </a:cubicBezTo>
                <a:cubicBezTo>
                  <a:pt x="612" y="16"/>
                  <a:pt x="634" y="21"/>
                  <a:pt x="612" y="16"/>
                </a:cubicBezTo>
                <a:cubicBezTo>
                  <a:pt x="591" y="11"/>
                  <a:pt x="579" y="3"/>
                  <a:pt x="576" y="3"/>
                </a:cubicBezTo>
                <a:cubicBezTo>
                  <a:pt x="573" y="3"/>
                  <a:pt x="582" y="6"/>
                  <a:pt x="573" y="3"/>
                </a:cubicBezTo>
                <a:cubicBezTo>
                  <a:pt x="563" y="0"/>
                  <a:pt x="498" y="33"/>
                  <a:pt x="492" y="48"/>
                </a:cubicBezTo>
                <a:cubicBezTo>
                  <a:pt x="485" y="64"/>
                  <a:pt x="475" y="83"/>
                  <a:pt x="475" y="83"/>
                </a:cubicBezTo>
                <a:cubicBezTo>
                  <a:pt x="475" y="83"/>
                  <a:pt x="469" y="104"/>
                  <a:pt x="471" y="119"/>
                </a:cubicBezTo>
                <a:cubicBezTo>
                  <a:pt x="474" y="134"/>
                  <a:pt x="484" y="147"/>
                  <a:pt x="488" y="152"/>
                </a:cubicBezTo>
                <a:cubicBezTo>
                  <a:pt x="491" y="156"/>
                  <a:pt x="508" y="184"/>
                  <a:pt x="513" y="199"/>
                </a:cubicBezTo>
                <a:cubicBezTo>
                  <a:pt x="517" y="212"/>
                  <a:pt x="521" y="228"/>
                  <a:pt x="506" y="235"/>
                </a:cubicBezTo>
                <a:cubicBezTo>
                  <a:pt x="495" y="223"/>
                  <a:pt x="495" y="223"/>
                  <a:pt x="495" y="223"/>
                </a:cubicBezTo>
                <a:cubicBezTo>
                  <a:pt x="476" y="237"/>
                  <a:pt x="476" y="237"/>
                  <a:pt x="476" y="237"/>
                </a:cubicBezTo>
                <a:cubicBezTo>
                  <a:pt x="454" y="233"/>
                  <a:pt x="427" y="222"/>
                  <a:pt x="386" y="230"/>
                </a:cubicBezTo>
                <a:cubicBezTo>
                  <a:pt x="333" y="241"/>
                  <a:pt x="313" y="257"/>
                  <a:pt x="281" y="265"/>
                </a:cubicBezTo>
                <a:cubicBezTo>
                  <a:pt x="249" y="272"/>
                  <a:pt x="128" y="293"/>
                  <a:pt x="106" y="313"/>
                </a:cubicBezTo>
                <a:cubicBezTo>
                  <a:pt x="84" y="332"/>
                  <a:pt x="76" y="418"/>
                  <a:pt x="82" y="553"/>
                </a:cubicBezTo>
                <a:cubicBezTo>
                  <a:pt x="82" y="553"/>
                  <a:pt x="62" y="616"/>
                  <a:pt x="60" y="630"/>
                </a:cubicBezTo>
                <a:cubicBezTo>
                  <a:pt x="59" y="644"/>
                  <a:pt x="67" y="703"/>
                  <a:pt x="139" y="690"/>
                </a:cubicBezTo>
                <a:cubicBezTo>
                  <a:pt x="203" y="679"/>
                  <a:pt x="151" y="622"/>
                  <a:pt x="138" y="599"/>
                </a:cubicBezTo>
                <a:cubicBezTo>
                  <a:pt x="146" y="594"/>
                  <a:pt x="154" y="590"/>
                  <a:pt x="154" y="590"/>
                </a:cubicBezTo>
                <a:cubicBezTo>
                  <a:pt x="154" y="590"/>
                  <a:pt x="168" y="554"/>
                  <a:pt x="169" y="527"/>
                </a:cubicBezTo>
                <a:cubicBezTo>
                  <a:pt x="169" y="510"/>
                  <a:pt x="174" y="454"/>
                  <a:pt x="176" y="409"/>
                </a:cubicBezTo>
                <a:cubicBezTo>
                  <a:pt x="176" y="408"/>
                  <a:pt x="176" y="407"/>
                  <a:pt x="176" y="406"/>
                </a:cubicBezTo>
                <a:cubicBezTo>
                  <a:pt x="178" y="394"/>
                  <a:pt x="179" y="384"/>
                  <a:pt x="180" y="378"/>
                </a:cubicBezTo>
                <a:cubicBezTo>
                  <a:pt x="190" y="376"/>
                  <a:pt x="204" y="375"/>
                  <a:pt x="220" y="373"/>
                </a:cubicBezTo>
                <a:cubicBezTo>
                  <a:pt x="224" y="373"/>
                  <a:pt x="229" y="373"/>
                  <a:pt x="234" y="372"/>
                </a:cubicBezTo>
                <a:cubicBezTo>
                  <a:pt x="265" y="370"/>
                  <a:pt x="294" y="364"/>
                  <a:pt x="308" y="360"/>
                </a:cubicBezTo>
                <a:cubicBezTo>
                  <a:pt x="308" y="360"/>
                  <a:pt x="308" y="360"/>
                  <a:pt x="308" y="360"/>
                </a:cubicBezTo>
                <a:cubicBezTo>
                  <a:pt x="311" y="360"/>
                  <a:pt x="314" y="359"/>
                  <a:pt x="317" y="358"/>
                </a:cubicBezTo>
                <a:cubicBezTo>
                  <a:pt x="317" y="360"/>
                  <a:pt x="319" y="371"/>
                  <a:pt x="322" y="385"/>
                </a:cubicBezTo>
                <a:cubicBezTo>
                  <a:pt x="310" y="466"/>
                  <a:pt x="270" y="740"/>
                  <a:pt x="256" y="760"/>
                </a:cubicBezTo>
                <a:cubicBezTo>
                  <a:pt x="240" y="784"/>
                  <a:pt x="232" y="799"/>
                  <a:pt x="232" y="799"/>
                </a:cubicBezTo>
                <a:cubicBezTo>
                  <a:pt x="232" y="799"/>
                  <a:pt x="242" y="797"/>
                  <a:pt x="254" y="794"/>
                </a:cubicBezTo>
                <a:cubicBezTo>
                  <a:pt x="250" y="811"/>
                  <a:pt x="249" y="832"/>
                  <a:pt x="252" y="861"/>
                </a:cubicBezTo>
                <a:cubicBezTo>
                  <a:pt x="252" y="861"/>
                  <a:pt x="254" y="876"/>
                  <a:pt x="261" y="896"/>
                </a:cubicBezTo>
                <a:cubicBezTo>
                  <a:pt x="247" y="979"/>
                  <a:pt x="227" y="1177"/>
                  <a:pt x="200" y="1256"/>
                </a:cubicBezTo>
                <a:cubicBezTo>
                  <a:pt x="174" y="1282"/>
                  <a:pt x="141" y="1326"/>
                  <a:pt x="123" y="1406"/>
                </a:cubicBezTo>
                <a:cubicBezTo>
                  <a:pt x="123" y="1406"/>
                  <a:pt x="123" y="1406"/>
                  <a:pt x="123" y="1406"/>
                </a:cubicBezTo>
                <a:cubicBezTo>
                  <a:pt x="86" y="1483"/>
                  <a:pt x="47" y="1577"/>
                  <a:pt x="47" y="1578"/>
                </a:cubicBezTo>
                <a:cubicBezTo>
                  <a:pt x="25" y="1596"/>
                  <a:pt x="10" y="1604"/>
                  <a:pt x="5" y="1627"/>
                </a:cubicBezTo>
                <a:cubicBezTo>
                  <a:pt x="4" y="1630"/>
                  <a:pt x="4" y="1631"/>
                  <a:pt x="4" y="1633"/>
                </a:cubicBezTo>
                <a:cubicBezTo>
                  <a:pt x="0" y="1665"/>
                  <a:pt x="0" y="1665"/>
                  <a:pt x="0" y="1665"/>
                </a:cubicBezTo>
                <a:cubicBezTo>
                  <a:pt x="0" y="1665"/>
                  <a:pt x="44" y="1698"/>
                  <a:pt x="56" y="1688"/>
                </a:cubicBezTo>
                <a:cubicBezTo>
                  <a:pt x="64" y="1682"/>
                  <a:pt x="74" y="1683"/>
                  <a:pt x="85" y="1692"/>
                </a:cubicBezTo>
                <a:cubicBezTo>
                  <a:pt x="91" y="1698"/>
                  <a:pt x="97" y="1705"/>
                  <a:pt x="104" y="1714"/>
                </a:cubicBezTo>
                <a:cubicBezTo>
                  <a:pt x="105" y="1715"/>
                  <a:pt x="105" y="1716"/>
                  <a:pt x="106" y="1717"/>
                </a:cubicBezTo>
                <a:cubicBezTo>
                  <a:pt x="111" y="1724"/>
                  <a:pt x="116" y="1731"/>
                  <a:pt x="122" y="1741"/>
                </a:cubicBezTo>
                <a:cubicBezTo>
                  <a:pt x="122" y="1741"/>
                  <a:pt x="153" y="1781"/>
                  <a:pt x="193" y="1765"/>
                </a:cubicBezTo>
                <a:cubicBezTo>
                  <a:pt x="193" y="1765"/>
                  <a:pt x="208" y="1732"/>
                  <a:pt x="174" y="1703"/>
                </a:cubicBezTo>
                <a:cubicBezTo>
                  <a:pt x="147" y="1680"/>
                  <a:pt x="145" y="1650"/>
                  <a:pt x="148" y="1630"/>
                </a:cubicBezTo>
                <a:cubicBezTo>
                  <a:pt x="161" y="1636"/>
                  <a:pt x="161" y="1636"/>
                  <a:pt x="161" y="1636"/>
                </a:cubicBezTo>
                <a:cubicBezTo>
                  <a:pt x="161" y="1636"/>
                  <a:pt x="161" y="1636"/>
                  <a:pt x="170" y="1587"/>
                </a:cubicBezTo>
                <a:cubicBezTo>
                  <a:pt x="179" y="1539"/>
                  <a:pt x="301" y="1314"/>
                  <a:pt x="323" y="1294"/>
                </a:cubicBezTo>
                <a:cubicBezTo>
                  <a:pt x="336" y="1282"/>
                  <a:pt x="352" y="1230"/>
                  <a:pt x="365" y="1185"/>
                </a:cubicBezTo>
                <a:cubicBezTo>
                  <a:pt x="372" y="1176"/>
                  <a:pt x="379" y="1165"/>
                  <a:pt x="385" y="1152"/>
                </a:cubicBezTo>
                <a:cubicBezTo>
                  <a:pt x="404" y="1111"/>
                  <a:pt x="437" y="960"/>
                  <a:pt x="437" y="960"/>
                </a:cubicBezTo>
                <a:cubicBezTo>
                  <a:pt x="437" y="960"/>
                  <a:pt x="470" y="949"/>
                  <a:pt x="481" y="943"/>
                </a:cubicBezTo>
                <a:cubicBezTo>
                  <a:pt x="492" y="938"/>
                  <a:pt x="508" y="937"/>
                  <a:pt x="573" y="923"/>
                </a:cubicBezTo>
                <a:cubicBezTo>
                  <a:pt x="637" y="908"/>
                  <a:pt x="699" y="879"/>
                  <a:pt x="699" y="879"/>
                </a:cubicBezTo>
                <a:cubicBezTo>
                  <a:pt x="699" y="879"/>
                  <a:pt x="679" y="928"/>
                  <a:pt x="681" y="965"/>
                </a:cubicBezTo>
                <a:cubicBezTo>
                  <a:pt x="681" y="969"/>
                  <a:pt x="682" y="972"/>
                  <a:pt x="682" y="976"/>
                </a:cubicBezTo>
                <a:cubicBezTo>
                  <a:pt x="673" y="1023"/>
                  <a:pt x="663" y="1072"/>
                  <a:pt x="657" y="1085"/>
                </a:cubicBezTo>
                <a:cubicBezTo>
                  <a:pt x="645" y="1110"/>
                  <a:pt x="632" y="1141"/>
                  <a:pt x="632" y="1141"/>
                </a:cubicBezTo>
                <a:cubicBezTo>
                  <a:pt x="632" y="1141"/>
                  <a:pt x="639" y="1142"/>
                  <a:pt x="649" y="1143"/>
                </a:cubicBezTo>
                <a:cubicBezTo>
                  <a:pt x="633" y="1177"/>
                  <a:pt x="615" y="1211"/>
                  <a:pt x="618" y="1225"/>
                </a:cubicBezTo>
                <a:cubicBezTo>
                  <a:pt x="614" y="1247"/>
                  <a:pt x="614" y="1247"/>
                  <a:pt x="614" y="1247"/>
                </a:cubicBezTo>
                <a:cubicBezTo>
                  <a:pt x="670" y="1269"/>
                  <a:pt x="670" y="1269"/>
                  <a:pt x="670" y="1269"/>
                </a:cubicBezTo>
                <a:cubicBezTo>
                  <a:pt x="670" y="1269"/>
                  <a:pt x="694" y="1263"/>
                  <a:pt x="728" y="1274"/>
                </a:cubicBezTo>
                <a:cubicBezTo>
                  <a:pt x="752" y="1285"/>
                  <a:pt x="777" y="1293"/>
                  <a:pt x="795" y="1285"/>
                </a:cubicBezTo>
                <a:cubicBezTo>
                  <a:pt x="825" y="1273"/>
                  <a:pt x="867" y="1244"/>
                  <a:pt x="867" y="1226"/>
                </a:cubicBezTo>
                <a:cubicBezTo>
                  <a:pt x="867" y="1208"/>
                  <a:pt x="855" y="1215"/>
                  <a:pt x="830" y="1219"/>
                </a:cubicBezTo>
                <a:cubicBezTo>
                  <a:pt x="806" y="1223"/>
                  <a:pt x="766" y="1195"/>
                  <a:pt x="753" y="1179"/>
                </a:cubicBezTo>
                <a:cubicBezTo>
                  <a:pt x="750" y="1176"/>
                  <a:pt x="748" y="1171"/>
                  <a:pt x="746" y="1165"/>
                </a:cubicBezTo>
                <a:cubicBezTo>
                  <a:pt x="753" y="1179"/>
                  <a:pt x="766" y="1180"/>
                  <a:pt x="766" y="1180"/>
                </a:cubicBezTo>
                <a:cubicBezTo>
                  <a:pt x="766" y="1180"/>
                  <a:pt x="817" y="952"/>
                  <a:pt x="840" y="864"/>
                </a:cubicBezTo>
                <a:cubicBezTo>
                  <a:pt x="840" y="864"/>
                  <a:pt x="840" y="864"/>
                  <a:pt x="840" y="864"/>
                </a:cubicBezTo>
                <a:cubicBezTo>
                  <a:pt x="856" y="847"/>
                  <a:pt x="886" y="780"/>
                  <a:pt x="831" y="762"/>
                </a:cubicBezTo>
                <a:cubicBezTo>
                  <a:pt x="777" y="744"/>
                  <a:pt x="577" y="746"/>
                  <a:pt x="521" y="760"/>
                </a:cubicBezTo>
                <a:cubicBezTo>
                  <a:pt x="514" y="762"/>
                  <a:pt x="510" y="761"/>
                  <a:pt x="507" y="757"/>
                </a:cubicBezTo>
                <a:cubicBezTo>
                  <a:pt x="508" y="757"/>
                  <a:pt x="508" y="757"/>
                  <a:pt x="508" y="757"/>
                </a:cubicBezTo>
                <a:cubicBezTo>
                  <a:pt x="508" y="758"/>
                  <a:pt x="508" y="758"/>
                  <a:pt x="508" y="758"/>
                </a:cubicBezTo>
                <a:cubicBezTo>
                  <a:pt x="536" y="738"/>
                  <a:pt x="536" y="738"/>
                  <a:pt x="536" y="738"/>
                </a:cubicBezTo>
                <a:cubicBezTo>
                  <a:pt x="536" y="738"/>
                  <a:pt x="543" y="691"/>
                  <a:pt x="560" y="658"/>
                </a:cubicBezTo>
                <a:cubicBezTo>
                  <a:pt x="576" y="625"/>
                  <a:pt x="599" y="520"/>
                  <a:pt x="607" y="511"/>
                </a:cubicBezTo>
                <a:cubicBezTo>
                  <a:pt x="607" y="511"/>
                  <a:pt x="607" y="511"/>
                  <a:pt x="607" y="511"/>
                </a:cubicBezTo>
                <a:cubicBezTo>
                  <a:pt x="611" y="506"/>
                  <a:pt x="615" y="500"/>
                  <a:pt x="620" y="491"/>
                </a:cubicBezTo>
                <a:cubicBezTo>
                  <a:pt x="634" y="465"/>
                  <a:pt x="643" y="449"/>
                  <a:pt x="643" y="449"/>
                </a:cubicBezTo>
                <a:cubicBezTo>
                  <a:pt x="643" y="449"/>
                  <a:pt x="695" y="520"/>
                  <a:pt x="715" y="529"/>
                </a:cubicBezTo>
                <a:cubicBezTo>
                  <a:pt x="734" y="537"/>
                  <a:pt x="767" y="599"/>
                  <a:pt x="784" y="596"/>
                </a:cubicBezTo>
                <a:cubicBezTo>
                  <a:pt x="795" y="594"/>
                  <a:pt x="812" y="585"/>
                  <a:pt x="836" y="566"/>
                </a:cubicBezTo>
                <a:cubicBezTo>
                  <a:pt x="836" y="566"/>
                  <a:pt x="836" y="566"/>
                  <a:pt x="836" y="566"/>
                </a:cubicBezTo>
                <a:cubicBezTo>
                  <a:pt x="872" y="554"/>
                  <a:pt x="1000" y="429"/>
                  <a:pt x="1013" y="425"/>
                </a:cubicBezTo>
                <a:cubicBezTo>
                  <a:pt x="1019" y="423"/>
                  <a:pt x="1010" y="412"/>
                  <a:pt x="999" y="402"/>
                </a:cubicBezTo>
                <a:cubicBezTo>
                  <a:pt x="1000" y="401"/>
                  <a:pt x="1000" y="401"/>
                  <a:pt x="1001" y="401"/>
                </a:cubicBezTo>
                <a:cubicBezTo>
                  <a:pt x="1016" y="396"/>
                  <a:pt x="1030" y="394"/>
                  <a:pt x="1042" y="374"/>
                </a:cubicBezTo>
                <a:cubicBezTo>
                  <a:pt x="1054" y="355"/>
                  <a:pt x="1077" y="306"/>
                  <a:pt x="1072" y="296"/>
                </a:cubicBezTo>
                <a:cubicBezTo>
                  <a:pt x="1067" y="287"/>
                  <a:pt x="1047" y="274"/>
                  <a:pt x="1033" y="280"/>
                </a:cubicBezTo>
                <a:close/>
              </a:path>
            </a:pathLst>
          </a:custGeom>
          <a:solidFill>
            <a:schemeClr val="tx2"/>
          </a:solidFill>
          <a:ln>
            <a:noFill/>
          </a:ln>
          <a:extLst/>
        </p:spPr>
        <p:txBody>
          <a:bodyPr vert="horz" wrap="square" lIns="91440" tIns="45720" rIns="91440" bIns="45720" numCol="1" anchor="t" anchorCtr="0" compatLnSpc="1">
            <a:prstTxWarp prst="textNoShape">
              <a:avLst/>
            </a:prstTxWarp>
          </a:bodyPr>
          <a:lstStyle/>
          <a:p>
            <a:endParaRPr lang="en-US"/>
          </a:p>
        </p:txBody>
      </p:sp>
      <p:sp>
        <p:nvSpPr>
          <p:cNvPr id="51" name="AutoShape 12"/>
          <p:cNvSpPr>
            <a:spLocks noChangeArrowheads="1"/>
          </p:cNvSpPr>
          <p:nvPr/>
        </p:nvSpPr>
        <p:spPr bwMode="gray">
          <a:xfrm>
            <a:off x="2056920" y="4586973"/>
            <a:ext cx="3759233" cy="1351964"/>
          </a:xfrm>
          <a:prstGeom prst="can">
            <a:avLst>
              <a:gd name="adj" fmla="val 50000"/>
            </a:avLst>
          </a:prstGeom>
          <a:solidFill>
            <a:schemeClr val="accent1"/>
          </a:solidFill>
          <a:ln w="9525">
            <a:noFill/>
            <a:round/>
            <a:headEnd/>
            <a:tailEnd/>
          </a:ln>
          <a:effectLst/>
        </p:spPr>
        <p:txBody>
          <a:bodyPr wrap="none" anchor="ctr"/>
          <a:lstStyle>
            <a:lvl1pPr eaLnBrk="0" hangingPunct="0">
              <a:defRPr>
                <a:solidFill>
                  <a:schemeClr val="tx1"/>
                </a:solidFill>
                <a:latin typeface="Arial" panose="020B0604020202020204" pitchFamily="34" charset="0"/>
                <a:ea typeface="SimSun" panose="02010600030101010101" pitchFamily="2" charset="-122"/>
              </a:defRPr>
            </a:lvl1pPr>
            <a:lvl2pPr marL="742950" indent="-285750" eaLnBrk="0" hangingPunct="0">
              <a:defRPr>
                <a:solidFill>
                  <a:schemeClr val="tx1"/>
                </a:solidFill>
                <a:latin typeface="Arial" panose="020B0604020202020204" pitchFamily="34" charset="0"/>
                <a:ea typeface="SimSun" panose="02010600030101010101" pitchFamily="2" charset="-122"/>
              </a:defRPr>
            </a:lvl2pPr>
            <a:lvl3pPr marL="1143000" indent="-228600" eaLnBrk="0" hangingPunct="0">
              <a:defRPr>
                <a:solidFill>
                  <a:schemeClr val="tx1"/>
                </a:solidFill>
                <a:latin typeface="Arial" panose="020B0604020202020204" pitchFamily="34" charset="0"/>
                <a:ea typeface="SimSun" panose="02010600030101010101" pitchFamily="2" charset="-122"/>
              </a:defRPr>
            </a:lvl3pPr>
            <a:lvl4pPr marL="1600200" indent="-228600" eaLnBrk="0" hangingPunct="0">
              <a:defRPr>
                <a:solidFill>
                  <a:schemeClr val="tx1"/>
                </a:solidFill>
                <a:latin typeface="Arial" panose="020B0604020202020204" pitchFamily="34" charset="0"/>
                <a:ea typeface="SimSun" panose="02010600030101010101" pitchFamily="2" charset="-122"/>
              </a:defRPr>
            </a:lvl4pPr>
            <a:lvl5pPr marL="2057400" indent="-228600" eaLnBrk="0" hangingPunct="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endParaRPr lang="zh-CN" altLang="en-US"/>
          </a:p>
        </p:txBody>
      </p:sp>
      <p:sp>
        <p:nvSpPr>
          <p:cNvPr id="52" name="Oval 13"/>
          <p:cNvSpPr>
            <a:spLocks noChangeArrowheads="1"/>
          </p:cNvSpPr>
          <p:nvPr/>
        </p:nvSpPr>
        <p:spPr bwMode="gray">
          <a:xfrm>
            <a:off x="2056920" y="4596269"/>
            <a:ext cx="3768535" cy="668014"/>
          </a:xfrm>
          <a:prstGeom prst="ellipse">
            <a:avLst/>
          </a:prstGeom>
          <a:solidFill>
            <a:srgbClr val="9DC3E6"/>
          </a:solidFill>
          <a:ln w="9525" algn="ctr">
            <a:noFill/>
            <a:round/>
            <a:headEnd/>
            <a:tailEnd/>
          </a:ln>
          <a:effectLst/>
        </p:spPr>
        <p:txBody>
          <a:bodyPr wrap="none" anchor="ctr"/>
          <a:lstStyle>
            <a:lvl1pPr eaLnBrk="0" hangingPunct="0">
              <a:defRPr>
                <a:solidFill>
                  <a:schemeClr val="tx1"/>
                </a:solidFill>
                <a:latin typeface="Arial" panose="020B0604020202020204" pitchFamily="34" charset="0"/>
                <a:ea typeface="SimSun" panose="02010600030101010101" pitchFamily="2" charset="-122"/>
              </a:defRPr>
            </a:lvl1pPr>
            <a:lvl2pPr marL="742950" indent="-285750" eaLnBrk="0" hangingPunct="0">
              <a:defRPr>
                <a:solidFill>
                  <a:schemeClr val="tx1"/>
                </a:solidFill>
                <a:latin typeface="Arial" panose="020B0604020202020204" pitchFamily="34" charset="0"/>
                <a:ea typeface="SimSun" panose="02010600030101010101" pitchFamily="2" charset="-122"/>
              </a:defRPr>
            </a:lvl2pPr>
            <a:lvl3pPr marL="1143000" indent="-228600" eaLnBrk="0" hangingPunct="0">
              <a:defRPr>
                <a:solidFill>
                  <a:schemeClr val="tx1"/>
                </a:solidFill>
                <a:latin typeface="Arial" panose="020B0604020202020204" pitchFamily="34" charset="0"/>
                <a:ea typeface="SimSun" panose="02010600030101010101" pitchFamily="2" charset="-122"/>
              </a:defRPr>
            </a:lvl3pPr>
            <a:lvl4pPr marL="1600200" indent="-228600" eaLnBrk="0" hangingPunct="0">
              <a:defRPr>
                <a:solidFill>
                  <a:schemeClr val="tx1"/>
                </a:solidFill>
                <a:latin typeface="Arial" panose="020B0604020202020204" pitchFamily="34" charset="0"/>
                <a:ea typeface="SimSun" panose="02010600030101010101" pitchFamily="2" charset="-122"/>
              </a:defRPr>
            </a:lvl4pPr>
            <a:lvl5pPr marL="2057400" indent="-228600" eaLnBrk="0" hangingPunct="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endParaRPr lang="zh-CN" altLang="en-US"/>
          </a:p>
        </p:txBody>
      </p:sp>
      <p:sp>
        <p:nvSpPr>
          <p:cNvPr id="56" name="AutoShape 15"/>
          <p:cNvSpPr>
            <a:spLocks noChangeArrowheads="1"/>
          </p:cNvSpPr>
          <p:nvPr/>
        </p:nvSpPr>
        <p:spPr bwMode="gray">
          <a:xfrm>
            <a:off x="2696768" y="4072167"/>
            <a:ext cx="3119385" cy="1158085"/>
          </a:xfrm>
          <a:prstGeom prst="can">
            <a:avLst>
              <a:gd name="adj" fmla="val 50000"/>
            </a:avLst>
          </a:prstGeom>
          <a:solidFill>
            <a:srgbClr val="1D3B70"/>
          </a:solidFill>
          <a:ln w="9525">
            <a:noFill/>
            <a:round/>
            <a:headEnd/>
            <a:tailEnd/>
          </a:ln>
          <a:effectLst/>
        </p:spPr>
        <p:txBody>
          <a:bodyPr wrap="none" anchor="ctr"/>
          <a:lstStyle>
            <a:lvl1pPr eaLnBrk="0" hangingPunct="0">
              <a:defRPr>
                <a:solidFill>
                  <a:schemeClr val="tx1"/>
                </a:solidFill>
                <a:latin typeface="Arial" panose="020B0604020202020204" pitchFamily="34" charset="0"/>
                <a:ea typeface="SimSun" panose="02010600030101010101" pitchFamily="2" charset="-122"/>
              </a:defRPr>
            </a:lvl1pPr>
            <a:lvl2pPr marL="742950" indent="-285750" eaLnBrk="0" hangingPunct="0">
              <a:defRPr>
                <a:solidFill>
                  <a:schemeClr val="tx1"/>
                </a:solidFill>
                <a:latin typeface="Arial" panose="020B0604020202020204" pitchFamily="34" charset="0"/>
                <a:ea typeface="SimSun" panose="02010600030101010101" pitchFamily="2" charset="-122"/>
              </a:defRPr>
            </a:lvl2pPr>
            <a:lvl3pPr marL="1143000" indent="-228600" eaLnBrk="0" hangingPunct="0">
              <a:defRPr>
                <a:solidFill>
                  <a:schemeClr val="tx1"/>
                </a:solidFill>
                <a:latin typeface="Arial" panose="020B0604020202020204" pitchFamily="34" charset="0"/>
                <a:ea typeface="SimSun" panose="02010600030101010101" pitchFamily="2" charset="-122"/>
              </a:defRPr>
            </a:lvl3pPr>
            <a:lvl4pPr marL="1600200" indent="-228600" eaLnBrk="0" hangingPunct="0">
              <a:defRPr>
                <a:solidFill>
                  <a:schemeClr val="tx1"/>
                </a:solidFill>
                <a:latin typeface="Arial" panose="020B0604020202020204" pitchFamily="34" charset="0"/>
                <a:ea typeface="SimSun" panose="02010600030101010101" pitchFamily="2" charset="-122"/>
              </a:defRPr>
            </a:lvl4pPr>
            <a:lvl5pPr marL="2057400" indent="-228600" eaLnBrk="0" hangingPunct="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endParaRPr lang="zh-CN" altLang="en-US"/>
          </a:p>
        </p:txBody>
      </p:sp>
      <p:sp>
        <p:nvSpPr>
          <p:cNvPr id="57" name="Oval 16"/>
          <p:cNvSpPr>
            <a:spLocks noChangeArrowheads="1"/>
          </p:cNvSpPr>
          <p:nvPr/>
        </p:nvSpPr>
        <p:spPr bwMode="gray">
          <a:xfrm>
            <a:off x="2696768" y="4078815"/>
            <a:ext cx="3119385" cy="573059"/>
          </a:xfrm>
          <a:prstGeom prst="ellipse">
            <a:avLst/>
          </a:prstGeom>
          <a:solidFill>
            <a:srgbClr val="9DC3E6"/>
          </a:solidFill>
          <a:ln w="9525" algn="ctr">
            <a:noFill/>
            <a:round/>
            <a:headEnd/>
            <a:tailEnd/>
          </a:ln>
          <a:effectLst/>
        </p:spPr>
        <p:txBody>
          <a:bodyPr wrap="none" anchor="ctr"/>
          <a:lstStyle>
            <a:lvl1pPr eaLnBrk="0" hangingPunct="0">
              <a:defRPr>
                <a:solidFill>
                  <a:schemeClr val="tx1"/>
                </a:solidFill>
                <a:latin typeface="Arial" panose="020B0604020202020204" pitchFamily="34" charset="0"/>
                <a:ea typeface="SimSun" panose="02010600030101010101" pitchFamily="2" charset="-122"/>
              </a:defRPr>
            </a:lvl1pPr>
            <a:lvl2pPr marL="742950" indent="-285750" eaLnBrk="0" hangingPunct="0">
              <a:defRPr>
                <a:solidFill>
                  <a:schemeClr val="tx1"/>
                </a:solidFill>
                <a:latin typeface="Arial" panose="020B0604020202020204" pitchFamily="34" charset="0"/>
                <a:ea typeface="SimSun" panose="02010600030101010101" pitchFamily="2" charset="-122"/>
              </a:defRPr>
            </a:lvl2pPr>
            <a:lvl3pPr marL="1143000" indent="-228600" eaLnBrk="0" hangingPunct="0">
              <a:defRPr>
                <a:solidFill>
                  <a:schemeClr val="tx1"/>
                </a:solidFill>
                <a:latin typeface="Arial" panose="020B0604020202020204" pitchFamily="34" charset="0"/>
                <a:ea typeface="SimSun" panose="02010600030101010101" pitchFamily="2" charset="-122"/>
              </a:defRPr>
            </a:lvl3pPr>
            <a:lvl4pPr marL="1600200" indent="-228600" eaLnBrk="0" hangingPunct="0">
              <a:defRPr>
                <a:solidFill>
                  <a:schemeClr val="tx1"/>
                </a:solidFill>
                <a:latin typeface="Arial" panose="020B0604020202020204" pitchFamily="34" charset="0"/>
                <a:ea typeface="SimSun" panose="02010600030101010101" pitchFamily="2" charset="-122"/>
              </a:defRPr>
            </a:lvl4pPr>
            <a:lvl5pPr marL="2057400" indent="-228600" eaLnBrk="0" hangingPunct="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endParaRPr lang="zh-CN" altLang="en-US"/>
          </a:p>
        </p:txBody>
      </p:sp>
      <p:sp>
        <p:nvSpPr>
          <p:cNvPr id="61" name="AutoShape 18"/>
          <p:cNvSpPr>
            <a:spLocks noChangeArrowheads="1"/>
          </p:cNvSpPr>
          <p:nvPr/>
        </p:nvSpPr>
        <p:spPr bwMode="gray">
          <a:xfrm>
            <a:off x="3243908" y="3551213"/>
            <a:ext cx="2572245" cy="1094035"/>
          </a:xfrm>
          <a:prstGeom prst="can">
            <a:avLst>
              <a:gd name="adj" fmla="val 47144"/>
            </a:avLst>
          </a:prstGeom>
          <a:solidFill>
            <a:schemeClr val="accent1"/>
          </a:solidFill>
          <a:ln w="9525">
            <a:noFill/>
            <a:round/>
            <a:headEnd/>
            <a:tailEnd/>
          </a:ln>
          <a:effectLst/>
        </p:spPr>
        <p:txBody>
          <a:bodyPr wrap="none" anchor="ctr"/>
          <a:lstStyle>
            <a:lvl1pPr eaLnBrk="0" hangingPunct="0">
              <a:defRPr>
                <a:solidFill>
                  <a:schemeClr val="tx1"/>
                </a:solidFill>
                <a:latin typeface="Arial" panose="020B0604020202020204" pitchFamily="34" charset="0"/>
                <a:ea typeface="SimSun" panose="02010600030101010101" pitchFamily="2" charset="-122"/>
              </a:defRPr>
            </a:lvl1pPr>
            <a:lvl2pPr marL="742950" indent="-285750" eaLnBrk="0" hangingPunct="0">
              <a:defRPr>
                <a:solidFill>
                  <a:schemeClr val="tx1"/>
                </a:solidFill>
                <a:latin typeface="Arial" panose="020B0604020202020204" pitchFamily="34" charset="0"/>
                <a:ea typeface="SimSun" panose="02010600030101010101" pitchFamily="2" charset="-122"/>
              </a:defRPr>
            </a:lvl2pPr>
            <a:lvl3pPr marL="1143000" indent="-228600" eaLnBrk="0" hangingPunct="0">
              <a:defRPr>
                <a:solidFill>
                  <a:schemeClr val="tx1"/>
                </a:solidFill>
                <a:latin typeface="Arial" panose="020B0604020202020204" pitchFamily="34" charset="0"/>
                <a:ea typeface="SimSun" panose="02010600030101010101" pitchFamily="2" charset="-122"/>
              </a:defRPr>
            </a:lvl3pPr>
            <a:lvl4pPr marL="1600200" indent="-228600" eaLnBrk="0" hangingPunct="0">
              <a:defRPr>
                <a:solidFill>
                  <a:schemeClr val="tx1"/>
                </a:solidFill>
                <a:latin typeface="Arial" panose="020B0604020202020204" pitchFamily="34" charset="0"/>
                <a:ea typeface="SimSun" panose="02010600030101010101" pitchFamily="2" charset="-122"/>
              </a:defRPr>
            </a:lvl4pPr>
            <a:lvl5pPr marL="2057400" indent="-228600" eaLnBrk="0" hangingPunct="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endParaRPr lang="zh-CN" altLang="en-US"/>
          </a:p>
        </p:txBody>
      </p:sp>
      <p:sp>
        <p:nvSpPr>
          <p:cNvPr id="62" name="Oval 19"/>
          <p:cNvSpPr>
            <a:spLocks noChangeArrowheads="1"/>
          </p:cNvSpPr>
          <p:nvPr/>
        </p:nvSpPr>
        <p:spPr bwMode="gray">
          <a:xfrm>
            <a:off x="3238593" y="3556530"/>
            <a:ext cx="2577560" cy="509132"/>
          </a:xfrm>
          <a:prstGeom prst="ellipse">
            <a:avLst/>
          </a:prstGeom>
          <a:solidFill>
            <a:srgbClr val="9DC3E6"/>
          </a:solidFill>
          <a:ln w="9525" algn="ctr">
            <a:noFill/>
            <a:round/>
            <a:headEnd/>
            <a:tailEnd/>
          </a:ln>
          <a:effectLst/>
        </p:spPr>
        <p:txBody>
          <a:bodyPr wrap="none" anchor="ctr"/>
          <a:lstStyle>
            <a:lvl1pPr eaLnBrk="0" hangingPunct="0">
              <a:defRPr>
                <a:solidFill>
                  <a:schemeClr val="tx1"/>
                </a:solidFill>
                <a:latin typeface="Arial" panose="020B0604020202020204" pitchFamily="34" charset="0"/>
                <a:ea typeface="SimSun" panose="02010600030101010101" pitchFamily="2" charset="-122"/>
              </a:defRPr>
            </a:lvl1pPr>
            <a:lvl2pPr marL="742950" indent="-285750" eaLnBrk="0" hangingPunct="0">
              <a:defRPr>
                <a:solidFill>
                  <a:schemeClr val="tx1"/>
                </a:solidFill>
                <a:latin typeface="Arial" panose="020B0604020202020204" pitchFamily="34" charset="0"/>
                <a:ea typeface="SimSun" panose="02010600030101010101" pitchFamily="2" charset="-122"/>
              </a:defRPr>
            </a:lvl2pPr>
            <a:lvl3pPr marL="1143000" indent="-228600" eaLnBrk="0" hangingPunct="0">
              <a:defRPr>
                <a:solidFill>
                  <a:schemeClr val="tx1"/>
                </a:solidFill>
                <a:latin typeface="Arial" panose="020B0604020202020204" pitchFamily="34" charset="0"/>
                <a:ea typeface="SimSun" panose="02010600030101010101" pitchFamily="2" charset="-122"/>
              </a:defRPr>
            </a:lvl3pPr>
            <a:lvl4pPr marL="1600200" indent="-228600" eaLnBrk="0" hangingPunct="0">
              <a:defRPr>
                <a:solidFill>
                  <a:schemeClr val="tx1"/>
                </a:solidFill>
                <a:latin typeface="Arial" panose="020B0604020202020204" pitchFamily="34" charset="0"/>
                <a:ea typeface="SimSun" panose="02010600030101010101" pitchFamily="2" charset="-122"/>
              </a:defRPr>
            </a:lvl4pPr>
            <a:lvl5pPr marL="2057400" indent="-228600" eaLnBrk="0" hangingPunct="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endParaRPr lang="zh-CN" altLang="en-US"/>
          </a:p>
        </p:txBody>
      </p:sp>
      <p:sp>
        <p:nvSpPr>
          <p:cNvPr id="66" name="AutoShape 21"/>
          <p:cNvSpPr>
            <a:spLocks noChangeArrowheads="1"/>
          </p:cNvSpPr>
          <p:nvPr/>
        </p:nvSpPr>
        <p:spPr bwMode="gray">
          <a:xfrm>
            <a:off x="3759644" y="3107941"/>
            <a:ext cx="2056509" cy="896693"/>
          </a:xfrm>
          <a:prstGeom prst="can">
            <a:avLst>
              <a:gd name="adj" fmla="val 40000"/>
            </a:avLst>
          </a:prstGeom>
          <a:solidFill>
            <a:srgbClr val="1D3B70"/>
          </a:solidFill>
          <a:ln w="9525">
            <a:noFill/>
            <a:round/>
            <a:headEnd/>
            <a:tailEnd/>
          </a:ln>
          <a:effectLst/>
        </p:spPr>
        <p:txBody>
          <a:bodyPr wrap="none" anchor="ctr"/>
          <a:lstStyle>
            <a:lvl1pPr eaLnBrk="0" hangingPunct="0">
              <a:defRPr>
                <a:solidFill>
                  <a:schemeClr val="tx1"/>
                </a:solidFill>
                <a:latin typeface="Arial" panose="020B0604020202020204" pitchFamily="34" charset="0"/>
                <a:ea typeface="SimSun" panose="02010600030101010101" pitchFamily="2" charset="-122"/>
              </a:defRPr>
            </a:lvl1pPr>
            <a:lvl2pPr marL="742950" indent="-285750" eaLnBrk="0" hangingPunct="0">
              <a:defRPr>
                <a:solidFill>
                  <a:schemeClr val="tx1"/>
                </a:solidFill>
                <a:latin typeface="Arial" panose="020B0604020202020204" pitchFamily="34" charset="0"/>
                <a:ea typeface="SimSun" panose="02010600030101010101" pitchFamily="2" charset="-122"/>
              </a:defRPr>
            </a:lvl2pPr>
            <a:lvl3pPr marL="1143000" indent="-228600" eaLnBrk="0" hangingPunct="0">
              <a:defRPr>
                <a:solidFill>
                  <a:schemeClr val="tx1"/>
                </a:solidFill>
                <a:latin typeface="Arial" panose="020B0604020202020204" pitchFamily="34" charset="0"/>
                <a:ea typeface="SimSun" panose="02010600030101010101" pitchFamily="2" charset="-122"/>
              </a:defRPr>
            </a:lvl3pPr>
            <a:lvl4pPr marL="1600200" indent="-228600" eaLnBrk="0" hangingPunct="0">
              <a:defRPr>
                <a:solidFill>
                  <a:schemeClr val="tx1"/>
                </a:solidFill>
                <a:latin typeface="Arial" panose="020B0604020202020204" pitchFamily="34" charset="0"/>
                <a:ea typeface="SimSun" panose="02010600030101010101" pitchFamily="2" charset="-122"/>
              </a:defRPr>
            </a:lvl4pPr>
            <a:lvl5pPr marL="2057400" indent="-228600" eaLnBrk="0" hangingPunct="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endParaRPr lang="zh-CN" altLang="en-US"/>
          </a:p>
        </p:txBody>
      </p:sp>
      <p:sp>
        <p:nvSpPr>
          <p:cNvPr id="67" name="Oval 22"/>
          <p:cNvSpPr>
            <a:spLocks noChangeArrowheads="1"/>
          </p:cNvSpPr>
          <p:nvPr/>
        </p:nvSpPr>
        <p:spPr bwMode="gray">
          <a:xfrm>
            <a:off x="3768943" y="3107941"/>
            <a:ext cx="2047210" cy="358677"/>
          </a:xfrm>
          <a:prstGeom prst="ellipse">
            <a:avLst/>
          </a:prstGeom>
          <a:solidFill>
            <a:srgbClr val="9DC3E6"/>
          </a:solidFill>
          <a:ln w="9525" algn="ctr">
            <a:noFill/>
            <a:round/>
            <a:headEnd/>
            <a:tailEnd/>
          </a:ln>
          <a:effectLst/>
        </p:spPr>
        <p:txBody>
          <a:bodyPr wrap="none" anchor="ctr"/>
          <a:lstStyle>
            <a:lvl1pPr eaLnBrk="0" hangingPunct="0">
              <a:defRPr>
                <a:solidFill>
                  <a:schemeClr val="tx1"/>
                </a:solidFill>
                <a:latin typeface="Arial" panose="020B0604020202020204" pitchFamily="34" charset="0"/>
                <a:ea typeface="SimSun" panose="02010600030101010101" pitchFamily="2" charset="-122"/>
              </a:defRPr>
            </a:lvl1pPr>
            <a:lvl2pPr marL="742950" indent="-285750" eaLnBrk="0" hangingPunct="0">
              <a:defRPr>
                <a:solidFill>
                  <a:schemeClr val="tx1"/>
                </a:solidFill>
                <a:latin typeface="Arial" panose="020B0604020202020204" pitchFamily="34" charset="0"/>
                <a:ea typeface="SimSun" panose="02010600030101010101" pitchFamily="2" charset="-122"/>
              </a:defRPr>
            </a:lvl2pPr>
            <a:lvl3pPr marL="1143000" indent="-228600" eaLnBrk="0" hangingPunct="0">
              <a:defRPr>
                <a:solidFill>
                  <a:schemeClr val="tx1"/>
                </a:solidFill>
                <a:latin typeface="Arial" panose="020B0604020202020204" pitchFamily="34" charset="0"/>
                <a:ea typeface="SimSun" panose="02010600030101010101" pitchFamily="2" charset="-122"/>
              </a:defRPr>
            </a:lvl3pPr>
            <a:lvl4pPr marL="1600200" indent="-228600" eaLnBrk="0" hangingPunct="0">
              <a:defRPr>
                <a:solidFill>
                  <a:schemeClr val="tx1"/>
                </a:solidFill>
                <a:latin typeface="Arial" panose="020B0604020202020204" pitchFamily="34" charset="0"/>
                <a:ea typeface="SimSun" panose="02010600030101010101" pitchFamily="2" charset="-122"/>
              </a:defRPr>
            </a:lvl4pPr>
            <a:lvl5pPr marL="2057400" indent="-228600" eaLnBrk="0" hangingPunct="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eaLnBrk="1" hangingPunct="1"/>
            <a:endParaRPr lang="zh-CN" altLang="en-US"/>
          </a:p>
        </p:txBody>
      </p:sp>
      <p:grpSp>
        <p:nvGrpSpPr>
          <p:cNvPr id="68" name="组合 67"/>
          <p:cNvGrpSpPr/>
          <p:nvPr/>
        </p:nvGrpSpPr>
        <p:grpSpPr>
          <a:xfrm>
            <a:off x="7248435" y="1984154"/>
            <a:ext cx="2583542" cy="1034074"/>
            <a:chOff x="1146629" y="1834924"/>
            <a:chExt cx="2583542" cy="1034074"/>
          </a:xfrm>
        </p:grpSpPr>
        <p:sp>
          <p:nvSpPr>
            <p:cNvPr id="69" name="文本框 51"/>
            <p:cNvSpPr txBox="1">
              <a:spLocks noChangeArrowheads="1"/>
            </p:cNvSpPr>
            <p:nvPr/>
          </p:nvSpPr>
          <p:spPr bwMode="auto">
            <a:xfrm>
              <a:off x="1166232" y="1834924"/>
              <a:ext cx="1395766" cy="307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6pPr>
              <a:lvl7pPr marL="29718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7pPr>
              <a:lvl8pPr marL="34290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8pPr>
              <a:lvl9pPr marL="38862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9pPr>
            </a:lstStyle>
            <a:p>
              <a:pPr marL="0" marR="0" lvl="0" indent="0" defTabSz="914400" rtl="0" eaLnBrk="1" latinLnBrk="0" hangingPunct="1">
                <a:spcBef>
                  <a:spcPts val="0"/>
                </a:spcBef>
                <a:spcAft>
                  <a:spcPts val="0"/>
                </a:spcAft>
                <a:buClrTx/>
                <a:buSzTx/>
                <a:buFontTx/>
                <a:buNone/>
                <a:defRPr/>
              </a:pPr>
              <a:r>
                <a:rPr kumimoji="0" lang="zh-CN" altLang="en-US" sz="1400" b="1" i="0" u="none" strike="noStrike" kern="1200" cap="none" spc="0" normalizeH="0" baseline="0" noProof="0" dirty="0">
                  <a:ln>
                    <a:noFill/>
                  </a:ln>
                  <a:solidFill>
                    <a:sysClr val="windowText" lastClr="000000"/>
                  </a:solidFill>
                  <a:effectLst/>
                  <a:uLnTx/>
                  <a:uFillTx/>
                  <a:latin typeface="微软雅黑" pitchFamily="34" charset="-122"/>
                  <a:ea typeface="微软雅黑" pitchFamily="34" charset="-122"/>
                  <a:cs typeface="+mn-cs"/>
                </a:rPr>
                <a:t>点击添加标题</a:t>
              </a:r>
            </a:p>
          </p:txBody>
        </p:sp>
        <p:sp>
          <p:nvSpPr>
            <p:cNvPr id="70" name="文本框 69"/>
            <p:cNvSpPr txBox="1"/>
            <p:nvPr/>
          </p:nvSpPr>
          <p:spPr>
            <a:xfrm>
              <a:off x="1146629" y="2130334"/>
              <a:ext cx="2583542" cy="738664"/>
            </a:xfrm>
            <a:prstGeom prst="rect">
              <a:avLst/>
            </a:prstGeom>
            <a:noFill/>
          </p:spPr>
          <p:txBody>
            <a:bodyPr wrap="square" rtlCol="0">
              <a:spAutoFit/>
            </a:bodyPr>
            <a:lstStyle/>
            <a:p>
              <a:r>
                <a:rPr lang="zh-CN" altLang="en-US" sz="14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 </a:t>
              </a:r>
              <a:endParaRPr lang="zh-CN" altLang="en-US" sz="1400" dirty="0">
                <a:latin typeface="微软雅黑" panose="020B0503020204020204" pitchFamily="34" charset="-122"/>
                <a:ea typeface="微软雅黑" panose="020B0503020204020204" pitchFamily="34" charset="-122"/>
              </a:endParaRPr>
            </a:p>
          </p:txBody>
        </p:sp>
      </p:grpSp>
      <p:grpSp>
        <p:nvGrpSpPr>
          <p:cNvPr id="71" name="组合 70"/>
          <p:cNvGrpSpPr/>
          <p:nvPr/>
        </p:nvGrpSpPr>
        <p:grpSpPr>
          <a:xfrm>
            <a:off x="7248435" y="3291277"/>
            <a:ext cx="2583542" cy="1034074"/>
            <a:chOff x="1146629" y="1834924"/>
            <a:chExt cx="2583542" cy="1034074"/>
          </a:xfrm>
        </p:grpSpPr>
        <p:sp>
          <p:nvSpPr>
            <p:cNvPr id="72" name="文本框 51"/>
            <p:cNvSpPr txBox="1">
              <a:spLocks noChangeArrowheads="1"/>
            </p:cNvSpPr>
            <p:nvPr/>
          </p:nvSpPr>
          <p:spPr bwMode="auto">
            <a:xfrm>
              <a:off x="1166232" y="1834924"/>
              <a:ext cx="1395766" cy="307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6pPr>
              <a:lvl7pPr marL="29718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7pPr>
              <a:lvl8pPr marL="34290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8pPr>
              <a:lvl9pPr marL="38862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9pPr>
            </a:lstStyle>
            <a:p>
              <a:pPr marL="0" marR="0" lvl="0" indent="0" defTabSz="914400" rtl="0" eaLnBrk="1" latinLnBrk="0" hangingPunct="1">
                <a:spcBef>
                  <a:spcPts val="0"/>
                </a:spcBef>
                <a:spcAft>
                  <a:spcPts val="0"/>
                </a:spcAft>
                <a:buClrTx/>
                <a:buSzTx/>
                <a:buFontTx/>
                <a:buNone/>
                <a:defRPr/>
              </a:pPr>
              <a:r>
                <a:rPr kumimoji="0" lang="zh-CN" altLang="en-US" sz="1400" b="1" i="0" u="none" strike="noStrike" kern="1200" cap="none" spc="0" normalizeH="0" baseline="0" noProof="0" dirty="0">
                  <a:ln>
                    <a:noFill/>
                  </a:ln>
                  <a:solidFill>
                    <a:sysClr val="windowText" lastClr="000000"/>
                  </a:solidFill>
                  <a:effectLst/>
                  <a:uLnTx/>
                  <a:uFillTx/>
                  <a:latin typeface="微软雅黑" pitchFamily="34" charset="-122"/>
                  <a:ea typeface="微软雅黑" pitchFamily="34" charset="-122"/>
                  <a:cs typeface="+mn-cs"/>
                </a:rPr>
                <a:t>点击添加标题</a:t>
              </a:r>
            </a:p>
          </p:txBody>
        </p:sp>
        <p:sp>
          <p:nvSpPr>
            <p:cNvPr id="73" name="文本框 72"/>
            <p:cNvSpPr txBox="1"/>
            <p:nvPr/>
          </p:nvSpPr>
          <p:spPr>
            <a:xfrm>
              <a:off x="1146629" y="2130334"/>
              <a:ext cx="2583542" cy="738664"/>
            </a:xfrm>
            <a:prstGeom prst="rect">
              <a:avLst/>
            </a:prstGeom>
            <a:noFill/>
          </p:spPr>
          <p:txBody>
            <a:bodyPr wrap="square" rtlCol="0">
              <a:spAutoFit/>
            </a:bodyPr>
            <a:lstStyle/>
            <a:p>
              <a:r>
                <a:rPr lang="zh-CN" altLang="en-US" sz="14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 </a:t>
              </a:r>
              <a:endParaRPr lang="zh-CN" altLang="en-US" sz="1400" dirty="0">
                <a:latin typeface="微软雅黑" panose="020B0503020204020204" pitchFamily="34" charset="-122"/>
                <a:ea typeface="微软雅黑" panose="020B0503020204020204" pitchFamily="34" charset="-122"/>
              </a:endParaRPr>
            </a:p>
          </p:txBody>
        </p:sp>
      </p:grpSp>
      <p:grpSp>
        <p:nvGrpSpPr>
          <p:cNvPr id="74" name="组合 73"/>
          <p:cNvGrpSpPr/>
          <p:nvPr/>
        </p:nvGrpSpPr>
        <p:grpSpPr>
          <a:xfrm>
            <a:off x="7248435" y="4598399"/>
            <a:ext cx="2583542" cy="1034074"/>
            <a:chOff x="1146629" y="1834924"/>
            <a:chExt cx="2583542" cy="1034074"/>
          </a:xfrm>
        </p:grpSpPr>
        <p:sp>
          <p:nvSpPr>
            <p:cNvPr id="75" name="文本框 51"/>
            <p:cNvSpPr txBox="1">
              <a:spLocks noChangeArrowheads="1"/>
            </p:cNvSpPr>
            <p:nvPr/>
          </p:nvSpPr>
          <p:spPr bwMode="auto">
            <a:xfrm>
              <a:off x="1166232" y="1834924"/>
              <a:ext cx="1395766" cy="307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6pPr>
              <a:lvl7pPr marL="29718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7pPr>
              <a:lvl8pPr marL="34290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8pPr>
              <a:lvl9pPr marL="3886200" indent="-228600" fontAlgn="base">
                <a:spcBef>
                  <a:spcPct val="0"/>
                </a:spcBef>
                <a:spcAft>
                  <a:spcPct val="0"/>
                </a:spcAft>
                <a:buFont typeface="Arial" pitchFamily="34" charset="0"/>
                <a:defRPr>
                  <a:solidFill>
                    <a:schemeClr val="tx1"/>
                  </a:solidFill>
                  <a:latin typeface="Calibri" pitchFamily="34" charset="0"/>
                  <a:ea typeface="宋体" pitchFamily="2" charset="-122"/>
                </a:defRPr>
              </a:lvl9pPr>
            </a:lstStyle>
            <a:p>
              <a:pPr marL="0" marR="0" lvl="0" indent="0" defTabSz="914400" rtl="0" eaLnBrk="1" latinLnBrk="0" hangingPunct="1">
                <a:spcBef>
                  <a:spcPts val="0"/>
                </a:spcBef>
                <a:spcAft>
                  <a:spcPts val="0"/>
                </a:spcAft>
                <a:buClrTx/>
                <a:buSzTx/>
                <a:buFontTx/>
                <a:buNone/>
                <a:defRPr/>
              </a:pPr>
              <a:r>
                <a:rPr kumimoji="0" lang="zh-CN" altLang="en-US" sz="1400" b="1" i="0" u="none" strike="noStrike" kern="1200" cap="none" spc="0" normalizeH="0" baseline="0" noProof="0" dirty="0">
                  <a:ln>
                    <a:noFill/>
                  </a:ln>
                  <a:solidFill>
                    <a:sysClr val="windowText" lastClr="000000"/>
                  </a:solidFill>
                  <a:effectLst/>
                  <a:uLnTx/>
                  <a:uFillTx/>
                  <a:latin typeface="微软雅黑" pitchFamily="34" charset="-122"/>
                  <a:ea typeface="微软雅黑" pitchFamily="34" charset="-122"/>
                  <a:cs typeface="+mn-cs"/>
                </a:rPr>
                <a:t>点击添加标题</a:t>
              </a:r>
            </a:p>
          </p:txBody>
        </p:sp>
        <p:sp>
          <p:nvSpPr>
            <p:cNvPr id="76" name="文本框 75"/>
            <p:cNvSpPr txBox="1"/>
            <p:nvPr/>
          </p:nvSpPr>
          <p:spPr>
            <a:xfrm>
              <a:off x="1146629" y="2130334"/>
              <a:ext cx="2583542" cy="738664"/>
            </a:xfrm>
            <a:prstGeom prst="rect">
              <a:avLst/>
            </a:prstGeom>
            <a:noFill/>
          </p:spPr>
          <p:txBody>
            <a:bodyPr wrap="square" rtlCol="0">
              <a:spAutoFit/>
            </a:bodyPr>
            <a:lstStyle/>
            <a:p>
              <a:r>
                <a:rPr lang="zh-CN" altLang="en-US" sz="1400" dirty="0" smtClean="0">
                  <a:latin typeface="微软雅黑" panose="020B0503020204020204" pitchFamily="34" charset="-122"/>
                  <a:ea typeface="微软雅黑" panose="020B0503020204020204" pitchFamily="34" charset="-122"/>
                </a:rPr>
                <a:t>飞翔的石头致力于日常图表的应用推广创意模板的开发以及相关领域的拓展 </a:t>
              </a:r>
              <a:endParaRPr lang="zh-CN" altLang="en-US" sz="1400" dirty="0">
                <a:latin typeface="微软雅黑" panose="020B0503020204020204" pitchFamily="34" charset="-122"/>
                <a:ea typeface="微软雅黑" panose="020B0503020204020204" pitchFamily="34" charset="-122"/>
              </a:endParaRPr>
            </a:p>
          </p:txBody>
        </p:sp>
      </p:grpSp>
      <p:grpSp>
        <p:nvGrpSpPr>
          <p:cNvPr id="20" name="组合 19"/>
          <p:cNvGrpSpPr/>
          <p:nvPr/>
        </p:nvGrpSpPr>
        <p:grpSpPr>
          <a:xfrm>
            <a:off x="0" y="251594"/>
            <a:ext cx="3671249" cy="555608"/>
            <a:chOff x="0" y="3007494"/>
            <a:chExt cx="3671249" cy="555608"/>
          </a:xfrm>
        </p:grpSpPr>
        <p:sp>
          <p:nvSpPr>
            <p:cNvPr id="21" name="矩形 20"/>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2" name="矩形 21"/>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3"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17432614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2719754"/>
            <a:ext cx="12192000" cy="4138246"/>
          </a:xfrm>
          <a:prstGeom prst="rect">
            <a:avLst/>
          </a:prstGeom>
          <a:gradFill>
            <a:gsLst>
              <a:gs pos="0">
                <a:srgbClr val="1D3A6F"/>
              </a:gs>
              <a:gs pos="100000">
                <a:srgbClr val="264B8C"/>
              </a:gs>
            </a:gsLst>
            <a:lin ang="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3222170" y="3429000"/>
            <a:ext cx="5747660" cy="1107996"/>
          </a:xfrm>
          <a:prstGeom prst="rect">
            <a:avLst/>
          </a:prstGeom>
          <a:noFill/>
        </p:spPr>
        <p:txBody>
          <a:bodyPr wrap="square" rtlCol="0">
            <a:spAutoFit/>
          </a:bodyPr>
          <a:lstStyle/>
          <a:p>
            <a:pPr algn="ctr"/>
            <a:r>
              <a:rPr lang="zh-CN" altLang="en-US" sz="6600" dirty="0" smtClean="0">
                <a:solidFill>
                  <a:srgbClr val="FDFDFD"/>
                </a:solidFill>
                <a:latin typeface="华康俪金黑W8(P)" panose="020B0800000000000000" pitchFamily="34" charset="-122"/>
                <a:ea typeface="华康俪金黑W8(P)" panose="020B0800000000000000" pitchFamily="34" charset="-122"/>
              </a:rPr>
              <a:t>感谢您的聆听</a:t>
            </a:r>
            <a:endParaRPr lang="zh-CN" altLang="en-US" sz="6600" dirty="0">
              <a:solidFill>
                <a:srgbClr val="FDFDFD"/>
              </a:solidFill>
              <a:latin typeface="华康俪金黑W8(P)" panose="020B0800000000000000" pitchFamily="34" charset="-122"/>
              <a:ea typeface="华康俪金黑W8(P)" panose="020B0800000000000000" pitchFamily="34" charset="-122"/>
            </a:endParaRPr>
          </a:p>
        </p:txBody>
      </p:sp>
      <p:sp>
        <p:nvSpPr>
          <p:cNvPr id="7" name="矩形 6"/>
          <p:cNvSpPr/>
          <p:nvPr/>
        </p:nvSpPr>
        <p:spPr>
          <a:xfrm>
            <a:off x="5119771" y="5252774"/>
            <a:ext cx="1952458" cy="523220"/>
          </a:xfrm>
          <a:prstGeom prst="rect">
            <a:avLst/>
          </a:prstGeom>
        </p:spPr>
        <p:txBody>
          <a:bodyPr wrap="none">
            <a:spAutoFit/>
          </a:bodyPr>
          <a:lstStyle/>
          <a:p>
            <a:pPr algn="ctr"/>
            <a:r>
              <a:rPr lang="en-US" altLang="zh-CN" sz="2800" dirty="0" smtClean="0">
                <a:solidFill>
                  <a:srgbClr val="FDFDFD"/>
                </a:solidFill>
              </a:rPr>
              <a:t>Flying Stone</a:t>
            </a:r>
            <a:endParaRPr lang="zh-CN" altLang="en-US" sz="2800" dirty="0">
              <a:solidFill>
                <a:srgbClr val="FDFDFD"/>
              </a:solidFill>
            </a:endParaRPr>
          </a:p>
        </p:txBody>
      </p:sp>
      <p:sp>
        <p:nvSpPr>
          <p:cNvPr id="8" name="矩形 7"/>
          <p:cNvSpPr/>
          <p:nvPr/>
        </p:nvSpPr>
        <p:spPr>
          <a:xfrm>
            <a:off x="3204599" y="4674241"/>
            <a:ext cx="5782802" cy="523220"/>
          </a:xfrm>
          <a:prstGeom prst="rect">
            <a:avLst/>
          </a:prstGeom>
        </p:spPr>
        <p:txBody>
          <a:bodyPr wrap="none">
            <a:spAutoFit/>
          </a:bodyPr>
          <a:lstStyle/>
          <a:p>
            <a:pPr algn="ctr"/>
            <a:r>
              <a:rPr lang="en-US" altLang="zh-CN" sz="2800" dirty="0" smtClean="0">
                <a:solidFill>
                  <a:srgbClr val="FDFDFD"/>
                </a:solidFill>
              </a:rPr>
              <a:t>Please Search For More Work In Docer</a:t>
            </a:r>
            <a:endParaRPr lang="zh-CN" altLang="en-US" sz="2800" dirty="0">
              <a:solidFill>
                <a:srgbClr val="FDFDFD"/>
              </a:solidFill>
            </a:endParaRPr>
          </a:p>
        </p:txBody>
      </p:sp>
      <p:grpSp>
        <p:nvGrpSpPr>
          <p:cNvPr id="9" name="组合 8"/>
          <p:cNvGrpSpPr/>
          <p:nvPr/>
        </p:nvGrpSpPr>
        <p:grpSpPr>
          <a:xfrm>
            <a:off x="5197641" y="710611"/>
            <a:ext cx="1796718" cy="1685518"/>
            <a:chOff x="2443163" y="382588"/>
            <a:chExt cx="7310438" cy="6858001"/>
          </a:xfrm>
          <a:solidFill>
            <a:srgbClr val="203F78"/>
          </a:solidFill>
        </p:grpSpPr>
        <p:sp>
          <p:nvSpPr>
            <p:cNvPr id="10" name="Freeform 6"/>
            <p:cNvSpPr>
              <a:spLocks/>
            </p:cNvSpPr>
            <p:nvPr/>
          </p:nvSpPr>
          <p:spPr bwMode="auto">
            <a:xfrm>
              <a:off x="7085013" y="4632326"/>
              <a:ext cx="2668588" cy="2608263"/>
            </a:xfrm>
            <a:custGeom>
              <a:avLst/>
              <a:gdLst>
                <a:gd name="T0" fmla="*/ 847 w 1681"/>
                <a:gd name="T1" fmla="*/ 0 h 1643"/>
                <a:gd name="T2" fmla="*/ 840 w 1681"/>
                <a:gd name="T3" fmla="*/ 25 h 1643"/>
                <a:gd name="T4" fmla="*/ 834 w 1681"/>
                <a:gd name="T5" fmla="*/ 50 h 1643"/>
                <a:gd name="T6" fmla="*/ 830 w 1681"/>
                <a:gd name="T7" fmla="*/ 74 h 1643"/>
                <a:gd name="T8" fmla="*/ 823 w 1681"/>
                <a:gd name="T9" fmla="*/ 134 h 1643"/>
                <a:gd name="T10" fmla="*/ 806 w 1681"/>
                <a:gd name="T11" fmla="*/ 191 h 1643"/>
                <a:gd name="T12" fmla="*/ 783 w 1681"/>
                <a:gd name="T13" fmla="*/ 247 h 1643"/>
                <a:gd name="T14" fmla="*/ 752 w 1681"/>
                <a:gd name="T15" fmla="*/ 297 h 1643"/>
                <a:gd name="T16" fmla="*/ 714 w 1681"/>
                <a:gd name="T17" fmla="*/ 344 h 1643"/>
                <a:gd name="T18" fmla="*/ 673 w 1681"/>
                <a:gd name="T19" fmla="*/ 386 h 1643"/>
                <a:gd name="T20" fmla="*/ 625 w 1681"/>
                <a:gd name="T21" fmla="*/ 422 h 1643"/>
                <a:gd name="T22" fmla="*/ 574 w 1681"/>
                <a:gd name="T23" fmla="*/ 453 h 1643"/>
                <a:gd name="T24" fmla="*/ 518 w 1681"/>
                <a:gd name="T25" fmla="*/ 475 h 1643"/>
                <a:gd name="T26" fmla="*/ 459 w 1681"/>
                <a:gd name="T27" fmla="*/ 491 h 1643"/>
                <a:gd name="T28" fmla="*/ 399 w 1681"/>
                <a:gd name="T29" fmla="*/ 498 h 1643"/>
                <a:gd name="T30" fmla="*/ 366 w 1681"/>
                <a:gd name="T31" fmla="*/ 502 h 1643"/>
                <a:gd name="T32" fmla="*/ 329 w 1681"/>
                <a:gd name="T33" fmla="*/ 510 h 1643"/>
                <a:gd name="T34" fmla="*/ 292 w 1681"/>
                <a:gd name="T35" fmla="*/ 524 h 1643"/>
                <a:gd name="T36" fmla="*/ 254 w 1681"/>
                <a:gd name="T37" fmla="*/ 542 h 1643"/>
                <a:gd name="T38" fmla="*/ 218 w 1681"/>
                <a:gd name="T39" fmla="*/ 563 h 1643"/>
                <a:gd name="T40" fmla="*/ 183 w 1681"/>
                <a:gd name="T41" fmla="*/ 587 h 1643"/>
                <a:gd name="T42" fmla="*/ 152 w 1681"/>
                <a:gd name="T43" fmla="*/ 610 h 1643"/>
                <a:gd name="T44" fmla="*/ 126 w 1681"/>
                <a:gd name="T45" fmla="*/ 637 h 1643"/>
                <a:gd name="T46" fmla="*/ 105 w 1681"/>
                <a:gd name="T47" fmla="*/ 663 h 1643"/>
                <a:gd name="T48" fmla="*/ 74 w 1681"/>
                <a:gd name="T49" fmla="*/ 704 h 1643"/>
                <a:gd name="T50" fmla="*/ 39 w 1681"/>
                <a:gd name="T51" fmla="*/ 740 h 1643"/>
                <a:gd name="T52" fmla="*/ 0 w 1681"/>
                <a:gd name="T53" fmla="*/ 773 h 1643"/>
                <a:gd name="T54" fmla="*/ 871 w 1681"/>
                <a:gd name="T55" fmla="*/ 1643 h 1643"/>
                <a:gd name="T56" fmla="*/ 871 w 1681"/>
                <a:gd name="T57" fmla="*/ 833 h 1643"/>
                <a:gd name="T58" fmla="*/ 1681 w 1681"/>
                <a:gd name="T59" fmla="*/ 833 h 1643"/>
                <a:gd name="T60" fmla="*/ 847 w 1681"/>
                <a:gd name="T61" fmla="*/ 0 h 16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1" h="1643">
                  <a:moveTo>
                    <a:pt x="847" y="0"/>
                  </a:moveTo>
                  <a:lnTo>
                    <a:pt x="840" y="25"/>
                  </a:lnTo>
                  <a:lnTo>
                    <a:pt x="834" y="50"/>
                  </a:lnTo>
                  <a:lnTo>
                    <a:pt x="830" y="74"/>
                  </a:lnTo>
                  <a:lnTo>
                    <a:pt x="823" y="134"/>
                  </a:lnTo>
                  <a:lnTo>
                    <a:pt x="806" y="191"/>
                  </a:lnTo>
                  <a:lnTo>
                    <a:pt x="783" y="247"/>
                  </a:lnTo>
                  <a:lnTo>
                    <a:pt x="752" y="297"/>
                  </a:lnTo>
                  <a:lnTo>
                    <a:pt x="714" y="344"/>
                  </a:lnTo>
                  <a:lnTo>
                    <a:pt x="673" y="386"/>
                  </a:lnTo>
                  <a:lnTo>
                    <a:pt x="625" y="422"/>
                  </a:lnTo>
                  <a:lnTo>
                    <a:pt x="574" y="453"/>
                  </a:lnTo>
                  <a:lnTo>
                    <a:pt x="518" y="475"/>
                  </a:lnTo>
                  <a:lnTo>
                    <a:pt x="459" y="491"/>
                  </a:lnTo>
                  <a:lnTo>
                    <a:pt x="399" y="498"/>
                  </a:lnTo>
                  <a:lnTo>
                    <a:pt x="366" y="502"/>
                  </a:lnTo>
                  <a:lnTo>
                    <a:pt x="329" y="510"/>
                  </a:lnTo>
                  <a:lnTo>
                    <a:pt x="292" y="524"/>
                  </a:lnTo>
                  <a:lnTo>
                    <a:pt x="254" y="542"/>
                  </a:lnTo>
                  <a:lnTo>
                    <a:pt x="218" y="563"/>
                  </a:lnTo>
                  <a:lnTo>
                    <a:pt x="183" y="587"/>
                  </a:lnTo>
                  <a:lnTo>
                    <a:pt x="152" y="610"/>
                  </a:lnTo>
                  <a:lnTo>
                    <a:pt x="126" y="637"/>
                  </a:lnTo>
                  <a:lnTo>
                    <a:pt x="105" y="663"/>
                  </a:lnTo>
                  <a:lnTo>
                    <a:pt x="74" y="704"/>
                  </a:lnTo>
                  <a:lnTo>
                    <a:pt x="39" y="740"/>
                  </a:lnTo>
                  <a:lnTo>
                    <a:pt x="0" y="773"/>
                  </a:lnTo>
                  <a:lnTo>
                    <a:pt x="871" y="1643"/>
                  </a:lnTo>
                  <a:lnTo>
                    <a:pt x="871" y="833"/>
                  </a:lnTo>
                  <a:lnTo>
                    <a:pt x="1681" y="833"/>
                  </a:lnTo>
                  <a:lnTo>
                    <a:pt x="84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11" name="Freeform 7"/>
            <p:cNvSpPr>
              <a:spLocks/>
            </p:cNvSpPr>
            <p:nvPr/>
          </p:nvSpPr>
          <p:spPr bwMode="auto">
            <a:xfrm>
              <a:off x="2443163" y="4619626"/>
              <a:ext cx="2601913" cy="2546350"/>
            </a:xfrm>
            <a:custGeom>
              <a:avLst/>
              <a:gdLst>
                <a:gd name="T0" fmla="*/ 1639 w 1639"/>
                <a:gd name="T1" fmla="*/ 776 h 1604"/>
                <a:gd name="T2" fmla="*/ 1605 w 1639"/>
                <a:gd name="T3" fmla="*/ 751 h 1604"/>
                <a:gd name="T4" fmla="*/ 1574 w 1639"/>
                <a:gd name="T5" fmla="*/ 723 h 1604"/>
                <a:gd name="T6" fmla="*/ 1547 w 1639"/>
                <a:gd name="T7" fmla="*/ 692 h 1604"/>
                <a:gd name="T8" fmla="*/ 1521 w 1639"/>
                <a:gd name="T9" fmla="*/ 659 h 1604"/>
                <a:gd name="T10" fmla="*/ 1501 w 1639"/>
                <a:gd name="T11" fmla="*/ 631 h 1604"/>
                <a:gd name="T12" fmla="*/ 1475 w 1639"/>
                <a:gd name="T13" fmla="*/ 604 h 1604"/>
                <a:gd name="T14" fmla="*/ 1445 w 1639"/>
                <a:gd name="T15" fmla="*/ 578 h 1604"/>
                <a:gd name="T16" fmla="*/ 1411 w 1639"/>
                <a:gd name="T17" fmla="*/ 554 h 1604"/>
                <a:gd name="T18" fmla="*/ 1375 w 1639"/>
                <a:gd name="T19" fmla="*/ 533 h 1604"/>
                <a:gd name="T20" fmla="*/ 1337 w 1639"/>
                <a:gd name="T21" fmla="*/ 515 h 1604"/>
                <a:gd name="T22" fmla="*/ 1301 w 1639"/>
                <a:gd name="T23" fmla="*/ 501 h 1604"/>
                <a:gd name="T24" fmla="*/ 1265 w 1639"/>
                <a:gd name="T25" fmla="*/ 492 h 1604"/>
                <a:gd name="T26" fmla="*/ 1231 w 1639"/>
                <a:gd name="T27" fmla="*/ 487 h 1604"/>
                <a:gd name="T28" fmla="*/ 1170 w 1639"/>
                <a:gd name="T29" fmla="*/ 479 h 1604"/>
                <a:gd name="T30" fmla="*/ 1113 w 1639"/>
                <a:gd name="T31" fmla="*/ 462 h 1604"/>
                <a:gd name="T32" fmla="*/ 1057 w 1639"/>
                <a:gd name="T33" fmla="*/ 439 h 1604"/>
                <a:gd name="T34" fmla="*/ 1007 w 1639"/>
                <a:gd name="T35" fmla="*/ 408 h 1604"/>
                <a:gd name="T36" fmla="*/ 959 w 1639"/>
                <a:gd name="T37" fmla="*/ 372 h 1604"/>
                <a:gd name="T38" fmla="*/ 918 w 1639"/>
                <a:gd name="T39" fmla="*/ 329 h 1604"/>
                <a:gd name="T40" fmla="*/ 881 w 1639"/>
                <a:gd name="T41" fmla="*/ 281 h 1604"/>
                <a:gd name="T42" fmla="*/ 851 w 1639"/>
                <a:gd name="T43" fmla="*/ 230 h 1604"/>
                <a:gd name="T44" fmla="*/ 828 w 1639"/>
                <a:gd name="T45" fmla="*/ 174 h 1604"/>
                <a:gd name="T46" fmla="*/ 813 w 1639"/>
                <a:gd name="T47" fmla="*/ 115 h 1604"/>
                <a:gd name="T48" fmla="*/ 806 w 1639"/>
                <a:gd name="T49" fmla="*/ 55 h 1604"/>
                <a:gd name="T50" fmla="*/ 802 w 1639"/>
                <a:gd name="T51" fmla="*/ 28 h 1604"/>
                <a:gd name="T52" fmla="*/ 795 w 1639"/>
                <a:gd name="T53" fmla="*/ 0 h 1604"/>
                <a:gd name="T54" fmla="*/ 0 w 1639"/>
                <a:gd name="T55" fmla="*/ 794 h 1604"/>
                <a:gd name="T56" fmla="*/ 810 w 1639"/>
                <a:gd name="T57" fmla="*/ 794 h 1604"/>
                <a:gd name="T58" fmla="*/ 810 w 1639"/>
                <a:gd name="T59" fmla="*/ 1604 h 1604"/>
                <a:gd name="T60" fmla="*/ 1639 w 1639"/>
                <a:gd name="T61" fmla="*/ 776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39" h="1604">
                  <a:moveTo>
                    <a:pt x="1639" y="776"/>
                  </a:moveTo>
                  <a:lnTo>
                    <a:pt x="1605" y="751"/>
                  </a:lnTo>
                  <a:lnTo>
                    <a:pt x="1574" y="723"/>
                  </a:lnTo>
                  <a:lnTo>
                    <a:pt x="1547" y="692"/>
                  </a:lnTo>
                  <a:lnTo>
                    <a:pt x="1521" y="659"/>
                  </a:lnTo>
                  <a:lnTo>
                    <a:pt x="1501" y="631"/>
                  </a:lnTo>
                  <a:lnTo>
                    <a:pt x="1475" y="604"/>
                  </a:lnTo>
                  <a:lnTo>
                    <a:pt x="1445" y="578"/>
                  </a:lnTo>
                  <a:lnTo>
                    <a:pt x="1411" y="554"/>
                  </a:lnTo>
                  <a:lnTo>
                    <a:pt x="1375" y="533"/>
                  </a:lnTo>
                  <a:lnTo>
                    <a:pt x="1337" y="515"/>
                  </a:lnTo>
                  <a:lnTo>
                    <a:pt x="1301" y="501"/>
                  </a:lnTo>
                  <a:lnTo>
                    <a:pt x="1265" y="492"/>
                  </a:lnTo>
                  <a:lnTo>
                    <a:pt x="1231" y="487"/>
                  </a:lnTo>
                  <a:lnTo>
                    <a:pt x="1170" y="479"/>
                  </a:lnTo>
                  <a:lnTo>
                    <a:pt x="1113" y="462"/>
                  </a:lnTo>
                  <a:lnTo>
                    <a:pt x="1057" y="439"/>
                  </a:lnTo>
                  <a:lnTo>
                    <a:pt x="1007" y="408"/>
                  </a:lnTo>
                  <a:lnTo>
                    <a:pt x="959" y="372"/>
                  </a:lnTo>
                  <a:lnTo>
                    <a:pt x="918" y="329"/>
                  </a:lnTo>
                  <a:lnTo>
                    <a:pt x="881" y="281"/>
                  </a:lnTo>
                  <a:lnTo>
                    <a:pt x="851" y="230"/>
                  </a:lnTo>
                  <a:lnTo>
                    <a:pt x="828" y="174"/>
                  </a:lnTo>
                  <a:lnTo>
                    <a:pt x="813" y="115"/>
                  </a:lnTo>
                  <a:lnTo>
                    <a:pt x="806" y="55"/>
                  </a:lnTo>
                  <a:lnTo>
                    <a:pt x="802" y="28"/>
                  </a:lnTo>
                  <a:lnTo>
                    <a:pt x="795" y="0"/>
                  </a:lnTo>
                  <a:lnTo>
                    <a:pt x="0" y="794"/>
                  </a:lnTo>
                  <a:lnTo>
                    <a:pt x="810" y="794"/>
                  </a:lnTo>
                  <a:lnTo>
                    <a:pt x="810" y="1604"/>
                  </a:lnTo>
                  <a:lnTo>
                    <a:pt x="1639" y="77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12" name="Freeform 8"/>
            <p:cNvSpPr>
              <a:spLocks noEditPoints="1"/>
            </p:cNvSpPr>
            <p:nvPr/>
          </p:nvSpPr>
          <p:spPr bwMode="auto">
            <a:xfrm>
              <a:off x="3384551" y="382588"/>
              <a:ext cx="5387975" cy="5378450"/>
            </a:xfrm>
            <a:custGeom>
              <a:avLst/>
              <a:gdLst>
                <a:gd name="T0" fmla="*/ 3391 w 3394"/>
                <a:gd name="T1" fmla="*/ 1299 h 3388"/>
                <a:gd name="T2" fmla="*/ 3296 w 3394"/>
                <a:gd name="T3" fmla="*/ 1109 h 3388"/>
                <a:gd name="T4" fmla="*/ 3115 w 3394"/>
                <a:gd name="T5" fmla="*/ 924 h 3388"/>
                <a:gd name="T6" fmla="*/ 3026 w 3394"/>
                <a:gd name="T7" fmla="*/ 666 h 3388"/>
                <a:gd name="T8" fmla="*/ 2923 w 3394"/>
                <a:gd name="T9" fmla="*/ 454 h 3388"/>
                <a:gd name="T10" fmla="*/ 2697 w 3394"/>
                <a:gd name="T11" fmla="*/ 375 h 3388"/>
                <a:gd name="T12" fmla="*/ 2444 w 3394"/>
                <a:gd name="T13" fmla="*/ 255 h 3388"/>
                <a:gd name="T14" fmla="*/ 2278 w 3394"/>
                <a:gd name="T15" fmla="*/ 77 h 3388"/>
                <a:gd name="T16" fmla="*/ 2075 w 3394"/>
                <a:gd name="T17" fmla="*/ 6 h 3388"/>
                <a:gd name="T18" fmla="*/ 1864 w 3394"/>
                <a:gd name="T19" fmla="*/ 61 h 3388"/>
                <a:gd name="T20" fmla="*/ 1606 w 3394"/>
                <a:gd name="T21" fmla="*/ 70 h 3388"/>
                <a:gd name="T22" fmla="*/ 1393 w 3394"/>
                <a:gd name="T23" fmla="*/ 3 h 3388"/>
                <a:gd name="T24" fmla="*/ 1179 w 3394"/>
                <a:gd name="T25" fmla="*/ 45 h 3388"/>
                <a:gd name="T26" fmla="*/ 1026 w 3394"/>
                <a:gd name="T27" fmla="*/ 198 h 3388"/>
                <a:gd name="T28" fmla="*/ 807 w 3394"/>
                <a:gd name="T29" fmla="*/ 333 h 3388"/>
                <a:gd name="T30" fmla="*/ 576 w 3394"/>
                <a:gd name="T31" fmla="*/ 385 h 3388"/>
                <a:gd name="T32" fmla="*/ 408 w 3394"/>
                <a:gd name="T33" fmla="*/ 549 h 3388"/>
                <a:gd name="T34" fmla="*/ 346 w 3394"/>
                <a:gd name="T35" fmla="*/ 797 h 3388"/>
                <a:gd name="T36" fmla="*/ 182 w 3394"/>
                <a:gd name="T37" fmla="*/ 1024 h 3388"/>
                <a:gd name="T38" fmla="*/ 32 w 3394"/>
                <a:gd name="T39" fmla="*/ 1186 h 3388"/>
                <a:gd name="T40" fmla="*/ 19 w 3394"/>
                <a:gd name="T41" fmla="*/ 1398 h 3388"/>
                <a:gd name="T42" fmla="*/ 85 w 3394"/>
                <a:gd name="T43" fmla="*/ 1649 h 3388"/>
                <a:gd name="T44" fmla="*/ 32 w 3394"/>
                <a:gd name="T45" fmla="*/ 1916 h 3388"/>
                <a:gd name="T46" fmla="*/ 9 w 3394"/>
                <a:gd name="T47" fmla="*/ 2128 h 3388"/>
                <a:gd name="T48" fmla="*/ 132 w 3394"/>
                <a:gd name="T49" fmla="*/ 2302 h 3388"/>
                <a:gd name="T50" fmla="*/ 308 w 3394"/>
                <a:gd name="T51" fmla="*/ 2510 h 3388"/>
                <a:gd name="T52" fmla="*/ 373 w 3394"/>
                <a:gd name="T53" fmla="*/ 2766 h 3388"/>
                <a:gd name="T54" fmla="*/ 510 w 3394"/>
                <a:gd name="T55" fmla="*/ 2957 h 3388"/>
                <a:gd name="T56" fmla="*/ 749 w 3394"/>
                <a:gd name="T57" fmla="*/ 3023 h 3388"/>
                <a:gd name="T58" fmla="*/ 993 w 3394"/>
                <a:gd name="T59" fmla="*/ 3166 h 3388"/>
                <a:gd name="T60" fmla="*/ 1152 w 3394"/>
                <a:gd name="T61" fmla="*/ 3332 h 3388"/>
                <a:gd name="T62" fmla="*/ 1362 w 3394"/>
                <a:gd name="T63" fmla="*/ 3377 h 3388"/>
                <a:gd name="T64" fmla="*/ 1573 w 3394"/>
                <a:gd name="T65" fmla="*/ 3312 h 3388"/>
                <a:gd name="T66" fmla="*/ 1835 w 3394"/>
                <a:gd name="T67" fmla="*/ 3324 h 3388"/>
                <a:gd name="T68" fmla="*/ 2045 w 3394"/>
                <a:gd name="T69" fmla="*/ 3388 h 3388"/>
                <a:gd name="T70" fmla="*/ 2250 w 3394"/>
                <a:gd name="T71" fmla="*/ 3319 h 3388"/>
                <a:gd name="T72" fmla="*/ 2405 w 3394"/>
                <a:gd name="T73" fmla="*/ 3154 h 3388"/>
                <a:gd name="T74" fmla="*/ 2634 w 3394"/>
                <a:gd name="T75" fmla="*/ 3035 h 3388"/>
                <a:gd name="T76" fmla="*/ 2860 w 3394"/>
                <a:gd name="T77" fmla="*/ 2978 h 3388"/>
                <a:gd name="T78" fmla="*/ 3001 w 3394"/>
                <a:gd name="T79" fmla="*/ 2788 h 3388"/>
                <a:gd name="T80" fmla="*/ 3072 w 3394"/>
                <a:gd name="T81" fmla="*/ 2535 h 3388"/>
                <a:gd name="T82" fmla="*/ 3250 w 3394"/>
                <a:gd name="T83" fmla="*/ 2330 h 3388"/>
                <a:gd name="T84" fmla="*/ 3376 w 3394"/>
                <a:gd name="T85" fmla="*/ 2157 h 3388"/>
                <a:gd name="T86" fmla="*/ 3358 w 3394"/>
                <a:gd name="T87" fmla="*/ 1945 h 3388"/>
                <a:gd name="T88" fmla="*/ 3309 w 3394"/>
                <a:gd name="T89" fmla="*/ 1706 h 3388"/>
                <a:gd name="T90" fmla="*/ 3362 w 3394"/>
                <a:gd name="T91" fmla="*/ 1467 h 3388"/>
                <a:gd name="T92" fmla="*/ 1285 w 3394"/>
                <a:gd name="T93" fmla="*/ 2929 h 3388"/>
                <a:gd name="T94" fmla="*/ 849 w 3394"/>
                <a:gd name="T95" fmla="*/ 2683 h 3388"/>
                <a:gd name="T96" fmla="*/ 538 w 3394"/>
                <a:gd name="T97" fmla="*/ 2291 h 3388"/>
                <a:gd name="T98" fmla="*/ 397 w 3394"/>
                <a:gd name="T99" fmla="*/ 1800 h 3388"/>
                <a:gd name="T100" fmla="*/ 460 w 3394"/>
                <a:gd name="T101" fmla="*/ 1282 h 3388"/>
                <a:gd name="T102" fmla="*/ 707 w 3394"/>
                <a:gd name="T103" fmla="*/ 846 h 3388"/>
                <a:gd name="T104" fmla="*/ 1099 w 3394"/>
                <a:gd name="T105" fmla="*/ 535 h 3388"/>
                <a:gd name="T106" fmla="*/ 1589 w 3394"/>
                <a:gd name="T107" fmla="*/ 394 h 3388"/>
                <a:gd name="T108" fmla="*/ 2108 w 3394"/>
                <a:gd name="T109" fmla="*/ 457 h 3388"/>
                <a:gd name="T110" fmla="*/ 2545 w 3394"/>
                <a:gd name="T111" fmla="*/ 704 h 3388"/>
                <a:gd name="T112" fmla="*/ 2854 w 3394"/>
                <a:gd name="T113" fmla="*/ 1095 h 3388"/>
                <a:gd name="T114" fmla="*/ 2997 w 3394"/>
                <a:gd name="T115" fmla="*/ 1586 h 3388"/>
                <a:gd name="T116" fmla="*/ 2934 w 3394"/>
                <a:gd name="T117" fmla="*/ 2104 h 3388"/>
                <a:gd name="T118" fmla="*/ 2687 w 3394"/>
                <a:gd name="T119" fmla="*/ 2540 h 3388"/>
                <a:gd name="T120" fmla="*/ 2295 w 3394"/>
                <a:gd name="T121" fmla="*/ 2851 h 3388"/>
                <a:gd name="T122" fmla="*/ 1803 w 3394"/>
                <a:gd name="T123" fmla="*/ 2992 h 3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394" h="3388">
                  <a:moveTo>
                    <a:pt x="3362" y="1467"/>
                  </a:moveTo>
                  <a:lnTo>
                    <a:pt x="3379" y="1427"/>
                  </a:lnTo>
                  <a:lnTo>
                    <a:pt x="3390" y="1385"/>
                  </a:lnTo>
                  <a:lnTo>
                    <a:pt x="3394" y="1342"/>
                  </a:lnTo>
                  <a:lnTo>
                    <a:pt x="3391" y="1299"/>
                  </a:lnTo>
                  <a:lnTo>
                    <a:pt x="3384" y="1256"/>
                  </a:lnTo>
                  <a:lnTo>
                    <a:pt x="3370" y="1215"/>
                  </a:lnTo>
                  <a:lnTo>
                    <a:pt x="3351" y="1176"/>
                  </a:lnTo>
                  <a:lnTo>
                    <a:pt x="3326" y="1140"/>
                  </a:lnTo>
                  <a:lnTo>
                    <a:pt x="3296" y="1109"/>
                  </a:lnTo>
                  <a:lnTo>
                    <a:pt x="3262" y="1081"/>
                  </a:lnTo>
                  <a:lnTo>
                    <a:pt x="3221" y="1051"/>
                  </a:lnTo>
                  <a:lnTo>
                    <a:pt x="3183" y="1013"/>
                  </a:lnTo>
                  <a:lnTo>
                    <a:pt x="3147" y="970"/>
                  </a:lnTo>
                  <a:lnTo>
                    <a:pt x="3115" y="924"/>
                  </a:lnTo>
                  <a:lnTo>
                    <a:pt x="3086" y="874"/>
                  </a:lnTo>
                  <a:lnTo>
                    <a:pt x="3062" y="821"/>
                  </a:lnTo>
                  <a:lnTo>
                    <a:pt x="3044" y="768"/>
                  </a:lnTo>
                  <a:lnTo>
                    <a:pt x="3031" y="716"/>
                  </a:lnTo>
                  <a:lnTo>
                    <a:pt x="3026" y="666"/>
                  </a:lnTo>
                  <a:lnTo>
                    <a:pt x="3020" y="617"/>
                  </a:lnTo>
                  <a:lnTo>
                    <a:pt x="3005" y="571"/>
                  </a:lnTo>
                  <a:lnTo>
                    <a:pt x="2984" y="528"/>
                  </a:lnTo>
                  <a:lnTo>
                    <a:pt x="2956" y="489"/>
                  </a:lnTo>
                  <a:lnTo>
                    <a:pt x="2923" y="454"/>
                  </a:lnTo>
                  <a:lnTo>
                    <a:pt x="2884" y="426"/>
                  </a:lnTo>
                  <a:lnTo>
                    <a:pt x="2840" y="404"/>
                  </a:lnTo>
                  <a:lnTo>
                    <a:pt x="2794" y="389"/>
                  </a:lnTo>
                  <a:lnTo>
                    <a:pt x="2747" y="382"/>
                  </a:lnTo>
                  <a:lnTo>
                    <a:pt x="2697" y="375"/>
                  </a:lnTo>
                  <a:lnTo>
                    <a:pt x="2645" y="361"/>
                  </a:lnTo>
                  <a:lnTo>
                    <a:pt x="2592" y="341"/>
                  </a:lnTo>
                  <a:lnTo>
                    <a:pt x="2541" y="318"/>
                  </a:lnTo>
                  <a:lnTo>
                    <a:pt x="2490" y="287"/>
                  </a:lnTo>
                  <a:lnTo>
                    <a:pt x="2444" y="255"/>
                  </a:lnTo>
                  <a:lnTo>
                    <a:pt x="2401" y="217"/>
                  </a:lnTo>
                  <a:lnTo>
                    <a:pt x="2365" y="180"/>
                  </a:lnTo>
                  <a:lnTo>
                    <a:pt x="2334" y="139"/>
                  </a:lnTo>
                  <a:lnTo>
                    <a:pt x="2309" y="106"/>
                  </a:lnTo>
                  <a:lnTo>
                    <a:pt x="2278" y="77"/>
                  </a:lnTo>
                  <a:lnTo>
                    <a:pt x="2242" y="52"/>
                  </a:lnTo>
                  <a:lnTo>
                    <a:pt x="2203" y="32"/>
                  </a:lnTo>
                  <a:lnTo>
                    <a:pt x="2161" y="18"/>
                  </a:lnTo>
                  <a:lnTo>
                    <a:pt x="2118" y="8"/>
                  </a:lnTo>
                  <a:lnTo>
                    <a:pt x="2075" y="6"/>
                  </a:lnTo>
                  <a:lnTo>
                    <a:pt x="2032" y="8"/>
                  </a:lnTo>
                  <a:lnTo>
                    <a:pt x="1990" y="17"/>
                  </a:lnTo>
                  <a:lnTo>
                    <a:pt x="1951" y="32"/>
                  </a:lnTo>
                  <a:lnTo>
                    <a:pt x="1910" y="49"/>
                  </a:lnTo>
                  <a:lnTo>
                    <a:pt x="1864" y="61"/>
                  </a:lnTo>
                  <a:lnTo>
                    <a:pt x="1815" y="71"/>
                  </a:lnTo>
                  <a:lnTo>
                    <a:pt x="1764" y="77"/>
                  </a:lnTo>
                  <a:lnTo>
                    <a:pt x="1711" y="78"/>
                  </a:lnTo>
                  <a:lnTo>
                    <a:pt x="1658" y="75"/>
                  </a:lnTo>
                  <a:lnTo>
                    <a:pt x="1606" y="70"/>
                  </a:lnTo>
                  <a:lnTo>
                    <a:pt x="1557" y="60"/>
                  </a:lnTo>
                  <a:lnTo>
                    <a:pt x="1511" y="46"/>
                  </a:lnTo>
                  <a:lnTo>
                    <a:pt x="1472" y="28"/>
                  </a:lnTo>
                  <a:lnTo>
                    <a:pt x="1433" y="13"/>
                  </a:lnTo>
                  <a:lnTo>
                    <a:pt x="1393" y="3"/>
                  </a:lnTo>
                  <a:lnTo>
                    <a:pt x="1350" y="0"/>
                  </a:lnTo>
                  <a:lnTo>
                    <a:pt x="1305" y="3"/>
                  </a:lnTo>
                  <a:lnTo>
                    <a:pt x="1262" y="11"/>
                  </a:lnTo>
                  <a:lnTo>
                    <a:pt x="1219" y="25"/>
                  </a:lnTo>
                  <a:lnTo>
                    <a:pt x="1179" y="45"/>
                  </a:lnTo>
                  <a:lnTo>
                    <a:pt x="1143" y="68"/>
                  </a:lnTo>
                  <a:lnTo>
                    <a:pt x="1111" y="96"/>
                  </a:lnTo>
                  <a:lnTo>
                    <a:pt x="1086" y="128"/>
                  </a:lnTo>
                  <a:lnTo>
                    <a:pt x="1060" y="163"/>
                  </a:lnTo>
                  <a:lnTo>
                    <a:pt x="1026" y="198"/>
                  </a:lnTo>
                  <a:lnTo>
                    <a:pt x="988" y="230"/>
                  </a:lnTo>
                  <a:lnTo>
                    <a:pt x="947" y="261"/>
                  </a:lnTo>
                  <a:lnTo>
                    <a:pt x="902" y="288"/>
                  </a:lnTo>
                  <a:lnTo>
                    <a:pt x="855" y="312"/>
                  </a:lnTo>
                  <a:lnTo>
                    <a:pt x="807" y="333"/>
                  </a:lnTo>
                  <a:lnTo>
                    <a:pt x="760" y="348"/>
                  </a:lnTo>
                  <a:lnTo>
                    <a:pt x="714" y="358"/>
                  </a:lnTo>
                  <a:lnTo>
                    <a:pt x="669" y="364"/>
                  </a:lnTo>
                  <a:lnTo>
                    <a:pt x="622" y="369"/>
                  </a:lnTo>
                  <a:lnTo>
                    <a:pt x="576" y="385"/>
                  </a:lnTo>
                  <a:lnTo>
                    <a:pt x="534" y="406"/>
                  </a:lnTo>
                  <a:lnTo>
                    <a:pt x="493" y="435"/>
                  </a:lnTo>
                  <a:lnTo>
                    <a:pt x="460" y="468"/>
                  </a:lnTo>
                  <a:lnTo>
                    <a:pt x="431" y="507"/>
                  </a:lnTo>
                  <a:lnTo>
                    <a:pt x="408" y="549"/>
                  </a:lnTo>
                  <a:lnTo>
                    <a:pt x="393" y="595"/>
                  </a:lnTo>
                  <a:lnTo>
                    <a:pt x="386" y="642"/>
                  </a:lnTo>
                  <a:lnTo>
                    <a:pt x="379" y="693"/>
                  </a:lnTo>
                  <a:lnTo>
                    <a:pt x="365" y="744"/>
                  </a:lnTo>
                  <a:lnTo>
                    <a:pt x="346" y="797"/>
                  </a:lnTo>
                  <a:lnTo>
                    <a:pt x="320" y="849"/>
                  </a:lnTo>
                  <a:lnTo>
                    <a:pt x="291" y="899"/>
                  </a:lnTo>
                  <a:lnTo>
                    <a:pt x="258" y="945"/>
                  </a:lnTo>
                  <a:lnTo>
                    <a:pt x="221" y="988"/>
                  </a:lnTo>
                  <a:lnTo>
                    <a:pt x="182" y="1024"/>
                  </a:lnTo>
                  <a:lnTo>
                    <a:pt x="142" y="1055"/>
                  </a:lnTo>
                  <a:lnTo>
                    <a:pt x="107" y="1081"/>
                  </a:lnTo>
                  <a:lnTo>
                    <a:pt x="76" y="1112"/>
                  </a:lnTo>
                  <a:lnTo>
                    <a:pt x="51" y="1147"/>
                  </a:lnTo>
                  <a:lnTo>
                    <a:pt x="32" y="1186"/>
                  </a:lnTo>
                  <a:lnTo>
                    <a:pt x="18" y="1226"/>
                  </a:lnTo>
                  <a:lnTo>
                    <a:pt x="8" y="1270"/>
                  </a:lnTo>
                  <a:lnTo>
                    <a:pt x="7" y="1313"/>
                  </a:lnTo>
                  <a:lnTo>
                    <a:pt x="9" y="1356"/>
                  </a:lnTo>
                  <a:lnTo>
                    <a:pt x="19" y="1398"/>
                  </a:lnTo>
                  <a:lnTo>
                    <a:pt x="36" y="1438"/>
                  </a:lnTo>
                  <a:lnTo>
                    <a:pt x="55" y="1486"/>
                  </a:lnTo>
                  <a:lnTo>
                    <a:pt x="71" y="1537"/>
                  </a:lnTo>
                  <a:lnTo>
                    <a:pt x="79" y="1591"/>
                  </a:lnTo>
                  <a:lnTo>
                    <a:pt x="85" y="1649"/>
                  </a:lnTo>
                  <a:lnTo>
                    <a:pt x="83" y="1707"/>
                  </a:lnTo>
                  <a:lnTo>
                    <a:pt x="78" y="1764"/>
                  </a:lnTo>
                  <a:lnTo>
                    <a:pt x="68" y="1819"/>
                  </a:lnTo>
                  <a:lnTo>
                    <a:pt x="53" y="1870"/>
                  </a:lnTo>
                  <a:lnTo>
                    <a:pt x="32" y="1916"/>
                  </a:lnTo>
                  <a:lnTo>
                    <a:pt x="15" y="1957"/>
                  </a:lnTo>
                  <a:lnTo>
                    <a:pt x="4" y="2000"/>
                  </a:lnTo>
                  <a:lnTo>
                    <a:pt x="0" y="2042"/>
                  </a:lnTo>
                  <a:lnTo>
                    <a:pt x="1" y="2085"/>
                  </a:lnTo>
                  <a:lnTo>
                    <a:pt x="9" y="2128"/>
                  </a:lnTo>
                  <a:lnTo>
                    <a:pt x="23" y="2168"/>
                  </a:lnTo>
                  <a:lnTo>
                    <a:pt x="43" y="2207"/>
                  </a:lnTo>
                  <a:lnTo>
                    <a:pt x="67" y="2244"/>
                  </a:lnTo>
                  <a:lnTo>
                    <a:pt x="97" y="2276"/>
                  </a:lnTo>
                  <a:lnTo>
                    <a:pt x="132" y="2302"/>
                  </a:lnTo>
                  <a:lnTo>
                    <a:pt x="173" y="2333"/>
                  </a:lnTo>
                  <a:lnTo>
                    <a:pt x="210" y="2370"/>
                  </a:lnTo>
                  <a:lnTo>
                    <a:pt x="247" y="2414"/>
                  </a:lnTo>
                  <a:lnTo>
                    <a:pt x="279" y="2460"/>
                  </a:lnTo>
                  <a:lnTo>
                    <a:pt x="308" y="2510"/>
                  </a:lnTo>
                  <a:lnTo>
                    <a:pt x="332" y="2563"/>
                  </a:lnTo>
                  <a:lnTo>
                    <a:pt x="350" y="2616"/>
                  </a:lnTo>
                  <a:lnTo>
                    <a:pt x="362" y="2667"/>
                  </a:lnTo>
                  <a:lnTo>
                    <a:pt x="368" y="2717"/>
                  </a:lnTo>
                  <a:lnTo>
                    <a:pt x="373" y="2766"/>
                  </a:lnTo>
                  <a:lnTo>
                    <a:pt x="387" y="2812"/>
                  </a:lnTo>
                  <a:lnTo>
                    <a:pt x="410" y="2855"/>
                  </a:lnTo>
                  <a:lnTo>
                    <a:pt x="438" y="2894"/>
                  </a:lnTo>
                  <a:lnTo>
                    <a:pt x="471" y="2929"/>
                  </a:lnTo>
                  <a:lnTo>
                    <a:pt x="510" y="2957"/>
                  </a:lnTo>
                  <a:lnTo>
                    <a:pt x="552" y="2979"/>
                  </a:lnTo>
                  <a:lnTo>
                    <a:pt x="598" y="2995"/>
                  </a:lnTo>
                  <a:lnTo>
                    <a:pt x="647" y="3002"/>
                  </a:lnTo>
                  <a:lnTo>
                    <a:pt x="697" y="3009"/>
                  </a:lnTo>
                  <a:lnTo>
                    <a:pt x="749" y="3023"/>
                  </a:lnTo>
                  <a:lnTo>
                    <a:pt x="802" y="3042"/>
                  </a:lnTo>
                  <a:lnTo>
                    <a:pt x="853" y="3067"/>
                  </a:lnTo>
                  <a:lnTo>
                    <a:pt x="903" y="3096"/>
                  </a:lnTo>
                  <a:lnTo>
                    <a:pt x="949" y="3130"/>
                  </a:lnTo>
                  <a:lnTo>
                    <a:pt x="993" y="3166"/>
                  </a:lnTo>
                  <a:lnTo>
                    <a:pt x="1029" y="3205"/>
                  </a:lnTo>
                  <a:lnTo>
                    <a:pt x="1060" y="3246"/>
                  </a:lnTo>
                  <a:lnTo>
                    <a:pt x="1085" y="3278"/>
                  </a:lnTo>
                  <a:lnTo>
                    <a:pt x="1115" y="3307"/>
                  </a:lnTo>
                  <a:lnTo>
                    <a:pt x="1152" y="3332"/>
                  </a:lnTo>
                  <a:lnTo>
                    <a:pt x="1191" y="3351"/>
                  </a:lnTo>
                  <a:lnTo>
                    <a:pt x="1232" y="3367"/>
                  </a:lnTo>
                  <a:lnTo>
                    <a:pt x="1274" y="3375"/>
                  </a:lnTo>
                  <a:lnTo>
                    <a:pt x="1319" y="3379"/>
                  </a:lnTo>
                  <a:lnTo>
                    <a:pt x="1362" y="3377"/>
                  </a:lnTo>
                  <a:lnTo>
                    <a:pt x="1404" y="3367"/>
                  </a:lnTo>
                  <a:lnTo>
                    <a:pt x="1443" y="3351"/>
                  </a:lnTo>
                  <a:lnTo>
                    <a:pt x="1482" y="3335"/>
                  </a:lnTo>
                  <a:lnTo>
                    <a:pt x="1525" y="3322"/>
                  </a:lnTo>
                  <a:lnTo>
                    <a:pt x="1573" y="3312"/>
                  </a:lnTo>
                  <a:lnTo>
                    <a:pt x="1623" y="3307"/>
                  </a:lnTo>
                  <a:lnTo>
                    <a:pt x="1676" y="3304"/>
                  </a:lnTo>
                  <a:lnTo>
                    <a:pt x="1732" y="3307"/>
                  </a:lnTo>
                  <a:lnTo>
                    <a:pt x="1785" y="3312"/>
                  </a:lnTo>
                  <a:lnTo>
                    <a:pt x="1835" y="3324"/>
                  </a:lnTo>
                  <a:lnTo>
                    <a:pt x="1881" y="3338"/>
                  </a:lnTo>
                  <a:lnTo>
                    <a:pt x="1921" y="3356"/>
                  </a:lnTo>
                  <a:lnTo>
                    <a:pt x="1960" y="3372"/>
                  </a:lnTo>
                  <a:lnTo>
                    <a:pt x="2002" y="3382"/>
                  </a:lnTo>
                  <a:lnTo>
                    <a:pt x="2045" y="3388"/>
                  </a:lnTo>
                  <a:lnTo>
                    <a:pt x="2089" y="3385"/>
                  </a:lnTo>
                  <a:lnTo>
                    <a:pt x="2133" y="3378"/>
                  </a:lnTo>
                  <a:lnTo>
                    <a:pt x="2175" y="3363"/>
                  </a:lnTo>
                  <a:lnTo>
                    <a:pt x="2214" y="3343"/>
                  </a:lnTo>
                  <a:lnTo>
                    <a:pt x="2250" y="3319"/>
                  </a:lnTo>
                  <a:lnTo>
                    <a:pt x="2281" y="3289"/>
                  </a:lnTo>
                  <a:lnTo>
                    <a:pt x="2308" y="3255"/>
                  </a:lnTo>
                  <a:lnTo>
                    <a:pt x="2334" y="3220"/>
                  </a:lnTo>
                  <a:lnTo>
                    <a:pt x="2368" y="3186"/>
                  </a:lnTo>
                  <a:lnTo>
                    <a:pt x="2405" y="3154"/>
                  </a:lnTo>
                  <a:lnTo>
                    <a:pt x="2447" y="3123"/>
                  </a:lnTo>
                  <a:lnTo>
                    <a:pt x="2492" y="3095"/>
                  </a:lnTo>
                  <a:lnTo>
                    <a:pt x="2538" y="3071"/>
                  </a:lnTo>
                  <a:lnTo>
                    <a:pt x="2587" y="3050"/>
                  </a:lnTo>
                  <a:lnTo>
                    <a:pt x="2634" y="3035"/>
                  </a:lnTo>
                  <a:lnTo>
                    <a:pt x="2680" y="3025"/>
                  </a:lnTo>
                  <a:lnTo>
                    <a:pt x="2725" y="3020"/>
                  </a:lnTo>
                  <a:lnTo>
                    <a:pt x="2772" y="3014"/>
                  </a:lnTo>
                  <a:lnTo>
                    <a:pt x="2818" y="2999"/>
                  </a:lnTo>
                  <a:lnTo>
                    <a:pt x="2860" y="2978"/>
                  </a:lnTo>
                  <a:lnTo>
                    <a:pt x="2899" y="2949"/>
                  </a:lnTo>
                  <a:lnTo>
                    <a:pt x="2934" y="2915"/>
                  </a:lnTo>
                  <a:lnTo>
                    <a:pt x="2963" y="2876"/>
                  </a:lnTo>
                  <a:lnTo>
                    <a:pt x="2985" y="2834"/>
                  </a:lnTo>
                  <a:lnTo>
                    <a:pt x="3001" y="2788"/>
                  </a:lnTo>
                  <a:lnTo>
                    <a:pt x="3008" y="2741"/>
                  </a:lnTo>
                  <a:lnTo>
                    <a:pt x="3015" y="2691"/>
                  </a:lnTo>
                  <a:lnTo>
                    <a:pt x="3029" y="2639"/>
                  </a:lnTo>
                  <a:lnTo>
                    <a:pt x="3048" y="2586"/>
                  </a:lnTo>
                  <a:lnTo>
                    <a:pt x="3072" y="2535"/>
                  </a:lnTo>
                  <a:lnTo>
                    <a:pt x="3103" y="2485"/>
                  </a:lnTo>
                  <a:lnTo>
                    <a:pt x="3135" y="2439"/>
                  </a:lnTo>
                  <a:lnTo>
                    <a:pt x="3172" y="2396"/>
                  </a:lnTo>
                  <a:lnTo>
                    <a:pt x="3210" y="2359"/>
                  </a:lnTo>
                  <a:lnTo>
                    <a:pt x="3250" y="2330"/>
                  </a:lnTo>
                  <a:lnTo>
                    <a:pt x="3287" y="2304"/>
                  </a:lnTo>
                  <a:lnTo>
                    <a:pt x="3316" y="2271"/>
                  </a:lnTo>
                  <a:lnTo>
                    <a:pt x="3342" y="2237"/>
                  </a:lnTo>
                  <a:lnTo>
                    <a:pt x="3362" y="2198"/>
                  </a:lnTo>
                  <a:lnTo>
                    <a:pt x="3376" y="2157"/>
                  </a:lnTo>
                  <a:lnTo>
                    <a:pt x="3384" y="2115"/>
                  </a:lnTo>
                  <a:lnTo>
                    <a:pt x="3387" y="2072"/>
                  </a:lnTo>
                  <a:lnTo>
                    <a:pt x="3384" y="2029"/>
                  </a:lnTo>
                  <a:lnTo>
                    <a:pt x="3374" y="1986"/>
                  </a:lnTo>
                  <a:lnTo>
                    <a:pt x="3358" y="1945"/>
                  </a:lnTo>
                  <a:lnTo>
                    <a:pt x="3340" y="1904"/>
                  </a:lnTo>
                  <a:lnTo>
                    <a:pt x="3326" y="1858"/>
                  </a:lnTo>
                  <a:lnTo>
                    <a:pt x="3316" y="1809"/>
                  </a:lnTo>
                  <a:lnTo>
                    <a:pt x="3310" y="1757"/>
                  </a:lnTo>
                  <a:lnTo>
                    <a:pt x="3309" y="1706"/>
                  </a:lnTo>
                  <a:lnTo>
                    <a:pt x="3312" y="1654"/>
                  </a:lnTo>
                  <a:lnTo>
                    <a:pt x="3317" y="1604"/>
                  </a:lnTo>
                  <a:lnTo>
                    <a:pt x="3328" y="1555"/>
                  </a:lnTo>
                  <a:lnTo>
                    <a:pt x="3342" y="1509"/>
                  </a:lnTo>
                  <a:lnTo>
                    <a:pt x="3362" y="1467"/>
                  </a:lnTo>
                  <a:close/>
                  <a:moveTo>
                    <a:pt x="1697" y="2996"/>
                  </a:moveTo>
                  <a:lnTo>
                    <a:pt x="1589" y="2992"/>
                  </a:lnTo>
                  <a:lnTo>
                    <a:pt x="1485" y="2979"/>
                  </a:lnTo>
                  <a:lnTo>
                    <a:pt x="1383" y="2959"/>
                  </a:lnTo>
                  <a:lnTo>
                    <a:pt x="1285" y="2929"/>
                  </a:lnTo>
                  <a:lnTo>
                    <a:pt x="1189" y="2893"/>
                  </a:lnTo>
                  <a:lnTo>
                    <a:pt x="1099" y="2851"/>
                  </a:lnTo>
                  <a:lnTo>
                    <a:pt x="1011" y="2801"/>
                  </a:lnTo>
                  <a:lnTo>
                    <a:pt x="927" y="2744"/>
                  </a:lnTo>
                  <a:lnTo>
                    <a:pt x="849" y="2683"/>
                  </a:lnTo>
                  <a:lnTo>
                    <a:pt x="775" y="2614"/>
                  </a:lnTo>
                  <a:lnTo>
                    <a:pt x="707" y="2540"/>
                  </a:lnTo>
                  <a:lnTo>
                    <a:pt x="644" y="2462"/>
                  </a:lnTo>
                  <a:lnTo>
                    <a:pt x="588" y="2379"/>
                  </a:lnTo>
                  <a:lnTo>
                    <a:pt x="538" y="2291"/>
                  </a:lnTo>
                  <a:lnTo>
                    <a:pt x="495" y="2200"/>
                  </a:lnTo>
                  <a:lnTo>
                    <a:pt x="460" y="2104"/>
                  </a:lnTo>
                  <a:lnTo>
                    <a:pt x="431" y="2005"/>
                  </a:lnTo>
                  <a:lnTo>
                    <a:pt x="410" y="1904"/>
                  </a:lnTo>
                  <a:lnTo>
                    <a:pt x="397" y="1800"/>
                  </a:lnTo>
                  <a:lnTo>
                    <a:pt x="393" y="1693"/>
                  </a:lnTo>
                  <a:lnTo>
                    <a:pt x="397" y="1586"/>
                  </a:lnTo>
                  <a:lnTo>
                    <a:pt x="410" y="1483"/>
                  </a:lnTo>
                  <a:lnTo>
                    <a:pt x="431" y="1381"/>
                  </a:lnTo>
                  <a:lnTo>
                    <a:pt x="460" y="1282"/>
                  </a:lnTo>
                  <a:lnTo>
                    <a:pt x="495" y="1186"/>
                  </a:lnTo>
                  <a:lnTo>
                    <a:pt x="538" y="1095"/>
                  </a:lnTo>
                  <a:lnTo>
                    <a:pt x="588" y="1008"/>
                  </a:lnTo>
                  <a:lnTo>
                    <a:pt x="644" y="924"/>
                  </a:lnTo>
                  <a:lnTo>
                    <a:pt x="707" y="846"/>
                  </a:lnTo>
                  <a:lnTo>
                    <a:pt x="775" y="772"/>
                  </a:lnTo>
                  <a:lnTo>
                    <a:pt x="849" y="704"/>
                  </a:lnTo>
                  <a:lnTo>
                    <a:pt x="927" y="642"/>
                  </a:lnTo>
                  <a:lnTo>
                    <a:pt x="1011" y="585"/>
                  </a:lnTo>
                  <a:lnTo>
                    <a:pt x="1099" y="535"/>
                  </a:lnTo>
                  <a:lnTo>
                    <a:pt x="1189" y="492"/>
                  </a:lnTo>
                  <a:lnTo>
                    <a:pt x="1285" y="457"/>
                  </a:lnTo>
                  <a:lnTo>
                    <a:pt x="1383" y="428"/>
                  </a:lnTo>
                  <a:lnTo>
                    <a:pt x="1485" y="407"/>
                  </a:lnTo>
                  <a:lnTo>
                    <a:pt x="1589" y="394"/>
                  </a:lnTo>
                  <a:lnTo>
                    <a:pt x="1697" y="390"/>
                  </a:lnTo>
                  <a:lnTo>
                    <a:pt x="1803" y="394"/>
                  </a:lnTo>
                  <a:lnTo>
                    <a:pt x="1907" y="407"/>
                  </a:lnTo>
                  <a:lnTo>
                    <a:pt x="2009" y="428"/>
                  </a:lnTo>
                  <a:lnTo>
                    <a:pt x="2108" y="457"/>
                  </a:lnTo>
                  <a:lnTo>
                    <a:pt x="2204" y="492"/>
                  </a:lnTo>
                  <a:lnTo>
                    <a:pt x="2295" y="535"/>
                  </a:lnTo>
                  <a:lnTo>
                    <a:pt x="2383" y="585"/>
                  </a:lnTo>
                  <a:lnTo>
                    <a:pt x="2467" y="642"/>
                  </a:lnTo>
                  <a:lnTo>
                    <a:pt x="2545" y="704"/>
                  </a:lnTo>
                  <a:lnTo>
                    <a:pt x="2619" y="772"/>
                  </a:lnTo>
                  <a:lnTo>
                    <a:pt x="2687" y="846"/>
                  </a:lnTo>
                  <a:lnTo>
                    <a:pt x="2748" y="924"/>
                  </a:lnTo>
                  <a:lnTo>
                    <a:pt x="2806" y="1008"/>
                  </a:lnTo>
                  <a:lnTo>
                    <a:pt x="2854" y="1095"/>
                  </a:lnTo>
                  <a:lnTo>
                    <a:pt x="2898" y="1186"/>
                  </a:lnTo>
                  <a:lnTo>
                    <a:pt x="2934" y="1282"/>
                  </a:lnTo>
                  <a:lnTo>
                    <a:pt x="2963" y="1381"/>
                  </a:lnTo>
                  <a:lnTo>
                    <a:pt x="2984" y="1483"/>
                  </a:lnTo>
                  <a:lnTo>
                    <a:pt x="2997" y="1586"/>
                  </a:lnTo>
                  <a:lnTo>
                    <a:pt x="3001" y="1693"/>
                  </a:lnTo>
                  <a:lnTo>
                    <a:pt x="2997" y="1800"/>
                  </a:lnTo>
                  <a:lnTo>
                    <a:pt x="2984" y="1904"/>
                  </a:lnTo>
                  <a:lnTo>
                    <a:pt x="2963" y="2005"/>
                  </a:lnTo>
                  <a:lnTo>
                    <a:pt x="2934" y="2104"/>
                  </a:lnTo>
                  <a:lnTo>
                    <a:pt x="2898" y="2200"/>
                  </a:lnTo>
                  <a:lnTo>
                    <a:pt x="2854" y="2291"/>
                  </a:lnTo>
                  <a:lnTo>
                    <a:pt x="2806" y="2379"/>
                  </a:lnTo>
                  <a:lnTo>
                    <a:pt x="2748" y="2462"/>
                  </a:lnTo>
                  <a:lnTo>
                    <a:pt x="2687" y="2540"/>
                  </a:lnTo>
                  <a:lnTo>
                    <a:pt x="2619" y="2614"/>
                  </a:lnTo>
                  <a:lnTo>
                    <a:pt x="2545" y="2683"/>
                  </a:lnTo>
                  <a:lnTo>
                    <a:pt x="2467" y="2744"/>
                  </a:lnTo>
                  <a:lnTo>
                    <a:pt x="2383" y="2801"/>
                  </a:lnTo>
                  <a:lnTo>
                    <a:pt x="2295" y="2851"/>
                  </a:lnTo>
                  <a:lnTo>
                    <a:pt x="2204" y="2893"/>
                  </a:lnTo>
                  <a:lnTo>
                    <a:pt x="2108" y="2929"/>
                  </a:lnTo>
                  <a:lnTo>
                    <a:pt x="2009" y="2959"/>
                  </a:lnTo>
                  <a:lnTo>
                    <a:pt x="1907" y="2979"/>
                  </a:lnTo>
                  <a:lnTo>
                    <a:pt x="1803" y="2992"/>
                  </a:lnTo>
                  <a:lnTo>
                    <a:pt x="1697" y="299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13" name="Freeform 9"/>
            <p:cNvSpPr>
              <a:spLocks/>
            </p:cNvSpPr>
            <p:nvPr/>
          </p:nvSpPr>
          <p:spPr bwMode="auto">
            <a:xfrm>
              <a:off x="4251326" y="1244601"/>
              <a:ext cx="3652838" cy="3648075"/>
            </a:xfrm>
            <a:custGeom>
              <a:avLst/>
              <a:gdLst>
                <a:gd name="T0" fmla="*/ 1052 w 2301"/>
                <a:gd name="T1" fmla="*/ 5 h 2298"/>
                <a:gd name="T2" fmla="*/ 861 w 2301"/>
                <a:gd name="T3" fmla="*/ 38 h 2298"/>
                <a:gd name="T4" fmla="*/ 682 w 2301"/>
                <a:gd name="T5" fmla="*/ 101 h 2298"/>
                <a:gd name="T6" fmla="*/ 518 w 2301"/>
                <a:gd name="T7" fmla="*/ 191 h 2298"/>
                <a:gd name="T8" fmla="*/ 371 w 2301"/>
                <a:gd name="T9" fmla="*/ 306 h 2298"/>
                <a:gd name="T10" fmla="*/ 246 w 2301"/>
                <a:gd name="T11" fmla="*/ 442 h 2298"/>
                <a:gd name="T12" fmla="*/ 143 w 2301"/>
                <a:gd name="T13" fmla="*/ 597 h 2298"/>
                <a:gd name="T14" fmla="*/ 66 w 2301"/>
                <a:gd name="T15" fmla="*/ 770 h 2298"/>
                <a:gd name="T16" fmla="*/ 17 w 2301"/>
                <a:gd name="T17" fmla="*/ 954 h 2298"/>
                <a:gd name="T18" fmla="*/ 0 w 2301"/>
                <a:gd name="T19" fmla="*/ 1150 h 2298"/>
                <a:gd name="T20" fmla="*/ 17 w 2301"/>
                <a:gd name="T21" fmla="*/ 1345 h 2298"/>
                <a:gd name="T22" fmla="*/ 66 w 2301"/>
                <a:gd name="T23" fmla="*/ 1531 h 2298"/>
                <a:gd name="T24" fmla="*/ 143 w 2301"/>
                <a:gd name="T25" fmla="*/ 1702 h 2298"/>
                <a:gd name="T26" fmla="*/ 246 w 2301"/>
                <a:gd name="T27" fmla="*/ 1858 h 2298"/>
                <a:gd name="T28" fmla="*/ 371 w 2301"/>
                <a:gd name="T29" fmla="*/ 1995 h 2298"/>
                <a:gd name="T30" fmla="*/ 518 w 2301"/>
                <a:gd name="T31" fmla="*/ 2109 h 2298"/>
                <a:gd name="T32" fmla="*/ 682 w 2301"/>
                <a:gd name="T33" fmla="*/ 2200 h 2298"/>
                <a:gd name="T34" fmla="*/ 861 w 2301"/>
                <a:gd name="T35" fmla="*/ 2262 h 2298"/>
                <a:gd name="T36" fmla="*/ 1052 w 2301"/>
                <a:gd name="T37" fmla="*/ 2294 h 2298"/>
                <a:gd name="T38" fmla="*/ 1250 w 2301"/>
                <a:gd name="T39" fmla="*/ 2294 h 2298"/>
                <a:gd name="T40" fmla="*/ 1441 w 2301"/>
                <a:gd name="T41" fmla="*/ 2262 h 2298"/>
                <a:gd name="T42" fmla="*/ 1619 w 2301"/>
                <a:gd name="T43" fmla="*/ 2200 h 2298"/>
                <a:gd name="T44" fmla="*/ 1784 w 2301"/>
                <a:gd name="T45" fmla="*/ 2109 h 2298"/>
                <a:gd name="T46" fmla="*/ 1930 w 2301"/>
                <a:gd name="T47" fmla="*/ 1995 h 2298"/>
                <a:gd name="T48" fmla="*/ 2056 w 2301"/>
                <a:gd name="T49" fmla="*/ 1858 h 2298"/>
                <a:gd name="T50" fmla="*/ 2159 w 2301"/>
                <a:gd name="T51" fmla="*/ 1702 h 2298"/>
                <a:gd name="T52" fmla="*/ 2236 w 2301"/>
                <a:gd name="T53" fmla="*/ 1531 h 2298"/>
                <a:gd name="T54" fmla="*/ 2285 w 2301"/>
                <a:gd name="T55" fmla="*/ 1345 h 2298"/>
                <a:gd name="T56" fmla="*/ 2301 w 2301"/>
                <a:gd name="T57" fmla="*/ 1150 h 2298"/>
                <a:gd name="T58" fmla="*/ 2285 w 2301"/>
                <a:gd name="T59" fmla="*/ 954 h 2298"/>
                <a:gd name="T60" fmla="*/ 2236 w 2301"/>
                <a:gd name="T61" fmla="*/ 770 h 2298"/>
                <a:gd name="T62" fmla="*/ 2159 w 2301"/>
                <a:gd name="T63" fmla="*/ 597 h 2298"/>
                <a:gd name="T64" fmla="*/ 2056 w 2301"/>
                <a:gd name="T65" fmla="*/ 442 h 2298"/>
                <a:gd name="T66" fmla="*/ 1930 w 2301"/>
                <a:gd name="T67" fmla="*/ 306 h 2298"/>
                <a:gd name="T68" fmla="*/ 1784 w 2301"/>
                <a:gd name="T69" fmla="*/ 191 h 2298"/>
                <a:gd name="T70" fmla="*/ 1619 w 2301"/>
                <a:gd name="T71" fmla="*/ 101 h 2298"/>
                <a:gd name="T72" fmla="*/ 1441 w 2301"/>
                <a:gd name="T73" fmla="*/ 38 h 2298"/>
                <a:gd name="T74" fmla="*/ 1250 w 2301"/>
                <a:gd name="T75" fmla="*/ 5 h 2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301" h="2298">
                  <a:moveTo>
                    <a:pt x="1151" y="0"/>
                  </a:moveTo>
                  <a:lnTo>
                    <a:pt x="1052" y="5"/>
                  </a:lnTo>
                  <a:lnTo>
                    <a:pt x="954" y="17"/>
                  </a:lnTo>
                  <a:lnTo>
                    <a:pt x="861" y="38"/>
                  </a:lnTo>
                  <a:lnTo>
                    <a:pt x="770" y="66"/>
                  </a:lnTo>
                  <a:lnTo>
                    <a:pt x="682" y="101"/>
                  </a:lnTo>
                  <a:lnTo>
                    <a:pt x="597" y="143"/>
                  </a:lnTo>
                  <a:lnTo>
                    <a:pt x="518" y="191"/>
                  </a:lnTo>
                  <a:lnTo>
                    <a:pt x="442" y="246"/>
                  </a:lnTo>
                  <a:lnTo>
                    <a:pt x="371" y="306"/>
                  </a:lnTo>
                  <a:lnTo>
                    <a:pt x="306" y="371"/>
                  </a:lnTo>
                  <a:lnTo>
                    <a:pt x="246" y="442"/>
                  </a:lnTo>
                  <a:lnTo>
                    <a:pt x="191" y="517"/>
                  </a:lnTo>
                  <a:lnTo>
                    <a:pt x="143" y="597"/>
                  </a:lnTo>
                  <a:lnTo>
                    <a:pt x="101" y="682"/>
                  </a:lnTo>
                  <a:lnTo>
                    <a:pt x="66" y="770"/>
                  </a:lnTo>
                  <a:lnTo>
                    <a:pt x="38" y="860"/>
                  </a:lnTo>
                  <a:lnTo>
                    <a:pt x="17" y="954"/>
                  </a:lnTo>
                  <a:lnTo>
                    <a:pt x="5" y="1051"/>
                  </a:lnTo>
                  <a:lnTo>
                    <a:pt x="0" y="1150"/>
                  </a:lnTo>
                  <a:lnTo>
                    <a:pt x="5" y="1249"/>
                  </a:lnTo>
                  <a:lnTo>
                    <a:pt x="17" y="1345"/>
                  </a:lnTo>
                  <a:lnTo>
                    <a:pt x="38" y="1440"/>
                  </a:lnTo>
                  <a:lnTo>
                    <a:pt x="66" y="1531"/>
                  </a:lnTo>
                  <a:lnTo>
                    <a:pt x="101" y="1618"/>
                  </a:lnTo>
                  <a:lnTo>
                    <a:pt x="143" y="1702"/>
                  </a:lnTo>
                  <a:lnTo>
                    <a:pt x="191" y="1783"/>
                  </a:lnTo>
                  <a:lnTo>
                    <a:pt x="246" y="1858"/>
                  </a:lnTo>
                  <a:lnTo>
                    <a:pt x="306" y="1929"/>
                  </a:lnTo>
                  <a:lnTo>
                    <a:pt x="371" y="1995"/>
                  </a:lnTo>
                  <a:lnTo>
                    <a:pt x="442" y="2055"/>
                  </a:lnTo>
                  <a:lnTo>
                    <a:pt x="518" y="2109"/>
                  </a:lnTo>
                  <a:lnTo>
                    <a:pt x="599" y="2158"/>
                  </a:lnTo>
                  <a:lnTo>
                    <a:pt x="682" y="2200"/>
                  </a:lnTo>
                  <a:lnTo>
                    <a:pt x="770" y="2234"/>
                  </a:lnTo>
                  <a:lnTo>
                    <a:pt x="861" y="2262"/>
                  </a:lnTo>
                  <a:lnTo>
                    <a:pt x="954" y="2282"/>
                  </a:lnTo>
                  <a:lnTo>
                    <a:pt x="1052" y="2294"/>
                  </a:lnTo>
                  <a:lnTo>
                    <a:pt x="1151" y="2298"/>
                  </a:lnTo>
                  <a:lnTo>
                    <a:pt x="1250" y="2294"/>
                  </a:lnTo>
                  <a:lnTo>
                    <a:pt x="1346" y="2282"/>
                  </a:lnTo>
                  <a:lnTo>
                    <a:pt x="1441" y="2262"/>
                  </a:lnTo>
                  <a:lnTo>
                    <a:pt x="1532" y="2234"/>
                  </a:lnTo>
                  <a:lnTo>
                    <a:pt x="1619" y="2200"/>
                  </a:lnTo>
                  <a:lnTo>
                    <a:pt x="1703" y="2158"/>
                  </a:lnTo>
                  <a:lnTo>
                    <a:pt x="1784" y="2109"/>
                  </a:lnTo>
                  <a:lnTo>
                    <a:pt x="1859" y="2055"/>
                  </a:lnTo>
                  <a:lnTo>
                    <a:pt x="1930" y="1995"/>
                  </a:lnTo>
                  <a:lnTo>
                    <a:pt x="1996" y="1929"/>
                  </a:lnTo>
                  <a:lnTo>
                    <a:pt x="2056" y="1858"/>
                  </a:lnTo>
                  <a:lnTo>
                    <a:pt x="2110" y="1783"/>
                  </a:lnTo>
                  <a:lnTo>
                    <a:pt x="2159" y="1702"/>
                  </a:lnTo>
                  <a:lnTo>
                    <a:pt x="2201" y="1618"/>
                  </a:lnTo>
                  <a:lnTo>
                    <a:pt x="2236" y="1531"/>
                  </a:lnTo>
                  <a:lnTo>
                    <a:pt x="2264" y="1440"/>
                  </a:lnTo>
                  <a:lnTo>
                    <a:pt x="2285" y="1345"/>
                  </a:lnTo>
                  <a:lnTo>
                    <a:pt x="2296" y="1249"/>
                  </a:lnTo>
                  <a:lnTo>
                    <a:pt x="2301" y="1150"/>
                  </a:lnTo>
                  <a:lnTo>
                    <a:pt x="2296" y="1051"/>
                  </a:lnTo>
                  <a:lnTo>
                    <a:pt x="2285" y="954"/>
                  </a:lnTo>
                  <a:lnTo>
                    <a:pt x="2264" y="860"/>
                  </a:lnTo>
                  <a:lnTo>
                    <a:pt x="2236" y="770"/>
                  </a:lnTo>
                  <a:lnTo>
                    <a:pt x="2201" y="682"/>
                  </a:lnTo>
                  <a:lnTo>
                    <a:pt x="2159" y="597"/>
                  </a:lnTo>
                  <a:lnTo>
                    <a:pt x="2110" y="517"/>
                  </a:lnTo>
                  <a:lnTo>
                    <a:pt x="2056" y="442"/>
                  </a:lnTo>
                  <a:lnTo>
                    <a:pt x="1996" y="371"/>
                  </a:lnTo>
                  <a:lnTo>
                    <a:pt x="1930" y="306"/>
                  </a:lnTo>
                  <a:lnTo>
                    <a:pt x="1859" y="246"/>
                  </a:lnTo>
                  <a:lnTo>
                    <a:pt x="1784" y="191"/>
                  </a:lnTo>
                  <a:lnTo>
                    <a:pt x="1703" y="143"/>
                  </a:lnTo>
                  <a:lnTo>
                    <a:pt x="1619" y="101"/>
                  </a:lnTo>
                  <a:lnTo>
                    <a:pt x="1532" y="66"/>
                  </a:lnTo>
                  <a:lnTo>
                    <a:pt x="1441" y="38"/>
                  </a:lnTo>
                  <a:lnTo>
                    <a:pt x="1346" y="17"/>
                  </a:lnTo>
                  <a:lnTo>
                    <a:pt x="1250" y="5"/>
                  </a:lnTo>
                  <a:lnTo>
                    <a:pt x="115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grpSp>
    </p:spTree>
    <p:extLst>
      <p:ext uri="{BB962C8B-B14F-4D97-AF65-F5344CB8AC3E}">
        <p14:creationId xmlns:p14="http://schemas.microsoft.com/office/powerpoint/2010/main" val="173247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146122" y="2191657"/>
            <a:ext cx="2759707" cy="2656114"/>
          </a:xfrm>
          <a:prstGeom prst="rect">
            <a:avLst/>
          </a:prstGeom>
          <a:solidFill>
            <a:srgbClr val="1C39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Freeform 6"/>
          <p:cNvSpPr>
            <a:spLocks noEditPoints="1"/>
          </p:cNvSpPr>
          <p:nvPr/>
        </p:nvSpPr>
        <p:spPr bwMode="auto">
          <a:xfrm>
            <a:off x="2805069" y="2643414"/>
            <a:ext cx="1388146" cy="1689100"/>
          </a:xfrm>
          <a:custGeom>
            <a:avLst/>
            <a:gdLst>
              <a:gd name="T0" fmla="*/ 191 w 3547"/>
              <a:gd name="T1" fmla="*/ 4316 h 4316"/>
              <a:gd name="T2" fmla="*/ 117 w 3547"/>
              <a:gd name="T3" fmla="*/ 4300 h 4316"/>
              <a:gd name="T4" fmla="*/ 56 w 3547"/>
              <a:gd name="T5" fmla="*/ 4260 h 4316"/>
              <a:gd name="T6" fmla="*/ 14 w 3547"/>
              <a:gd name="T7" fmla="*/ 4198 h 4316"/>
              <a:gd name="T8" fmla="*/ 0 w 3547"/>
              <a:gd name="T9" fmla="*/ 4124 h 4316"/>
              <a:gd name="T10" fmla="*/ 4 w 3547"/>
              <a:gd name="T11" fmla="*/ 541 h 4316"/>
              <a:gd name="T12" fmla="*/ 33 w 3547"/>
              <a:gd name="T13" fmla="*/ 473 h 4316"/>
              <a:gd name="T14" fmla="*/ 84 w 3547"/>
              <a:gd name="T15" fmla="*/ 420 h 4316"/>
              <a:gd name="T16" fmla="*/ 153 w 3547"/>
              <a:gd name="T17" fmla="*/ 391 h 4316"/>
              <a:gd name="T18" fmla="*/ 862 w 3547"/>
              <a:gd name="T19" fmla="*/ 387 h 4316"/>
              <a:gd name="T20" fmla="*/ 1056 w 3547"/>
              <a:gd name="T21" fmla="*/ 0 h 4316"/>
              <a:gd name="T22" fmla="*/ 2495 w 3547"/>
              <a:gd name="T23" fmla="*/ 387 h 4316"/>
              <a:gd name="T24" fmla="*/ 2689 w 3547"/>
              <a:gd name="T25" fmla="*/ 0 h 4316"/>
              <a:gd name="T26" fmla="*/ 3355 w 3547"/>
              <a:gd name="T27" fmla="*/ 387 h 4316"/>
              <a:gd name="T28" fmla="*/ 3429 w 3547"/>
              <a:gd name="T29" fmla="*/ 403 h 4316"/>
              <a:gd name="T30" fmla="*/ 3491 w 3547"/>
              <a:gd name="T31" fmla="*/ 444 h 4316"/>
              <a:gd name="T32" fmla="*/ 3532 w 3547"/>
              <a:gd name="T33" fmla="*/ 505 h 4316"/>
              <a:gd name="T34" fmla="*/ 3547 w 3547"/>
              <a:gd name="T35" fmla="*/ 580 h 4316"/>
              <a:gd name="T36" fmla="*/ 3543 w 3547"/>
              <a:gd name="T37" fmla="*/ 4163 h 4316"/>
              <a:gd name="T38" fmla="*/ 3514 w 3547"/>
              <a:gd name="T39" fmla="*/ 4231 h 4316"/>
              <a:gd name="T40" fmla="*/ 3462 w 3547"/>
              <a:gd name="T41" fmla="*/ 4283 h 4316"/>
              <a:gd name="T42" fmla="*/ 3394 w 3547"/>
              <a:gd name="T43" fmla="*/ 4312 h 4316"/>
              <a:gd name="T44" fmla="*/ 3361 w 3547"/>
              <a:gd name="T45" fmla="*/ 669 h 4316"/>
              <a:gd name="T46" fmla="*/ 3348 w 3547"/>
              <a:gd name="T47" fmla="*/ 620 h 4316"/>
              <a:gd name="T48" fmla="*/ 3313 w 3547"/>
              <a:gd name="T49" fmla="*/ 586 h 4316"/>
              <a:gd name="T50" fmla="*/ 3264 w 3547"/>
              <a:gd name="T51" fmla="*/ 573 h 4316"/>
              <a:gd name="T52" fmla="*/ 2688 w 3547"/>
              <a:gd name="T53" fmla="*/ 963 h 4316"/>
              <a:gd name="T54" fmla="*/ 2495 w 3547"/>
              <a:gd name="T55" fmla="*/ 573 h 4316"/>
              <a:gd name="T56" fmla="*/ 1056 w 3547"/>
              <a:gd name="T57" fmla="*/ 963 h 4316"/>
              <a:gd name="T58" fmla="*/ 862 w 3547"/>
              <a:gd name="T59" fmla="*/ 573 h 4316"/>
              <a:gd name="T60" fmla="*/ 257 w 3547"/>
              <a:gd name="T61" fmla="*/ 577 h 4316"/>
              <a:gd name="T62" fmla="*/ 214 w 3547"/>
              <a:gd name="T63" fmla="*/ 602 h 4316"/>
              <a:gd name="T64" fmla="*/ 189 w 3547"/>
              <a:gd name="T65" fmla="*/ 644 h 4316"/>
              <a:gd name="T66" fmla="*/ 186 w 3547"/>
              <a:gd name="T67" fmla="*/ 4035 h 4316"/>
              <a:gd name="T68" fmla="*/ 199 w 3547"/>
              <a:gd name="T69" fmla="*/ 4083 h 4316"/>
              <a:gd name="T70" fmla="*/ 233 w 3547"/>
              <a:gd name="T71" fmla="*/ 4117 h 4316"/>
              <a:gd name="T72" fmla="*/ 282 w 3547"/>
              <a:gd name="T73" fmla="*/ 4130 h 4316"/>
              <a:gd name="T74" fmla="*/ 3290 w 3547"/>
              <a:gd name="T75" fmla="*/ 4126 h 4316"/>
              <a:gd name="T76" fmla="*/ 3332 w 3547"/>
              <a:gd name="T77" fmla="*/ 4103 h 4316"/>
              <a:gd name="T78" fmla="*/ 3357 w 3547"/>
              <a:gd name="T79" fmla="*/ 4059 h 4316"/>
              <a:gd name="T80" fmla="*/ 3361 w 3547"/>
              <a:gd name="T81" fmla="*/ 669 h 4316"/>
              <a:gd name="T82" fmla="*/ 2976 w 3547"/>
              <a:gd name="T83" fmla="*/ 2979 h 4316"/>
              <a:gd name="T84" fmla="*/ 1153 w 3547"/>
              <a:gd name="T85" fmla="*/ 3171 h 4316"/>
              <a:gd name="T86" fmla="*/ 1151 w 3547"/>
              <a:gd name="T87" fmla="*/ 2212 h 4316"/>
              <a:gd name="T88" fmla="*/ 2977 w 3547"/>
              <a:gd name="T89" fmla="*/ 2402 h 4316"/>
              <a:gd name="T90" fmla="*/ 1151 w 3547"/>
              <a:gd name="T91" fmla="*/ 2212 h 4316"/>
              <a:gd name="T92" fmla="*/ 2976 w 3547"/>
              <a:gd name="T93" fmla="*/ 1444 h 4316"/>
              <a:gd name="T94" fmla="*/ 1153 w 3547"/>
              <a:gd name="T95" fmla="*/ 1635 h 4316"/>
              <a:gd name="T96" fmla="*/ 575 w 3547"/>
              <a:gd name="T97" fmla="*/ 2979 h 4316"/>
              <a:gd name="T98" fmla="*/ 865 w 3547"/>
              <a:gd name="T99" fmla="*/ 3171 h 4316"/>
              <a:gd name="T100" fmla="*/ 575 w 3547"/>
              <a:gd name="T101" fmla="*/ 2979 h 4316"/>
              <a:gd name="T102" fmla="*/ 862 w 3547"/>
              <a:gd name="T103" fmla="*/ 2212 h 4316"/>
              <a:gd name="T104" fmla="*/ 576 w 3547"/>
              <a:gd name="T105" fmla="*/ 2402 h 4316"/>
              <a:gd name="T106" fmla="*/ 575 w 3547"/>
              <a:gd name="T107" fmla="*/ 1444 h 4316"/>
              <a:gd name="T108" fmla="*/ 865 w 3547"/>
              <a:gd name="T109" fmla="*/ 1635 h 4316"/>
              <a:gd name="T110" fmla="*/ 575 w 3547"/>
              <a:gd name="T111" fmla="*/ 144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547" h="4316">
                <a:moveTo>
                  <a:pt x="3355" y="4316"/>
                </a:moveTo>
                <a:lnTo>
                  <a:pt x="191" y="4316"/>
                </a:lnTo>
                <a:lnTo>
                  <a:pt x="153" y="4312"/>
                </a:lnTo>
                <a:lnTo>
                  <a:pt x="117" y="4300"/>
                </a:lnTo>
                <a:lnTo>
                  <a:pt x="84" y="4283"/>
                </a:lnTo>
                <a:lnTo>
                  <a:pt x="56" y="4260"/>
                </a:lnTo>
                <a:lnTo>
                  <a:pt x="33" y="4231"/>
                </a:lnTo>
                <a:lnTo>
                  <a:pt x="14" y="4198"/>
                </a:lnTo>
                <a:lnTo>
                  <a:pt x="4" y="4163"/>
                </a:lnTo>
                <a:lnTo>
                  <a:pt x="0" y="4124"/>
                </a:lnTo>
                <a:lnTo>
                  <a:pt x="0" y="580"/>
                </a:lnTo>
                <a:lnTo>
                  <a:pt x="4" y="541"/>
                </a:lnTo>
                <a:lnTo>
                  <a:pt x="14" y="505"/>
                </a:lnTo>
                <a:lnTo>
                  <a:pt x="33" y="473"/>
                </a:lnTo>
                <a:lnTo>
                  <a:pt x="56" y="444"/>
                </a:lnTo>
                <a:lnTo>
                  <a:pt x="84" y="420"/>
                </a:lnTo>
                <a:lnTo>
                  <a:pt x="117" y="403"/>
                </a:lnTo>
                <a:lnTo>
                  <a:pt x="153" y="391"/>
                </a:lnTo>
                <a:lnTo>
                  <a:pt x="191" y="387"/>
                </a:lnTo>
                <a:lnTo>
                  <a:pt x="862" y="387"/>
                </a:lnTo>
                <a:lnTo>
                  <a:pt x="862" y="0"/>
                </a:lnTo>
                <a:lnTo>
                  <a:pt x="1056" y="0"/>
                </a:lnTo>
                <a:lnTo>
                  <a:pt x="1056" y="387"/>
                </a:lnTo>
                <a:lnTo>
                  <a:pt x="2495" y="387"/>
                </a:lnTo>
                <a:lnTo>
                  <a:pt x="2495" y="0"/>
                </a:lnTo>
                <a:lnTo>
                  <a:pt x="2689" y="0"/>
                </a:lnTo>
                <a:lnTo>
                  <a:pt x="2689" y="387"/>
                </a:lnTo>
                <a:lnTo>
                  <a:pt x="3355" y="387"/>
                </a:lnTo>
                <a:lnTo>
                  <a:pt x="3394" y="391"/>
                </a:lnTo>
                <a:lnTo>
                  <a:pt x="3429" y="403"/>
                </a:lnTo>
                <a:lnTo>
                  <a:pt x="3462" y="420"/>
                </a:lnTo>
                <a:lnTo>
                  <a:pt x="3491" y="444"/>
                </a:lnTo>
                <a:lnTo>
                  <a:pt x="3514" y="473"/>
                </a:lnTo>
                <a:lnTo>
                  <a:pt x="3532" y="505"/>
                </a:lnTo>
                <a:lnTo>
                  <a:pt x="3543" y="541"/>
                </a:lnTo>
                <a:lnTo>
                  <a:pt x="3547" y="580"/>
                </a:lnTo>
                <a:lnTo>
                  <a:pt x="3547" y="4124"/>
                </a:lnTo>
                <a:lnTo>
                  <a:pt x="3543" y="4163"/>
                </a:lnTo>
                <a:lnTo>
                  <a:pt x="3532" y="4198"/>
                </a:lnTo>
                <a:lnTo>
                  <a:pt x="3514" y="4231"/>
                </a:lnTo>
                <a:lnTo>
                  <a:pt x="3491" y="4260"/>
                </a:lnTo>
                <a:lnTo>
                  <a:pt x="3462" y="4283"/>
                </a:lnTo>
                <a:lnTo>
                  <a:pt x="3429" y="4300"/>
                </a:lnTo>
                <a:lnTo>
                  <a:pt x="3394" y="4312"/>
                </a:lnTo>
                <a:lnTo>
                  <a:pt x="3355" y="4316"/>
                </a:lnTo>
                <a:close/>
                <a:moveTo>
                  <a:pt x="3361" y="669"/>
                </a:moveTo>
                <a:lnTo>
                  <a:pt x="3357" y="644"/>
                </a:lnTo>
                <a:lnTo>
                  <a:pt x="3348" y="620"/>
                </a:lnTo>
                <a:lnTo>
                  <a:pt x="3332" y="601"/>
                </a:lnTo>
                <a:lnTo>
                  <a:pt x="3313" y="586"/>
                </a:lnTo>
                <a:lnTo>
                  <a:pt x="3290" y="577"/>
                </a:lnTo>
                <a:lnTo>
                  <a:pt x="3264" y="573"/>
                </a:lnTo>
                <a:lnTo>
                  <a:pt x="2688" y="573"/>
                </a:lnTo>
                <a:lnTo>
                  <a:pt x="2688" y="963"/>
                </a:lnTo>
                <a:lnTo>
                  <a:pt x="2495" y="961"/>
                </a:lnTo>
                <a:lnTo>
                  <a:pt x="2495" y="573"/>
                </a:lnTo>
                <a:lnTo>
                  <a:pt x="1056" y="573"/>
                </a:lnTo>
                <a:lnTo>
                  <a:pt x="1056" y="963"/>
                </a:lnTo>
                <a:lnTo>
                  <a:pt x="862" y="961"/>
                </a:lnTo>
                <a:lnTo>
                  <a:pt x="862" y="573"/>
                </a:lnTo>
                <a:lnTo>
                  <a:pt x="282" y="573"/>
                </a:lnTo>
                <a:lnTo>
                  <a:pt x="257" y="577"/>
                </a:lnTo>
                <a:lnTo>
                  <a:pt x="233" y="586"/>
                </a:lnTo>
                <a:lnTo>
                  <a:pt x="214" y="602"/>
                </a:lnTo>
                <a:lnTo>
                  <a:pt x="199" y="620"/>
                </a:lnTo>
                <a:lnTo>
                  <a:pt x="189" y="644"/>
                </a:lnTo>
                <a:lnTo>
                  <a:pt x="186" y="669"/>
                </a:lnTo>
                <a:lnTo>
                  <a:pt x="186" y="4035"/>
                </a:lnTo>
                <a:lnTo>
                  <a:pt x="189" y="4059"/>
                </a:lnTo>
                <a:lnTo>
                  <a:pt x="199" y="4083"/>
                </a:lnTo>
                <a:lnTo>
                  <a:pt x="214" y="4103"/>
                </a:lnTo>
                <a:lnTo>
                  <a:pt x="233" y="4117"/>
                </a:lnTo>
                <a:lnTo>
                  <a:pt x="257" y="4126"/>
                </a:lnTo>
                <a:lnTo>
                  <a:pt x="282" y="4130"/>
                </a:lnTo>
                <a:lnTo>
                  <a:pt x="3264" y="4130"/>
                </a:lnTo>
                <a:lnTo>
                  <a:pt x="3290" y="4126"/>
                </a:lnTo>
                <a:lnTo>
                  <a:pt x="3313" y="4117"/>
                </a:lnTo>
                <a:lnTo>
                  <a:pt x="3332" y="4103"/>
                </a:lnTo>
                <a:lnTo>
                  <a:pt x="3348" y="4083"/>
                </a:lnTo>
                <a:lnTo>
                  <a:pt x="3357" y="4059"/>
                </a:lnTo>
                <a:lnTo>
                  <a:pt x="3361" y="4035"/>
                </a:lnTo>
                <a:lnTo>
                  <a:pt x="3361" y="669"/>
                </a:lnTo>
                <a:close/>
                <a:moveTo>
                  <a:pt x="1151" y="2979"/>
                </a:moveTo>
                <a:lnTo>
                  <a:pt x="2976" y="2979"/>
                </a:lnTo>
                <a:lnTo>
                  <a:pt x="2977" y="3171"/>
                </a:lnTo>
                <a:lnTo>
                  <a:pt x="1153" y="3171"/>
                </a:lnTo>
                <a:lnTo>
                  <a:pt x="1151" y="2979"/>
                </a:lnTo>
                <a:close/>
                <a:moveTo>
                  <a:pt x="1151" y="2212"/>
                </a:moveTo>
                <a:lnTo>
                  <a:pt x="2976" y="2212"/>
                </a:lnTo>
                <a:lnTo>
                  <a:pt x="2977" y="2402"/>
                </a:lnTo>
                <a:lnTo>
                  <a:pt x="1153" y="2402"/>
                </a:lnTo>
                <a:lnTo>
                  <a:pt x="1151" y="2212"/>
                </a:lnTo>
                <a:close/>
                <a:moveTo>
                  <a:pt x="1151" y="1444"/>
                </a:moveTo>
                <a:lnTo>
                  <a:pt x="2976" y="1444"/>
                </a:lnTo>
                <a:lnTo>
                  <a:pt x="2977" y="1635"/>
                </a:lnTo>
                <a:lnTo>
                  <a:pt x="1153" y="1635"/>
                </a:lnTo>
                <a:lnTo>
                  <a:pt x="1151" y="1444"/>
                </a:lnTo>
                <a:close/>
                <a:moveTo>
                  <a:pt x="575" y="2979"/>
                </a:moveTo>
                <a:lnTo>
                  <a:pt x="862" y="2979"/>
                </a:lnTo>
                <a:lnTo>
                  <a:pt x="865" y="3171"/>
                </a:lnTo>
                <a:lnTo>
                  <a:pt x="576" y="3171"/>
                </a:lnTo>
                <a:lnTo>
                  <a:pt x="575" y="2979"/>
                </a:lnTo>
                <a:close/>
                <a:moveTo>
                  <a:pt x="575" y="2212"/>
                </a:moveTo>
                <a:lnTo>
                  <a:pt x="862" y="2212"/>
                </a:lnTo>
                <a:lnTo>
                  <a:pt x="865" y="2402"/>
                </a:lnTo>
                <a:lnTo>
                  <a:pt x="576" y="2402"/>
                </a:lnTo>
                <a:lnTo>
                  <a:pt x="575" y="2212"/>
                </a:lnTo>
                <a:close/>
                <a:moveTo>
                  <a:pt x="575" y="1444"/>
                </a:moveTo>
                <a:lnTo>
                  <a:pt x="862" y="1444"/>
                </a:lnTo>
                <a:lnTo>
                  <a:pt x="865" y="1635"/>
                </a:lnTo>
                <a:lnTo>
                  <a:pt x="576" y="1635"/>
                </a:lnTo>
                <a:lnTo>
                  <a:pt x="575" y="1444"/>
                </a:lnTo>
                <a:close/>
              </a:path>
            </a:pathLst>
          </a:custGeom>
          <a:solidFill>
            <a:srgbClr val="FEFEF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11" name="文本框 10"/>
          <p:cNvSpPr txBox="1">
            <a:spLocks noChangeArrowheads="1"/>
          </p:cNvSpPr>
          <p:nvPr/>
        </p:nvSpPr>
        <p:spPr bwMode="auto">
          <a:xfrm>
            <a:off x="5469548" y="3227734"/>
            <a:ext cx="4288353"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pPr>
            <a:r>
              <a:rPr lang="zh-CN" altLang="en-US" sz="8000" b="1" dirty="0" smtClean="0">
                <a:solidFill>
                  <a:srgbClr val="1C396F"/>
                </a:solidFill>
                <a:latin typeface="微软雅黑" panose="020B0503020204020204" pitchFamily="34" charset="-122"/>
                <a:ea typeface="微软雅黑" panose="020B0503020204020204" pitchFamily="34" charset="-122"/>
              </a:rPr>
              <a:t>选题</a:t>
            </a:r>
            <a:r>
              <a:rPr lang="zh-CN" altLang="en-US" sz="8000" b="1" dirty="0">
                <a:solidFill>
                  <a:srgbClr val="1C396F"/>
                </a:solidFill>
                <a:latin typeface="微软雅黑" panose="020B0503020204020204" pitchFamily="34" charset="-122"/>
                <a:ea typeface="微软雅黑" panose="020B0503020204020204" pitchFamily="34" charset="-122"/>
              </a:rPr>
              <a:t>背景</a:t>
            </a:r>
            <a:endParaRPr lang="zh-CN" altLang="en-US" sz="8000" b="1" dirty="0" smtClean="0">
              <a:solidFill>
                <a:srgbClr val="1C396F"/>
              </a:solidFill>
              <a:latin typeface="微软雅黑" panose="020B0503020204020204" pitchFamily="34" charset="-122"/>
              <a:ea typeface="微软雅黑" panose="020B0503020204020204" pitchFamily="34" charset="-122"/>
            </a:endParaRPr>
          </a:p>
        </p:txBody>
      </p:sp>
      <p:sp>
        <p:nvSpPr>
          <p:cNvPr id="3" name="矩形 2"/>
          <p:cNvSpPr/>
          <p:nvPr/>
        </p:nvSpPr>
        <p:spPr>
          <a:xfrm>
            <a:off x="5517907" y="4536105"/>
            <a:ext cx="4119579" cy="400110"/>
          </a:xfrm>
          <a:prstGeom prst="rect">
            <a:avLst/>
          </a:prstGeom>
        </p:spPr>
        <p:txBody>
          <a:bodyPr wrap="square">
            <a:spAutoFit/>
          </a:bodyPr>
          <a:lstStyle/>
          <a:p>
            <a:pPr algn="dist"/>
            <a:r>
              <a:rPr lang="zh-CN" altLang="en-US" sz="2000" dirty="0" smtClean="0">
                <a:solidFill>
                  <a:srgbClr val="1C396F"/>
                </a:solidFill>
              </a:rPr>
              <a:t>SELECTED TOPIC BACKGROUND</a:t>
            </a:r>
            <a:endParaRPr lang="zh-CN" altLang="en-US" sz="2000" dirty="0">
              <a:solidFill>
                <a:srgbClr val="1C396F"/>
              </a:solidFill>
            </a:endParaRPr>
          </a:p>
        </p:txBody>
      </p:sp>
      <p:sp>
        <p:nvSpPr>
          <p:cNvPr id="4" name="矩形 3"/>
          <p:cNvSpPr/>
          <p:nvPr/>
        </p:nvSpPr>
        <p:spPr>
          <a:xfrm>
            <a:off x="7107991" y="1981591"/>
            <a:ext cx="944489" cy="1569660"/>
          </a:xfrm>
          <a:prstGeom prst="rect">
            <a:avLst/>
          </a:prstGeom>
        </p:spPr>
        <p:txBody>
          <a:bodyPr wrap="none">
            <a:spAutoFit/>
          </a:bodyPr>
          <a:lstStyle/>
          <a:p>
            <a:r>
              <a:rPr lang="en-US" altLang="zh-CN" sz="9600" b="1" dirty="0">
                <a:solidFill>
                  <a:srgbClr val="1C396F"/>
                </a:solidFill>
                <a:latin typeface="微软雅黑" panose="020B0503020204020204" pitchFamily="34" charset="-122"/>
                <a:ea typeface="微软雅黑" panose="020B0503020204020204" pitchFamily="34" charset="-122"/>
              </a:rPr>
              <a:t>1</a:t>
            </a:r>
            <a:endParaRPr lang="zh-CN" altLang="en-US" sz="9600" dirty="0"/>
          </a:p>
        </p:txBody>
      </p:sp>
      <p:cxnSp>
        <p:nvCxnSpPr>
          <p:cNvPr id="6" name="直接连接符 5"/>
          <p:cNvCxnSpPr/>
          <p:nvPr/>
        </p:nvCxnSpPr>
        <p:spPr>
          <a:xfrm>
            <a:off x="5631996" y="4599668"/>
            <a:ext cx="3889829" cy="0"/>
          </a:xfrm>
          <a:prstGeom prst="line">
            <a:avLst/>
          </a:prstGeom>
          <a:ln>
            <a:solidFill>
              <a:srgbClr val="1C396F"/>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5631996" y="4871130"/>
            <a:ext cx="3889829" cy="0"/>
          </a:xfrm>
          <a:prstGeom prst="line">
            <a:avLst/>
          </a:prstGeom>
          <a:ln>
            <a:solidFill>
              <a:srgbClr val="1C396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02168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a:spLocks/>
          </p:cNvSpPr>
          <p:nvPr/>
        </p:nvSpPr>
        <p:spPr bwMode="auto">
          <a:xfrm>
            <a:off x="1269094" y="1710051"/>
            <a:ext cx="2754629" cy="2730896"/>
          </a:xfrm>
          <a:custGeom>
            <a:avLst/>
            <a:gdLst>
              <a:gd name="T0" fmla="*/ 2147483646 w 197"/>
              <a:gd name="T1" fmla="*/ 2147483646 h 195"/>
              <a:gd name="T2" fmla="*/ 2147483646 w 197"/>
              <a:gd name="T3" fmla="*/ 2147483646 h 195"/>
              <a:gd name="T4" fmla="*/ 2147483646 w 197"/>
              <a:gd name="T5" fmla="*/ 2147483646 h 195"/>
              <a:gd name="T6" fmla="*/ 2147483646 w 197"/>
              <a:gd name="T7" fmla="*/ 2147483646 h 195"/>
              <a:gd name="T8" fmla="*/ 2147483646 w 197"/>
              <a:gd name="T9" fmla="*/ 2147483646 h 195"/>
              <a:gd name="T10" fmla="*/ 2147483646 w 197"/>
              <a:gd name="T11" fmla="*/ 2147483646 h 195"/>
              <a:gd name="T12" fmla="*/ 2147483646 w 197"/>
              <a:gd name="T13" fmla="*/ 2147483646 h 195"/>
              <a:gd name="T14" fmla="*/ 2147483646 w 197"/>
              <a:gd name="T15" fmla="*/ 2147483646 h 195"/>
              <a:gd name="T16" fmla="*/ 2147483646 w 197"/>
              <a:gd name="T17" fmla="*/ 2147483646 h 195"/>
              <a:gd name="T18" fmla="*/ 2147483646 w 197"/>
              <a:gd name="T19" fmla="*/ 2147483646 h 195"/>
              <a:gd name="T20" fmla="*/ 2147483646 w 197"/>
              <a:gd name="T21" fmla="*/ 2147483646 h 195"/>
              <a:gd name="T22" fmla="*/ 2147483646 w 197"/>
              <a:gd name="T23" fmla="*/ 0 h 195"/>
              <a:gd name="T24" fmla="*/ 2147483646 w 197"/>
              <a:gd name="T25" fmla="*/ 2147483646 h 195"/>
              <a:gd name="T26" fmla="*/ 2147483646 w 197"/>
              <a:gd name="T27" fmla="*/ 0 h 195"/>
              <a:gd name="T28" fmla="*/ 2147483646 w 197"/>
              <a:gd name="T29" fmla="*/ 2147483646 h 195"/>
              <a:gd name="T30" fmla="*/ 2147483646 w 197"/>
              <a:gd name="T31" fmla="*/ 2147483646 h 195"/>
              <a:gd name="T32" fmla="*/ 2147483646 w 197"/>
              <a:gd name="T33" fmla="*/ 2147483646 h 195"/>
              <a:gd name="T34" fmla="*/ 2147483646 w 197"/>
              <a:gd name="T35" fmla="*/ 2147483646 h 195"/>
              <a:gd name="T36" fmla="*/ 2147483646 w 197"/>
              <a:gd name="T37" fmla="*/ 2147483646 h 195"/>
              <a:gd name="T38" fmla="*/ 2147483646 w 197"/>
              <a:gd name="T39" fmla="*/ 2147483646 h 195"/>
              <a:gd name="T40" fmla="*/ 2147483646 w 197"/>
              <a:gd name="T41" fmla="*/ 2147483646 h 195"/>
              <a:gd name="T42" fmla="*/ 2147483646 w 197"/>
              <a:gd name="T43" fmla="*/ 2147483646 h 195"/>
              <a:gd name="T44" fmla="*/ 2147483646 w 197"/>
              <a:gd name="T45" fmla="*/ 2147483646 h 195"/>
              <a:gd name="T46" fmla="*/ 0 w 197"/>
              <a:gd name="T47" fmla="*/ 2147483646 h 195"/>
              <a:gd name="T48" fmla="*/ 2147483646 w 197"/>
              <a:gd name="T49" fmla="*/ 2147483646 h 195"/>
              <a:gd name="T50" fmla="*/ 0 w 197"/>
              <a:gd name="T51" fmla="*/ 2147483646 h 195"/>
              <a:gd name="T52" fmla="*/ 2147483646 w 197"/>
              <a:gd name="T53" fmla="*/ 2147483646 h 195"/>
              <a:gd name="T54" fmla="*/ 2147483646 w 197"/>
              <a:gd name="T55" fmla="*/ 2147483646 h 195"/>
              <a:gd name="T56" fmla="*/ 2147483646 w 197"/>
              <a:gd name="T57" fmla="*/ 2147483646 h 195"/>
              <a:gd name="T58" fmla="*/ 2147483646 w 197"/>
              <a:gd name="T59" fmla="*/ 2147483646 h 195"/>
              <a:gd name="T60" fmla="*/ 2147483646 w 197"/>
              <a:gd name="T61" fmla="*/ 2147483646 h 195"/>
              <a:gd name="T62" fmla="*/ 2147483646 w 197"/>
              <a:gd name="T63" fmla="*/ 2147483646 h 195"/>
              <a:gd name="T64" fmla="*/ 2147483646 w 197"/>
              <a:gd name="T65" fmla="*/ 2147483646 h 195"/>
              <a:gd name="T66" fmla="*/ 2147483646 w 197"/>
              <a:gd name="T67" fmla="*/ 2147483646 h 195"/>
              <a:gd name="T68" fmla="*/ 2147483646 w 197"/>
              <a:gd name="T69" fmla="*/ 2147483646 h 195"/>
              <a:gd name="T70" fmla="*/ 2147483646 w 197"/>
              <a:gd name="T71" fmla="*/ 2147483646 h 195"/>
              <a:gd name="T72" fmla="*/ 2147483646 w 197"/>
              <a:gd name="T73" fmla="*/ 2147483646 h 195"/>
              <a:gd name="T74" fmla="*/ 2147483646 w 197"/>
              <a:gd name="T75" fmla="*/ 2147483646 h 195"/>
              <a:gd name="T76" fmla="*/ 2147483646 w 197"/>
              <a:gd name="T77" fmla="*/ 2147483646 h 195"/>
              <a:gd name="T78" fmla="*/ 2147483646 w 197"/>
              <a:gd name="T79" fmla="*/ 2147483646 h 195"/>
              <a:gd name="T80" fmla="*/ 2147483646 w 197"/>
              <a:gd name="T81" fmla="*/ 2147483646 h 195"/>
              <a:gd name="T82" fmla="*/ 2147483646 w 197"/>
              <a:gd name="T83" fmla="*/ 2147483646 h 195"/>
              <a:gd name="T84" fmla="*/ 2147483646 w 197"/>
              <a:gd name="T85" fmla="*/ 2147483646 h 195"/>
              <a:gd name="T86" fmla="*/ 2147483646 w 197"/>
              <a:gd name="T87" fmla="*/ 2147483646 h 195"/>
              <a:gd name="T88" fmla="*/ 2147483646 w 197"/>
              <a:gd name="T89" fmla="*/ 2147483646 h 195"/>
              <a:gd name="T90" fmla="*/ 2147483646 w 197"/>
              <a:gd name="T91" fmla="*/ 2147483646 h 195"/>
              <a:gd name="T92" fmla="*/ 2147483646 w 197"/>
              <a:gd name="T93" fmla="*/ 2147483646 h 195"/>
              <a:gd name="T94" fmla="*/ 2147483646 w 197"/>
              <a:gd name="T95" fmla="*/ 2147483646 h 19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197" h="195">
                <a:moveTo>
                  <a:pt x="195" y="106"/>
                </a:moveTo>
                <a:cubicBezTo>
                  <a:pt x="189" y="105"/>
                  <a:pt x="189" y="105"/>
                  <a:pt x="189" y="105"/>
                </a:cubicBezTo>
                <a:cubicBezTo>
                  <a:pt x="189" y="103"/>
                  <a:pt x="190" y="100"/>
                  <a:pt x="190" y="97"/>
                </a:cubicBezTo>
                <a:cubicBezTo>
                  <a:pt x="190" y="95"/>
                  <a:pt x="189" y="92"/>
                  <a:pt x="189" y="90"/>
                </a:cubicBezTo>
                <a:cubicBezTo>
                  <a:pt x="195" y="89"/>
                  <a:pt x="195" y="89"/>
                  <a:pt x="195" y="89"/>
                </a:cubicBezTo>
                <a:cubicBezTo>
                  <a:pt x="197" y="88"/>
                  <a:pt x="197" y="87"/>
                  <a:pt x="197" y="86"/>
                </a:cubicBezTo>
                <a:cubicBezTo>
                  <a:pt x="197" y="83"/>
                  <a:pt x="196" y="80"/>
                  <a:pt x="196" y="78"/>
                </a:cubicBezTo>
                <a:cubicBezTo>
                  <a:pt x="196" y="77"/>
                  <a:pt x="195" y="76"/>
                  <a:pt x="194" y="76"/>
                </a:cubicBezTo>
                <a:cubicBezTo>
                  <a:pt x="194" y="76"/>
                  <a:pt x="194" y="76"/>
                  <a:pt x="193" y="76"/>
                </a:cubicBezTo>
                <a:cubicBezTo>
                  <a:pt x="187" y="77"/>
                  <a:pt x="187" y="77"/>
                  <a:pt x="187" y="77"/>
                </a:cubicBezTo>
                <a:cubicBezTo>
                  <a:pt x="186" y="72"/>
                  <a:pt x="184" y="67"/>
                  <a:pt x="182" y="62"/>
                </a:cubicBezTo>
                <a:cubicBezTo>
                  <a:pt x="188" y="59"/>
                  <a:pt x="188" y="59"/>
                  <a:pt x="188" y="59"/>
                </a:cubicBezTo>
                <a:cubicBezTo>
                  <a:pt x="189" y="59"/>
                  <a:pt x="189" y="57"/>
                  <a:pt x="189" y="56"/>
                </a:cubicBezTo>
                <a:cubicBezTo>
                  <a:pt x="188" y="54"/>
                  <a:pt x="186" y="51"/>
                  <a:pt x="185" y="49"/>
                </a:cubicBezTo>
                <a:cubicBezTo>
                  <a:pt x="185" y="48"/>
                  <a:pt x="184" y="48"/>
                  <a:pt x="183" y="48"/>
                </a:cubicBezTo>
                <a:cubicBezTo>
                  <a:pt x="183" y="48"/>
                  <a:pt x="182" y="48"/>
                  <a:pt x="182" y="48"/>
                </a:cubicBezTo>
                <a:cubicBezTo>
                  <a:pt x="176" y="50"/>
                  <a:pt x="176" y="50"/>
                  <a:pt x="176" y="50"/>
                </a:cubicBezTo>
                <a:cubicBezTo>
                  <a:pt x="174" y="46"/>
                  <a:pt x="171" y="42"/>
                  <a:pt x="167" y="38"/>
                </a:cubicBezTo>
                <a:cubicBezTo>
                  <a:pt x="172" y="34"/>
                  <a:pt x="172" y="34"/>
                  <a:pt x="172" y="34"/>
                </a:cubicBezTo>
                <a:cubicBezTo>
                  <a:pt x="172" y="33"/>
                  <a:pt x="172" y="31"/>
                  <a:pt x="172" y="31"/>
                </a:cubicBezTo>
                <a:cubicBezTo>
                  <a:pt x="170" y="28"/>
                  <a:pt x="168" y="26"/>
                  <a:pt x="166" y="25"/>
                </a:cubicBezTo>
                <a:cubicBezTo>
                  <a:pt x="165" y="24"/>
                  <a:pt x="165" y="24"/>
                  <a:pt x="164" y="24"/>
                </a:cubicBezTo>
                <a:cubicBezTo>
                  <a:pt x="163" y="24"/>
                  <a:pt x="163" y="24"/>
                  <a:pt x="162" y="25"/>
                </a:cubicBezTo>
                <a:cubicBezTo>
                  <a:pt x="158" y="29"/>
                  <a:pt x="158" y="29"/>
                  <a:pt x="158" y="29"/>
                </a:cubicBezTo>
                <a:cubicBezTo>
                  <a:pt x="154" y="26"/>
                  <a:pt x="150" y="23"/>
                  <a:pt x="146" y="20"/>
                </a:cubicBezTo>
                <a:cubicBezTo>
                  <a:pt x="148" y="14"/>
                  <a:pt x="148" y="14"/>
                  <a:pt x="148" y="14"/>
                </a:cubicBezTo>
                <a:cubicBezTo>
                  <a:pt x="149" y="13"/>
                  <a:pt x="148" y="12"/>
                  <a:pt x="147" y="12"/>
                </a:cubicBezTo>
                <a:cubicBezTo>
                  <a:pt x="145" y="10"/>
                  <a:pt x="142" y="9"/>
                  <a:pt x="140" y="8"/>
                </a:cubicBezTo>
                <a:cubicBezTo>
                  <a:pt x="139" y="8"/>
                  <a:pt x="139" y="7"/>
                  <a:pt x="139" y="7"/>
                </a:cubicBezTo>
                <a:cubicBezTo>
                  <a:pt x="138" y="7"/>
                  <a:pt x="137" y="8"/>
                  <a:pt x="137" y="9"/>
                </a:cubicBezTo>
                <a:cubicBezTo>
                  <a:pt x="134" y="14"/>
                  <a:pt x="134" y="14"/>
                  <a:pt x="134" y="14"/>
                </a:cubicBezTo>
                <a:cubicBezTo>
                  <a:pt x="129" y="12"/>
                  <a:pt x="124" y="11"/>
                  <a:pt x="119" y="10"/>
                </a:cubicBezTo>
                <a:cubicBezTo>
                  <a:pt x="120" y="3"/>
                  <a:pt x="120" y="3"/>
                  <a:pt x="120" y="3"/>
                </a:cubicBezTo>
                <a:cubicBezTo>
                  <a:pt x="120" y="2"/>
                  <a:pt x="120" y="1"/>
                  <a:pt x="118" y="1"/>
                </a:cubicBezTo>
                <a:cubicBezTo>
                  <a:pt x="116" y="0"/>
                  <a:pt x="113" y="0"/>
                  <a:pt x="110" y="0"/>
                </a:cubicBezTo>
                <a:cubicBezTo>
                  <a:pt x="110" y="0"/>
                  <a:pt x="110" y="0"/>
                  <a:pt x="110" y="0"/>
                </a:cubicBezTo>
                <a:cubicBezTo>
                  <a:pt x="109" y="0"/>
                  <a:pt x="108" y="0"/>
                  <a:pt x="107" y="1"/>
                </a:cubicBezTo>
                <a:cubicBezTo>
                  <a:pt x="106" y="7"/>
                  <a:pt x="106" y="7"/>
                  <a:pt x="106" y="7"/>
                </a:cubicBezTo>
                <a:cubicBezTo>
                  <a:pt x="104" y="7"/>
                  <a:pt x="101" y="7"/>
                  <a:pt x="99" y="7"/>
                </a:cubicBezTo>
                <a:cubicBezTo>
                  <a:pt x="96" y="7"/>
                  <a:pt x="94" y="7"/>
                  <a:pt x="91" y="7"/>
                </a:cubicBezTo>
                <a:cubicBezTo>
                  <a:pt x="90" y="1"/>
                  <a:pt x="90" y="1"/>
                  <a:pt x="90" y="1"/>
                </a:cubicBezTo>
                <a:cubicBezTo>
                  <a:pt x="90" y="0"/>
                  <a:pt x="89" y="0"/>
                  <a:pt x="88" y="0"/>
                </a:cubicBezTo>
                <a:cubicBezTo>
                  <a:pt x="88" y="0"/>
                  <a:pt x="88" y="0"/>
                  <a:pt x="88" y="0"/>
                </a:cubicBezTo>
                <a:cubicBezTo>
                  <a:pt x="85" y="0"/>
                  <a:pt x="82" y="0"/>
                  <a:pt x="79" y="1"/>
                </a:cubicBezTo>
                <a:cubicBezTo>
                  <a:pt x="78" y="1"/>
                  <a:pt x="77" y="2"/>
                  <a:pt x="77" y="3"/>
                </a:cubicBezTo>
                <a:cubicBezTo>
                  <a:pt x="78" y="10"/>
                  <a:pt x="78" y="10"/>
                  <a:pt x="78" y="10"/>
                </a:cubicBezTo>
                <a:cubicBezTo>
                  <a:pt x="73" y="11"/>
                  <a:pt x="68" y="12"/>
                  <a:pt x="64" y="14"/>
                </a:cubicBezTo>
                <a:cubicBezTo>
                  <a:pt x="61" y="9"/>
                  <a:pt x="61" y="9"/>
                  <a:pt x="61" y="9"/>
                </a:cubicBezTo>
                <a:cubicBezTo>
                  <a:pt x="60" y="8"/>
                  <a:pt x="60" y="7"/>
                  <a:pt x="59" y="7"/>
                </a:cubicBezTo>
                <a:cubicBezTo>
                  <a:pt x="58" y="7"/>
                  <a:pt x="58" y="8"/>
                  <a:pt x="58" y="8"/>
                </a:cubicBezTo>
                <a:cubicBezTo>
                  <a:pt x="55" y="9"/>
                  <a:pt x="53" y="10"/>
                  <a:pt x="50" y="12"/>
                </a:cubicBezTo>
                <a:cubicBezTo>
                  <a:pt x="49" y="12"/>
                  <a:pt x="49" y="13"/>
                  <a:pt x="49" y="14"/>
                </a:cubicBezTo>
                <a:cubicBezTo>
                  <a:pt x="52" y="20"/>
                  <a:pt x="52" y="20"/>
                  <a:pt x="52" y="20"/>
                </a:cubicBezTo>
                <a:cubicBezTo>
                  <a:pt x="48" y="23"/>
                  <a:pt x="44" y="26"/>
                  <a:pt x="40" y="29"/>
                </a:cubicBezTo>
                <a:cubicBezTo>
                  <a:pt x="35" y="25"/>
                  <a:pt x="35" y="25"/>
                  <a:pt x="35" y="25"/>
                </a:cubicBezTo>
                <a:cubicBezTo>
                  <a:pt x="35" y="24"/>
                  <a:pt x="34" y="24"/>
                  <a:pt x="34" y="24"/>
                </a:cubicBezTo>
                <a:cubicBezTo>
                  <a:pt x="33" y="24"/>
                  <a:pt x="32" y="24"/>
                  <a:pt x="32" y="25"/>
                </a:cubicBezTo>
                <a:cubicBezTo>
                  <a:pt x="30" y="26"/>
                  <a:pt x="28" y="28"/>
                  <a:pt x="26" y="31"/>
                </a:cubicBezTo>
                <a:cubicBezTo>
                  <a:pt x="25" y="31"/>
                  <a:pt x="25" y="33"/>
                  <a:pt x="26" y="34"/>
                </a:cubicBezTo>
                <a:cubicBezTo>
                  <a:pt x="30" y="38"/>
                  <a:pt x="30" y="38"/>
                  <a:pt x="30" y="38"/>
                </a:cubicBezTo>
                <a:cubicBezTo>
                  <a:pt x="27" y="42"/>
                  <a:pt x="24" y="46"/>
                  <a:pt x="21" y="50"/>
                </a:cubicBezTo>
                <a:cubicBezTo>
                  <a:pt x="16" y="48"/>
                  <a:pt x="16" y="48"/>
                  <a:pt x="16" y="48"/>
                </a:cubicBezTo>
                <a:cubicBezTo>
                  <a:pt x="15" y="48"/>
                  <a:pt x="15" y="48"/>
                  <a:pt x="15" y="48"/>
                </a:cubicBezTo>
                <a:cubicBezTo>
                  <a:pt x="14" y="48"/>
                  <a:pt x="13" y="48"/>
                  <a:pt x="13" y="49"/>
                </a:cubicBezTo>
                <a:cubicBezTo>
                  <a:pt x="11" y="51"/>
                  <a:pt x="10" y="54"/>
                  <a:pt x="9" y="56"/>
                </a:cubicBezTo>
                <a:cubicBezTo>
                  <a:pt x="8" y="57"/>
                  <a:pt x="9" y="59"/>
                  <a:pt x="10" y="59"/>
                </a:cubicBezTo>
                <a:cubicBezTo>
                  <a:pt x="15" y="62"/>
                  <a:pt x="15" y="62"/>
                  <a:pt x="15" y="62"/>
                </a:cubicBezTo>
                <a:cubicBezTo>
                  <a:pt x="13" y="67"/>
                  <a:pt x="12" y="72"/>
                  <a:pt x="10" y="77"/>
                </a:cubicBezTo>
                <a:cubicBezTo>
                  <a:pt x="4" y="76"/>
                  <a:pt x="4" y="76"/>
                  <a:pt x="4" y="76"/>
                </a:cubicBezTo>
                <a:cubicBezTo>
                  <a:pt x="4" y="76"/>
                  <a:pt x="4" y="76"/>
                  <a:pt x="4" y="76"/>
                </a:cubicBezTo>
                <a:cubicBezTo>
                  <a:pt x="3" y="76"/>
                  <a:pt x="2" y="77"/>
                  <a:pt x="2" y="78"/>
                </a:cubicBezTo>
                <a:cubicBezTo>
                  <a:pt x="1" y="80"/>
                  <a:pt x="1" y="83"/>
                  <a:pt x="0" y="86"/>
                </a:cubicBezTo>
                <a:cubicBezTo>
                  <a:pt x="0" y="87"/>
                  <a:pt x="1" y="88"/>
                  <a:pt x="2" y="89"/>
                </a:cubicBezTo>
                <a:cubicBezTo>
                  <a:pt x="8" y="90"/>
                  <a:pt x="8" y="90"/>
                  <a:pt x="8" y="90"/>
                </a:cubicBezTo>
                <a:cubicBezTo>
                  <a:pt x="8" y="92"/>
                  <a:pt x="8" y="95"/>
                  <a:pt x="8" y="97"/>
                </a:cubicBezTo>
                <a:cubicBezTo>
                  <a:pt x="8" y="100"/>
                  <a:pt x="8" y="103"/>
                  <a:pt x="8" y="105"/>
                </a:cubicBezTo>
                <a:cubicBezTo>
                  <a:pt x="2" y="106"/>
                  <a:pt x="2" y="106"/>
                  <a:pt x="2" y="106"/>
                </a:cubicBezTo>
                <a:cubicBezTo>
                  <a:pt x="1" y="106"/>
                  <a:pt x="0" y="107"/>
                  <a:pt x="0" y="109"/>
                </a:cubicBezTo>
                <a:cubicBezTo>
                  <a:pt x="1" y="112"/>
                  <a:pt x="1" y="114"/>
                  <a:pt x="2" y="117"/>
                </a:cubicBezTo>
                <a:cubicBezTo>
                  <a:pt x="2" y="118"/>
                  <a:pt x="3" y="119"/>
                  <a:pt x="4" y="119"/>
                </a:cubicBezTo>
                <a:cubicBezTo>
                  <a:pt x="4" y="119"/>
                  <a:pt x="4" y="119"/>
                  <a:pt x="4" y="119"/>
                </a:cubicBezTo>
                <a:cubicBezTo>
                  <a:pt x="10" y="118"/>
                  <a:pt x="10" y="118"/>
                  <a:pt x="10" y="118"/>
                </a:cubicBezTo>
                <a:cubicBezTo>
                  <a:pt x="12" y="123"/>
                  <a:pt x="13" y="128"/>
                  <a:pt x="15" y="133"/>
                </a:cubicBezTo>
                <a:cubicBezTo>
                  <a:pt x="10" y="136"/>
                  <a:pt x="10" y="136"/>
                  <a:pt x="10" y="136"/>
                </a:cubicBezTo>
                <a:cubicBezTo>
                  <a:pt x="9" y="136"/>
                  <a:pt x="8" y="137"/>
                  <a:pt x="9" y="139"/>
                </a:cubicBezTo>
                <a:cubicBezTo>
                  <a:pt x="10" y="141"/>
                  <a:pt x="11" y="144"/>
                  <a:pt x="13" y="146"/>
                </a:cubicBezTo>
                <a:cubicBezTo>
                  <a:pt x="13" y="147"/>
                  <a:pt x="14" y="147"/>
                  <a:pt x="15" y="147"/>
                </a:cubicBezTo>
                <a:cubicBezTo>
                  <a:pt x="15" y="147"/>
                  <a:pt x="15" y="147"/>
                  <a:pt x="16" y="147"/>
                </a:cubicBezTo>
                <a:cubicBezTo>
                  <a:pt x="21" y="144"/>
                  <a:pt x="21" y="144"/>
                  <a:pt x="21" y="144"/>
                </a:cubicBezTo>
                <a:cubicBezTo>
                  <a:pt x="24" y="149"/>
                  <a:pt x="27" y="153"/>
                  <a:pt x="30" y="157"/>
                </a:cubicBezTo>
                <a:cubicBezTo>
                  <a:pt x="26" y="161"/>
                  <a:pt x="26" y="161"/>
                  <a:pt x="26" y="161"/>
                </a:cubicBezTo>
                <a:cubicBezTo>
                  <a:pt x="25" y="162"/>
                  <a:pt x="25" y="163"/>
                  <a:pt x="26" y="164"/>
                </a:cubicBezTo>
                <a:cubicBezTo>
                  <a:pt x="28" y="166"/>
                  <a:pt x="30" y="168"/>
                  <a:pt x="32" y="170"/>
                </a:cubicBezTo>
                <a:cubicBezTo>
                  <a:pt x="32" y="171"/>
                  <a:pt x="33" y="171"/>
                  <a:pt x="34" y="171"/>
                </a:cubicBezTo>
                <a:cubicBezTo>
                  <a:pt x="34" y="171"/>
                  <a:pt x="35" y="171"/>
                  <a:pt x="35" y="170"/>
                </a:cubicBezTo>
                <a:cubicBezTo>
                  <a:pt x="40" y="166"/>
                  <a:pt x="40" y="166"/>
                  <a:pt x="40" y="166"/>
                </a:cubicBezTo>
                <a:cubicBezTo>
                  <a:pt x="44" y="169"/>
                  <a:pt x="48" y="172"/>
                  <a:pt x="52" y="175"/>
                </a:cubicBezTo>
                <a:cubicBezTo>
                  <a:pt x="49" y="180"/>
                  <a:pt x="49" y="180"/>
                  <a:pt x="49" y="180"/>
                </a:cubicBezTo>
                <a:cubicBezTo>
                  <a:pt x="49" y="181"/>
                  <a:pt x="49" y="183"/>
                  <a:pt x="50" y="183"/>
                </a:cubicBezTo>
                <a:cubicBezTo>
                  <a:pt x="53" y="185"/>
                  <a:pt x="55" y="186"/>
                  <a:pt x="58" y="187"/>
                </a:cubicBezTo>
                <a:cubicBezTo>
                  <a:pt x="58" y="187"/>
                  <a:pt x="58" y="187"/>
                  <a:pt x="59" y="187"/>
                </a:cubicBezTo>
                <a:cubicBezTo>
                  <a:pt x="60" y="187"/>
                  <a:pt x="60" y="187"/>
                  <a:pt x="61" y="186"/>
                </a:cubicBezTo>
                <a:cubicBezTo>
                  <a:pt x="64" y="181"/>
                  <a:pt x="64" y="181"/>
                  <a:pt x="64" y="181"/>
                </a:cubicBezTo>
                <a:cubicBezTo>
                  <a:pt x="68" y="183"/>
                  <a:pt x="73" y="184"/>
                  <a:pt x="78" y="185"/>
                </a:cubicBezTo>
                <a:cubicBezTo>
                  <a:pt x="77" y="191"/>
                  <a:pt x="77" y="191"/>
                  <a:pt x="77" y="191"/>
                </a:cubicBezTo>
                <a:cubicBezTo>
                  <a:pt x="77" y="193"/>
                  <a:pt x="78" y="194"/>
                  <a:pt x="79" y="194"/>
                </a:cubicBezTo>
                <a:cubicBezTo>
                  <a:pt x="82" y="194"/>
                  <a:pt x="85" y="195"/>
                  <a:pt x="88" y="195"/>
                </a:cubicBezTo>
                <a:cubicBezTo>
                  <a:pt x="88" y="195"/>
                  <a:pt x="88" y="195"/>
                  <a:pt x="88" y="195"/>
                </a:cubicBezTo>
                <a:cubicBezTo>
                  <a:pt x="89" y="195"/>
                  <a:pt x="90" y="195"/>
                  <a:pt x="90" y="193"/>
                </a:cubicBezTo>
                <a:cubicBezTo>
                  <a:pt x="91" y="187"/>
                  <a:pt x="91" y="187"/>
                  <a:pt x="91" y="187"/>
                </a:cubicBezTo>
                <a:cubicBezTo>
                  <a:pt x="94" y="187"/>
                  <a:pt x="96" y="188"/>
                  <a:pt x="99" y="188"/>
                </a:cubicBezTo>
                <a:cubicBezTo>
                  <a:pt x="101" y="188"/>
                  <a:pt x="104" y="187"/>
                  <a:pt x="106" y="187"/>
                </a:cubicBezTo>
                <a:cubicBezTo>
                  <a:pt x="107" y="193"/>
                  <a:pt x="107" y="193"/>
                  <a:pt x="107" y="193"/>
                </a:cubicBezTo>
                <a:cubicBezTo>
                  <a:pt x="108" y="195"/>
                  <a:pt x="109" y="195"/>
                  <a:pt x="110" y="195"/>
                </a:cubicBezTo>
                <a:cubicBezTo>
                  <a:pt x="110" y="195"/>
                  <a:pt x="110" y="195"/>
                  <a:pt x="110" y="195"/>
                </a:cubicBezTo>
                <a:cubicBezTo>
                  <a:pt x="113" y="195"/>
                  <a:pt x="116" y="194"/>
                  <a:pt x="118" y="194"/>
                </a:cubicBezTo>
                <a:cubicBezTo>
                  <a:pt x="120" y="194"/>
                  <a:pt x="120" y="193"/>
                  <a:pt x="120" y="191"/>
                </a:cubicBezTo>
                <a:cubicBezTo>
                  <a:pt x="119" y="185"/>
                  <a:pt x="119" y="185"/>
                  <a:pt x="119" y="185"/>
                </a:cubicBezTo>
                <a:cubicBezTo>
                  <a:pt x="124" y="184"/>
                  <a:pt x="129" y="183"/>
                  <a:pt x="134" y="181"/>
                </a:cubicBezTo>
                <a:cubicBezTo>
                  <a:pt x="137" y="186"/>
                  <a:pt x="137" y="186"/>
                  <a:pt x="137" y="186"/>
                </a:cubicBezTo>
                <a:cubicBezTo>
                  <a:pt x="137" y="187"/>
                  <a:pt x="138" y="187"/>
                  <a:pt x="139" y="187"/>
                </a:cubicBezTo>
                <a:cubicBezTo>
                  <a:pt x="139" y="187"/>
                  <a:pt x="139" y="187"/>
                  <a:pt x="140" y="187"/>
                </a:cubicBezTo>
                <a:cubicBezTo>
                  <a:pt x="142" y="186"/>
                  <a:pt x="145" y="185"/>
                  <a:pt x="147" y="183"/>
                </a:cubicBezTo>
                <a:cubicBezTo>
                  <a:pt x="148" y="183"/>
                  <a:pt x="149" y="181"/>
                  <a:pt x="148" y="180"/>
                </a:cubicBezTo>
                <a:cubicBezTo>
                  <a:pt x="146" y="175"/>
                  <a:pt x="146" y="175"/>
                  <a:pt x="146" y="175"/>
                </a:cubicBezTo>
                <a:cubicBezTo>
                  <a:pt x="150" y="172"/>
                  <a:pt x="154" y="169"/>
                  <a:pt x="158" y="166"/>
                </a:cubicBezTo>
                <a:cubicBezTo>
                  <a:pt x="162" y="170"/>
                  <a:pt x="162" y="170"/>
                  <a:pt x="162" y="170"/>
                </a:cubicBezTo>
                <a:cubicBezTo>
                  <a:pt x="163" y="171"/>
                  <a:pt x="163" y="171"/>
                  <a:pt x="164" y="171"/>
                </a:cubicBezTo>
                <a:cubicBezTo>
                  <a:pt x="165" y="171"/>
                  <a:pt x="165" y="171"/>
                  <a:pt x="166" y="170"/>
                </a:cubicBezTo>
                <a:cubicBezTo>
                  <a:pt x="168" y="168"/>
                  <a:pt x="170" y="166"/>
                  <a:pt x="172" y="164"/>
                </a:cubicBezTo>
                <a:cubicBezTo>
                  <a:pt x="172" y="163"/>
                  <a:pt x="172" y="162"/>
                  <a:pt x="172" y="161"/>
                </a:cubicBezTo>
                <a:cubicBezTo>
                  <a:pt x="167" y="157"/>
                  <a:pt x="167" y="157"/>
                  <a:pt x="167" y="157"/>
                </a:cubicBezTo>
                <a:cubicBezTo>
                  <a:pt x="171" y="153"/>
                  <a:pt x="174" y="149"/>
                  <a:pt x="176" y="144"/>
                </a:cubicBezTo>
                <a:cubicBezTo>
                  <a:pt x="182" y="147"/>
                  <a:pt x="182" y="147"/>
                  <a:pt x="182" y="147"/>
                </a:cubicBezTo>
                <a:cubicBezTo>
                  <a:pt x="182" y="147"/>
                  <a:pt x="183" y="147"/>
                  <a:pt x="183" y="147"/>
                </a:cubicBezTo>
                <a:cubicBezTo>
                  <a:pt x="184" y="147"/>
                  <a:pt x="185" y="147"/>
                  <a:pt x="185" y="146"/>
                </a:cubicBezTo>
                <a:cubicBezTo>
                  <a:pt x="186" y="144"/>
                  <a:pt x="188" y="141"/>
                  <a:pt x="189" y="139"/>
                </a:cubicBezTo>
                <a:cubicBezTo>
                  <a:pt x="189" y="137"/>
                  <a:pt x="189" y="136"/>
                  <a:pt x="188" y="136"/>
                </a:cubicBezTo>
                <a:cubicBezTo>
                  <a:pt x="182" y="133"/>
                  <a:pt x="182" y="133"/>
                  <a:pt x="182" y="133"/>
                </a:cubicBezTo>
                <a:cubicBezTo>
                  <a:pt x="184" y="128"/>
                  <a:pt x="186" y="123"/>
                  <a:pt x="187" y="118"/>
                </a:cubicBezTo>
                <a:cubicBezTo>
                  <a:pt x="193" y="119"/>
                  <a:pt x="193" y="119"/>
                  <a:pt x="193" y="119"/>
                </a:cubicBezTo>
                <a:cubicBezTo>
                  <a:pt x="194" y="119"/>
                  <a:pt x="194" y="119"/>
                  <a:pt x="194" y="119"/>
                </a:cubicBezTo>
                <a:cubicBezTo>
                  <a:pt x="195" y="119"/>
                  <a:pt x="196" y="118"/>
                  <a:pt x="196" y="117"/>
                </a:cubicBezTo>
                <a:cubicBezTo>
                  <a:pt x="196" y="114"/>
                  <a:pt x="197" y="112"/>
                  <a:pt x="197" y="109"/>
                </a:cubicBezTo>
                <a:cubicBezTo>
                  <a:pt x="197" y="107"/>
                  <a:pt x="197" y="106"/>
                  <a:pt x="195" y="106"/>
                </a:cubicBezTo>
                <a:close/>
              </a:path>
            </a:pathLst>
          </a:custGeom>
          <a:solidFill>
            <a:schemeClr val="accent1"/>
          </a:solidFill>
          <a:ln>
            <a:noFill/>
          </a:ln>
          <a:extLst/>
        </p:spPr>
        <p:txBody>
          <a:bodyPr/>
          <a:lstStyle/>
          <a:p>
            <a:pPr defTabSz="912813" eaLnBrk="0" fontAlgn="base" hangingPunct="0">
              <a:spcBef>
                <a:spcPct val="0"/>
              </a:spcBef>
              <a:spcAft>
                <a:spcPct val="0"/>
              </a:spcAft>
            </a:pPr>
            <a:endParaRPr lang="zh-CN" altLang="en-US">
              <a:solidFill>
                <a:prstClr val="black"/>
              </a:solidFill>
              <a:latin typeface="Lato Light"/>
              <a:ea typeface="MS PGothic" panose="020B0600070205080204" pitchFamily="34" charset="-128"/>
            </a:endParaRPr>
          </a:p>
        </p:txBody>
      </p:sp>
      <p:sp>
        <p:nvSpPr>
          <p:cNvPr id="3" name="Freeform 6"/>
          <p:cNvSpPr>
            <a:spLocks/>
          </p:cNvSpPr>
          <p:nvPr/>
        </p:nvSpPr>
        <p:spPr bwMode="auto">
          <a:xfrm>
            <a:off x="5016103" y="2365704"/>
            <a:ext cx="2756113" cy="2744246"/>
          </a:xfrm>
          <a:custGeom>
            <a:avLst/>
            <a:gdLst>
              <a:gd name="T0" fmla="*/ 2147483646 w 197"/>
              <a:gd name="T1" fmla="*/ 2147483646 h 196"/>
              <a:gd name="T2" fmla="*/ 2147483646 w 197"/>
              <a:gd name="T3" fmla="*/ 2147483646 h 196"/>
              <a:gd name="T4" fmla="*/ 2147483646 w 197"/>
              <a:gd name="T5" fmla="*/ 2147483646 h 196"/>
              <a:gd name="T6" fmla="*/ 2147483646 w 197"/>
              <a:gd name="T7" fmla="*/ 2147483646 h 196"/>
              <a:gd name="T8" fmla="*/ 2147483646 w 197"/>
              <a:gd name="T9" fmla="*/ 2147483646 h 196"/>
              <a:gd name="T10" fmla="*/ 2147483646 w 197"/>
              <a:gd name="T11" fmla="*/ 2147483646 h 196"/>
              <a:gd name="T12" fmla="*/ 2147483646 w 197"/>
              <a:gd name="T13" fmla="*/ 2147483646 h 196"/>
              <a:gd name="T14" fmla="*/ 2147483646 w 197"/>
              <a:gd name="T15" fmla="*/ 2147483646 h 196"/>
              <a:gd name="T16" fmla="*/ 2147483646 w 197"/>
              <a:gd name="T17" fmla="*/ 2147483646 h 196"/>
              <a:gd name="T18" fmla="*/ 2147483646 w 197"/>
              <a:gd name="T19" fmla="*/ 2147483646 h 196"/>
              <a:gd name="T20" fmla="*/ 2147483646 w 197"/>
              <a:gd name="T21" fmla="*/ 2147483646 h 196"/>
              <a:gd name="T22" fmla="*/ 2147483646 w 197"/>
              <a:gd name="T23" fmla="*/ 0 h 196"/>
              <a:gd name="T24" fmla="*/ 2147483646 w 197"/>
              <a:gd name="T25" fmla="*/ 2147483646 h 196"/>
              <a:gd name="T26" fmla="*/ 2147483646 w 197"/>
              <a:gd name="T27" fmla="*/ 2147483646 h 196"/>
              <a:gd name="T28" fmla="*/ 2147483646 w 197"/>
              <a:gd name="T29" fmla="*/ 2147483646 h 196"/>
              <a:gd name="T30" fmla="*/ 2147483646 w 197"/>
              <a:gd name="T31" fmla="*/ 2147483646 h 196"/>
              <a:gd name="T32" fmla="*/ 2147483646 w 197"/>
              <a:gd name="T33" fmla="*/ 2147483646 h 196"/>
              <a:gd name="T34" fmla="*/ 2147483646 w 197"/>
              <a:gd name="T35" fmla="*/ 2147483646 h 196"/>
              <a:gd name="T36" fmla="*/ 2147483646 w 197"/>
              <a:gd name="T37" fmla="*/ 2147483646 h 196"/>
              <a:gd name="T38" fmla="*/ 2147483646 w 197"/>
              <a:gd name="T39" fmla="*/ 2147483646 h 196"/>
              <a:gd name="T40" fmla="*/ 2147483646 w 197"/>
              <a:gd name="T41" fmla="*/ 2147483646 h 196"/>
              <a:gd name="T42" fmla="*/ 2147483646 w 197"/>
              <a:gd name="T43" fmla="*/ 2147483646 h 196"/>
              <a:gd name="T44" fmla="*/ 2147483646 w 197"/>
              <a:gd name="T45" fmla="*/ 2147483646 h 196"/>
              <a:gd name="T46" fmla="*/ 2147483646 w 197"/>
              <a:gd name="T47" fmla="*/ 2147483646 h 196"/>
              <a:gd name="T48" fmla="*/ 2147483646 w 197"/>
              <a:gd name="T49" fmla="*/ 2147483646 h 196"/>
              <a:gd name="T50" fmla="*/ 2147483646 w 197"/>
              <a:gd name="T51" fmla="*/ 2147483646 h 196"/>
              <a:gd name="T52" fmla="*/ 2147483646 w 197"/>
              <a:gd name="T53" fmla="*/ 2147483646 h 196"/>
              <a:gd name="T54" fmla="*/ 2147483646 w 197"/>
              <a:gd name="T55" fmla="*/ 2147483646 h 196"/>
              <a:gd name="T56" fmla="*/ 2147483646 w 197"/>
              <a:gd name="T57" fmla="*/ 2147483646 h 196"/>
              <a:gd name="T58" fmla="*/ 2147483646 w 197"/>
              <a:gd name="T59" fmla="*/ 2147483646 h 196"/>
              <a:gd name="T60" fmla="*/ 2147483646 w 197"/>
              <a:gd name="T61" fmla="*/ 2147483646 h 196"/>
              <a:gd name="T62" fmla="*/ 2147483646 w 197"/>
              <a:gd name="T63" fmla="*/ 2147483646 h 196"/>
              <a:gd name="T64" fmla="*/ 2147483646 w 197"/>
              <a:gd name="T65" fmla="*/ 2147483646 h 196"/>
              <a:gd name="T66" fmla="*/ 2147483646 w 197"/>
              <a:gd name="T67" fmla="*/ 2147483646 h 196"/>
              <a:gd name="T68" fmla="*/ 2147483646 w 197"/>
              <a:gd name="T69" fmla="*/ 2147483646 h 196"/>
              <a:gd name="T70" fmla="*/ 2147483646 w 197"/>
              <a:gd name="T71" fmla="*/ 2147483646 h 196"/>
              <a:gd name="T72" fmla="*/ 2147483646 w 197"/>
              <a:gd name="T73" fmla="*/ 2147483646 h 196"/>
              <a:gd name="T74" fmla="*/ 2147483646 w 197"/>
              <a:gd name="T75" fmla="*/ 2147483646 h 196"/>
              <a:gd name="T76" fmla="*/ 2147483646 w 197"/>
              <a:gd name="T77" fmla="*/ 2147483646 h 196"/>
              <a:gd name="T78" fmla="*/ 2147483646 w 197"/>
              <a:gd name="T79" fmla="*/ 2147483646 h 196"/>
              <a:gd name="T80" fmla="*/ 2147483646 w 197"/>
              <a:gd name="T81" fmla="*/ 2147483646 h 196"/>
              <a:gd name="T82" fmla="*/ 2147483646 w 197"/>
              <a:gd name="T83" fmla="*/ 2147483646 h 196"/>
              <a:gd name="T84" fmla="*/ 2147483646 w 197"/>
              <a:gd name="T85" fmla="*/ 2147483646 h 196"/>
              <a:gd name="T86" fmla="*/ 2147483646 w 197"/>
              <a:gd name="T87" fmla="*/ 2147483646 h 196"/>
              <a:gd name="T88" fmla="*/ 2147483646 w 197"/>
              <a:gd name="T89" fmla="*/ 2147483646 h 196"/>
              <a:gd name="T90" fmla="*/ 2147483646 w 197"/>
              <a:gd name="T91" fmla="*/ 2147483646 h 196"/>
              <a:gd name="T92" fmla="*/ 2147483646 w 197"/>
              <a:gd name="T93" fmla="*/ 2147483646 h 196"/>
              <a:gd name="T94" fmla="*/ 2147483646 w 197"/>
              <a:gd name="T95" fmla="*/ 2147483646 h 196"/>
              <a:gd name="T96" fmla="*/ 2147483646 w 197"/>
              <a:gd name="T97" fmla="*/ 2147483646 h 196"/>
              <a:gd name="T98" fmla="*/ 2147483646 w 197"/>
              <a:gd name="T99" fmla="*/ 2147483646 h 19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97" h="196">
                <a:moveTo>
                  <a:pt x="195" y="108"/>
                </a:moveTo>
                <a:cubicBezTo>
                  <a:pt x="189" y="107"/>
                  <a:pt x="189" y="107"/>
                  <a:pt x="189" y="107"/>
                </a:cubicBezTo>
                <a:cubicBezTo>
                  <a:pt x="190" y="102"/>
                  <a:pt x="190" y="97"/>
                  <a:pt x="189" y="92"/>
                </a:cubicBezTo>
                <a:cubicBezTo>
                  <a:pt x="195" y="91"/>
                  <a:pt x="195" y="91"/>
                  <a:pt x="195" y="91"/>
                </a:cubicBezTo>
                <a:cubicBezTo>
                  <a:pt x="197" y="90"/>
                  <a:pt x="197" y="89"/>
                  <a:pt x="197" y="88"/>
                </a:cubicBezTo>
                <a:cubicBezTo>
                  <a:pt x="197" y="85"/>
                  <a:pt x="197" y="83"/>
                  <a:pt x="196" y="80"/>
                </a:cubicBezTo>
                <a:cubicBezTo>
                  <a:pt x="196" y="79"/>
                  <a:pt x="195" y="78"/>
                  <a:pt x="194" y="78"/>
                </a:cubicBezTo>
                <a:cubicBezTo>
                  <a:pt x="194" y="78"/>
                  <a:pt x="194" y="78"/>
                  <a:pt x="194" y="78"/>
                </a:cubicBezTo>
                <a:cubicBezTo>
                  <a:pt x="187" y="79"/>
                  <a:pt x="187" y="79"/>
                  <a:pt x="187" y="79"/>
                </a:cubicBezTo>
                <a:cubicBezTo>
                  <a:pt x="186" y="74"/>
                  <a:pt x="185" y="69"/>
                  <a:pt x="183" y="64"/>
                </a:cubicBezTo>
                <a:cubicBezTo>
                  <a:pt x="188" y="61"/>
                  <a:pt x="188" y="61"/>
                  <a:pt x="188" y="61"/>
                </a:cubicBezTo>
                <a:cubicBezTo>
                  <a:pt x="189" y="61"/>
                  <a:pt x="190" y="59"/>
                  <a:pt x="189" y="58"/>
                </a:cubicBezTo>
                <a:cubicBezTo>
                  <a:pt x="188" y="56"/>
                  <a:pt x="187" y="53"/>
                  <a:pt x="186" y="51"/>
                </a:cubicBezTo>
                <a:cubicBezTo>
                  <a:pt x="185" y="50"/>
                  <a:pt x="184" y="49"/>
                  <a:pt x="184" y="49"/>
                </a:cubicBezTo>
                <a:cubicBezTo>
                  <a:pt x="183" y="49"/>
                  <a:pt x="183" y="50"/>
                  <a:pt x="183" y="50"/>
                </a:cubicBezTo>
                <a:cubicBezTo>
                  <a:pt x="177" y="52"/>
                  <a:pt x="177" y="52"/>
                  <a:pt x="177" y="52"/>
                </a:cubicBezTo>
                <a:cubicBezTo>
                  <a:pt x="174" y="48"/>
                  <a:pt x="171" y="44"/>
                  <a:pt x="168" y="40"/>
                </a:cubicBezTo>
                <a:cubicBezTo>
                  <a:pt x="172" y="35"/>
                  <a:pt x="172" y="35"/>
                  <a:pt x="172" y="35"/>
                </a:cubicBezTo>
                <a:cubicBezTo>
                  <a:pt x="173" y="35"/>
                  <a:pt x="173" y="33"/>
                  <a:pt x="173" y="32"/>
                </a:cubicBezTo>
                <a:cubicBezTo>
                  <a:pt x="171" y="30"/>
                  <a:pt x="169" y="28"/>
                  <a:pt x="167" y="26"/>
                </a:cubicBezTo>
                <a:cubicBezTo>
                  <a:pt x="166" y="26"/>
                  <a:pt x="166" y="26"/>
                  <a:pt x="165" y="26"/>
                </a:cubicBezTo>
                <a:cubicBezTo>
                  <a:pt x="164" y="26"/>
                  <a:pt x="164" y="26"/>
                  <a:pt x="163" y="26"/>
                </a:cubicBezTo>
                <a:cubicBezTo>
                  <a:pt x="159" y="30"/>
                  <a:pt x="159" y="30"/>
                  <a:pt x="159" y="30"/>
                </a:cubicBezTo>
                <a:cubicBezTo>
                  <a:pt x="155" y="27"/>
                  <a:pt x="151" y="24"/>
                  <a:pt x="147" y="21"/>
                </a:cubicBezTo>
                <a:cubicBezTo>
                  <a:pt x="150" y="16"/>
                  <a:pt x="150" y="16"/>
                  <a:pt x="150" y="16"/>
                </a:cubicBezTo>
                <a:cubicBezTo>
                  <a:pt x="150" y="15"/>
                  <a:pt x="150" y="13"/>
                  <a:pt x="149" y="13"/>
                </a:cubicBezTo>
                <a:cubicBezTo>
                  <a:pt x="146" y="12"/>
                  <a:pt x="144" y="10"/>
                  <a:pt x="141" y="9"/>
                </a:cubicBezTo>
                <a:cubicBezTo>
                  <a:pt x="141" y="9"/>
                  <a:pt x="140" y="9"/>
                  <a:pt x="140" y="9"/>
                </a:cubicBezTo>
                <a:cubicBezTo>
                  <a:pt x="139" y="9"/>
                  <a:pt x="139" y="9"/>
                  <a:pt x="138" y="10"/>
                </a:cubicBezTo>
                <a:cubicBezTo>
                  <a:pt x="135" y="15"/>
                  <a:pt x="135" y="15"/>
                  <a:pt x="135" y="15"/>
                </a:cubicBezTo>
                <a:cubicBezTo>
                  <a:pt x="133" y="14"/>
                  <a:pt x="130" y="13"/>
                  <a:pt x="128" y="13"/>
                </a:cubicBezTo>
                <a:cubicBezTo>
                  <a:pt x="126" y="12"/>
                  <a:pt x="123" y="11"/>
                  <a:pt x="121" y="10"/>
                </a:cubicBezTo>
                <a:cubicBezTo>
                  <a:pt x="122" y="4"/>
                  <a:pt x="122" y="4"/>
                  <a:pt x="122" y="4"/>
                </a:cubicBezTo>
                <a:cubicBezTo>
                  <a:pt x="122" y="3"/>
                  <a:pt x="121" y="2"/>
                  <a:pt x="120" y="2"/>
                </a:cubicBezTo>
                <a:cubicBezTo>
                  <a:pt x="117" y="1"/>
                  <a:pt x="114" y="1"/>
                  <a:pt x="111" y="0"/>
                </a:cubicBezTo>
                <a:cubicBezTo>
                  <a:pt x="111" y="0"/>
                  <a:pt x="111" y="0"/>
                  <a:pt x="111" y="0"/>
                </a:cubicBezTo>
                <a:cubicBezTo>
                  <a:pt x="110" y="0"/>
                  <a:pt x="109" y="1"/>
                  <a:pt x="109" y="2"/>
                </a:cubicBezTo>
                <a:cubicBezTo>
                  <a:pt x="108" y="8"/>
                  <a:pt x="108" y="8"/>
                  <a:pt x="108" y="8"/>
                </a:cubicBezTo>
                <a:cubicBezTo>
                  <a:pt x="105" y="8"/>
                  <a:pt x="102" y="8"/>
                  <a:pt x="98" y="8"/>
                </a:cubicBezTo>
                <a:cubicBezTo>
                  <a:pt x="98" y="9"/>
                  <a:pt x="98" y="9"/>
                  <a:pt x="98" y="9"/>
                </a:cubicBezTo>
                <a:cubicBezTo>
                  <a:pt x="98" y="9"/>
                  <a:pt x="98" y="9"/>
                  <a:pt x="98" y="9"/>
                </a:cubicBezTo>
                <a:cubicBezTo>
                  <a:pt x="98" y="8"/>
                  <a:pt x="98" y="8"/>
                  <a:pt x="98" y="8"/>
                </a:cubicBezTo>
                <a:cubicBezTo>
                  <a:pt x="98" y="8"/>
                  <a:pt x="98" y="8"/>
                  <a:pt x="98" y="8"/>
                </a:cubicBezTo>
                <a:cubicBezTo>
                  <a:pt x="96" y="8"/>
                  <a:pt x="95" y="8"/>
                  <a:pt x="93" y="8"/>
                </a:cubicBezTo>
                <a:cubicBezTo>
                  <a:pt x="92" y="2"/>
                  <a:pt x="92" y="2"/>
                  <a:pt x="92" y="2"/>
                </a:cubicBezTo>
                <a:cubicBezTo>
                  <a:pt x="91" y="1"/>
                  <a:pt x="90" y="0"/>
                  <a:pt x="89" y="0"/>
                </a:cubicBezTo>
                <a:cubicBezTo>
                  <a:pt x="89" y="0"/>
                  <a:pt x="89" y="0"/>
                  <a:pt x="89" y="0"/>
                </a:cubicBezTo>
                <a:cubicBezTo>
                  <a:pt x="86" y="0"/>
                  <a:pt x="83" y="0"/>
                  <a:pt x="81" y="1"/>
                </a:cubicBezTo>
                <a:cubicBezTo>
                  <a:pt x="79" y="1"/>
                  <a:pt x="79" y="2"/>
                  <a:pt x="79" y="3"/>
                </a:cubicBezTo>
                <a:cubicBezTo>
                  <a:pt x="80" y="10"/>
                  <a:pt x="80" y="10"/>
                  <a:pt x="80" y="10"/>
                </a:cubicBezTo>
                <a:cubicBezTo>
                  <a:pt x="75" y="11"/>
                  <a:pt x="70" y="12"/>
                  <a:pt x="65" y="14"/>
                </a:cubicBezTo>
                <a:cubicBezTo>
                  <a:pt x="62" y="8"/>
                  <a:pt x="62" y="8"/>
                  <a:pt x="62" y="8"/>
                </a:cubicBezTo>
                <a:cubicBezTo>
                  <a:pt x="62" y="8"/>
                  <a:pt x="61" y="7"/>
                  <a:pt x="60" y="7"/>
                </a:cubicBezTo>
                <a:cubicBezTo>
                  <a:pt x="60" y="7"/>
                  <a:pt x="59" y="7"/>
                  <a:pt x="59" y="7"/>
                </a:cubicBezTo>
                <a:cubicBezTo>
                  <a:pt x="57" y="8"/>
                  <a:pt x="54" y="10"/>
                  <a:pt x="52" y="11"/>
                </a:cubicBezTo>
                <a:cubicBezTo>
                  <a:pt x="50" y="12"/>
                  <a:pt x="50" y="13"/>
                  <a:pt x="51" y="14"/>
                </a:cubicBezTo>
                <a:cubicBezTo>
                  <a:pt x="53" y="20"/>
                  <a:pt x="53" y="20"/>
                  <a:pt x="53" y="20"/>
                </a:cubicBezTo>
                <a:cubicBezTo>
                  <a:pt x="49" y="22"/>
                  <a:pt x="45" y="25"/>
                  <a:pt x="41" y="28"/>
                </a:cubicBezTo>
                <a:cubicBezTo>
                  <a:pt x="36" y="24"/>
                  <a:pt x="36" y="24"/>
                  <a:pt x="36" y="24"/>
                </a:cubicBezTo>
                <a:cubicBezTo>
                  <a:pt x="36" y="24"/>
                  <a:pt x="35" y="23"/>
                  <a:pt x="35" y="23"/>
                </a:cubicBezTo>
                <a:cubicBezTo>
                  <a:pt x="34" y="23"/>
                  <a:pt x="33" y="24"/>
                  <a:pt x="33" y="24"/>
                </a:cubicBezTo>
                <a:cubicBezTo>
                  <a:pt x="31" y="26"/>
                  <a:pt x="29" y="28"/>
                  <a:pt x="27" y="30"/>
                </a:cubicBezTo>
                <a:cubicBezTo>
                  <a:pt x="26" y="31"/>
                  <a:pt x="26" y="32"/>
                  <a:pt x="27" y="33"/>
                </a:cubicBezTo>
                <a:cubicBezTo>
                  <a:pt x="31" y="38"/>
                  <a:pt x="31" y="38"/>
                  <a:pt x="31" y="38"/>
                </a:cubicBezTo>
                <a:cubicBezTo>
                  <a:pt x="28" y="41"/>
                  <a:pt x="25" y="45"/>
                  <a:pt x="22" y="50"/>
                </a:cubicBezTo>
                <a:cubicBezTo>
                  <a:pt x="16" y="47"/>
                  <a:pt x="16" y="47"/>
                  <a:pt x="16" y="47"/>
                </a:cubicBezTo>
                <a:cubicBezTo>
                  <a:pt x="16" y="47"/>
                  <a:pt x="16" y="47"/>
                  <a:pt x="15" y="47"/>
                </a:cubicBezTo>
                <a:cubicBezTo>
                  <a:pt x="14" y="47"/>
                  <a:pt x="14" y="47"/>
                  <a:pt x="13" y="48"/>
                </a:cubicBezTo>
                <a:cubicBezTo>
                  <a:pt x="12" y="50"/>
                  <a:pt x="11" y="53"/>
                  <a:pt x="9" y="55"/>
                </a:cubicBezTo>
                <a:cubicBezTo>
                  <a:pt x="9" y="56"/>
                  <a:pt x="9" y="58"/>
                  <a:pt x="10" y="58"/>
                </a:cubicBezTo>
                <a:cubicBezTo>
                  <a:pt x="16" y="61"/>
                  <a:pt x="16" y="61"/>
                  <a:pt x="16" y="61"/>
                </a:cubicBezTo>
                <a:cubicBezTo>
                  <a:pt x="15" y="64"/>
                  <a:pt x="14" y="66"/>
                  <a:pt x="13" y="69"/>
                </a:cubicBezTo>
                <a:cubicBezTo>
                  <a:pt x="12" y="71"/>
                  <a:pt x="11" y="73"/>
                  <a:pt x="11" y="76"/>
                </a:cubicBezTo>
                <a:cubicBezTo>
                  <a:pt x="5" y="75"/>
                  <a:pt x="5" y="75"/>
                  <a:pt x="5" y="75"/>
                </a:cubicBezTo>
                <a:cubicBezTo>
                  <a:pt x="4" y="75"/>
                  <a:pt x="4" y="75"/>
                  <a:pt x="4" y="75"/>
                </a:cubicBezTo>
                <a:cubicBezTo>
                  <a:pt x="3" y="75"/>
                  <a:pt x="2" y="76"/>
                  <a:pt x="2" y="77"/>
                </a:cubicBezTo>
                <a:cubicBezTo>
                  <a:pt x="1" y="80"/>
                  <a:pt x="1" y="82"/>
                  <a:pt x="0" y="85"/>
                </a:cubicBezTo>
                <a:cubicBezTo>
                  <a:pt x="0" y="86"/>
                  <a:pt x="1" y="87"/>
                  <a:pt x="2" y="88"/>
                </a:cubicBezTo>
                <a:cubicBezTo>
                  <a:pt x="8" y="89"/>
                  <a:pt x="8" y="89"/>
                  <a:pt x="8" y="89"/>
                </a:cubicBezTo>
                <a:cubicBezTo>
                  <a:pt x="8" y="94"/>
                  <a:pt x="8" y="99"/>
                  <a:pt x="8" y="104"/>
                </a:cubicBezTo>
                <a:cubicBezTo>
                  <a:pt x="2" y="105"/>
                  <a:pt x="2" y="105"/>
                  <a:pt x="2" y="105"/>
                </a:cubicBezTo>
                <a:cubicBezTo>
                  <a:pt x="1" y="105"/>
                  <a:pt x="0" y="106"/>
                  <a:pt x="0" y="108"/>
                </a:cubicBezTo>
                <a:cubicBezTo>
                  <a:pt x="1" y="110"/>
                  <a:pt x="1" y="113"/>
                  <a:pt x="1" y="116"/>
                </a:cubicBezTo>
                <a:cubicBezTo>
                  <a:pt x="2" y="117"/>
                  <a:pt x="3" y="118"/>
                  <a:pt x="4" y="118"/>
                </a:cubicBezTo>
                <a:cubicBezTo>
                  <a:pt x="4" y="118"/>
                  <a:pt x="4" y="118"/>
                  <a:pt x="4" y="118"/>
                </a:cubicBezTo>
                <a:cubicBezTo>
                  <a:pt x="10" y="117"/>
                  <a:pt x="10" y="117"/>
                  <a:pt x="10" y="117"/>
                </a:cubicBezTo>
                <a:cubicBezTo>
                  <a:pt x="11" y="122"/>
                  <a:pt x="13" y="127"/>
                  <a:pt x="15" y="132"/>
                </a:cubicBezTo>
                <a:cubicBezTo>
                  <a:pt x="9" y="135"/>
                  <a:pt x="9" y="135"/>
                  <a:pt x="9" y="135"/>
                </a:cubicBezTo>
                <a:cubicBezTo>
                  <a:pt x="8" y="135"/>
                  <a:pt x="8" y="136"/>
                  <a:pt x="8" y="138"/>
                </a:cubicBezTo>
                <a:cubicBezTo>
                  <a:pt x="9" y="140"/>
                  <a:pt x="11" y="143"/>
                  <a:pt x="12" y="145"/>
                </a:cubicBezTo>
                <a:cubicBezTo>
                  <a:pt x="12" y="146"/>
                  <a:pt x="13" y="146"/>
                  <a:pt x="14" y="146"/>
                </a:cubicBezTo>
                <a:cubicBezTo>
                  <a:pt x="14" y="146"/>
                  <a:pt x="15" y="146"/>
                  <a:pt x="15" y="146"/>
                </a:cubicBezTo>
                <a:cubicBezTo>
                  <a:pt x="21" y="144"/>
                  <a:pt x="21" y="144"/>
                  <a:pt x="21" y="144"/>
                </a:cubicBezTo>
                <a:cubicBezTo>
                  <a:pt x="23" y="148"/>
                  <a:pt x="26" y="152"/>
                  <a:pt x="29" y="156"/>
                </a:cubicBezTo>
                <a:cubicBezTo>
                  <a:pt x="25" y="160"/>
                  <a:pt x="25" y="160"/>
                  <a:pt x="25" y="160"/>
                </a:cubicBezTo>
                <a:cubicBezTo>
                  <a:pt x="24" y="161"/>
                  <a:pt x="24" y="163"/>
                  <a:pt x="25" y="163"/>
                </a:cubicBezTo>
                <a:cubicBezTo>
                  <a:pt x="27" y="166"/>
                  <a:pt x="29" y="168"/>
                  <a:pt x="31" y="170"/>
                </a:cubicBezTo>
                <a:cubicBezTo>
                  <a:pt x="31" y="170"/>
                  <a:pt x="32" y="170"/>
                  <a:pt x="33" y="170"/>
                </a:cubicBezTo>
                <a:cubicBezTo>
                  <a:pt x="33" y="170"/>
                  <a:pt x="34" y="170"/>
                  <a:pt x="34" y="170"/>
                </a:cubicBezTo>
                <a:cubicBezTo>
                  <a:pt x="39" y="165"/>
                  <a:pt x="39" y="165"/>
                  <a:pt x="39" y="165"/>
                </a:cubicBezTo>
                <a:cubicBezTo>
                  <a:pt x="42" y="169"/>
                  <a:pt x="47" y="172"/>
                  <a:pt x="51" y="174"/>
                </a:cubicBezTo>
                <a:cubicBezTo>
                  <a:pt x="48" y="180"/>
                  <a:pt x="48" y="180"/>
                  <a:pt x="48" y="180"/>
                </a:cubicBezTo>
                <a:cubicBezTo>
                  <a:pt x="48" y="181"/>
                  <a:pt x="48" y="182"/>
                  <a:pt x="49" y="183"/>
                </a:cubicBezTo>
                <a:cubicBezTo>
                  <a:pt x="51" y="184"/>
                  <a:pt x="54" y="186"/>
                  <a:pt x="57" y="187"/>
                </a:cubicBezTo>
                <a:cubicBezTo>
                  <a:pt x="57" y="187"/>
                  <a:pt x="57" y="187"/>
                  <a:pt x="58" y="187"/>
                </a:cubicBezTo>
                <a:cubicBezTo>
                  <a:pt x="58" y="187"/>
                  <a:pt x="59" y="187"/>
                  <a:pt x="59" y="186"/>
                </a:cubicBezTo>
                <a:cubicBezTo>
                  <a:pt x="63" y="181"/>
                  <a:pt x="63" y="181"/>
                  <a:pt x="63" y="181"/>
                </a:cubicBezTo>
                <a:cubicBezTo>
                  <a:pt x="65" y="182"/>
                  <a:pt x="67" y="182"/>
                  <a:pt x="70" y="183"/>
                </a:cubicBezTo>
                <a:cubicBezTo>
                  <a:pt x="72" y="184"/>
                  <a:pt x="74" y="185"/>
                  <a:pt x="77" y="185"/>
                </a:cubicBezTo>
                <a:cubicBezTo>
                  <a:pt x="76" y="192"/>
                  <a:pt x="76" y="192"/>
                  <a:pt x="76" y="192"/>
                </a:cubicBezTo>
                <a:cubicBezTo>
                  <a:pt x="76" y="193"/>
                  <a:pt x="76" y="194"/>
                  <a:pt x="78" y="194"/>
                </a:cubicBezTo>
                <a:cubicBezTo>
                  <a:pt x="81" y="195"/>
                  <a:pt x="83" y="195"/>
                  <a:pt x="86" y="196"/>
                </a:cubicBezTo>
                <a:cubicBezTo>
                  <a:pt x="86" y="196"/>
                  <a:pt x="86" y="196"/>
                  <a:pt x="86" y="196"/>
                </a:cubicBezTo>
                <a:cubicBezTo>
                  <a:pt x="87" y="196"/>
                  <a:pt x="88" y="195"/>
                  <a:pt x="89" y="194"/>
                </a:cubicBezTo>
                <a:cubicBezTo>
                  <a:pt x="90" y="188"/>
                  <a:pt x="90" y="188"/>
                  <a:pt x="90" y="188"/>
                </a:cubicBezTo>
                <a:cubicBezTo>
                  <a:pt x="93" y="188"/>
                  <a:pt x="96" y="188"/>
                  <a:pt x="99" y="188"/>
                </a:cubicBezTo>
                <a:cubicBezTo>
                  <a:pt x="101" y="188"/>
                  <a:pt x="103" y="188"/>
                  <a:pt x="105" y="188"/>
                </a:cubicBezTo>
                <a:cubicBezTo>
                  <a:pt x="106" y="194"/>
                  <a:pt x="106" y="194"/>
                  <a:pt x="106" y="194"/>
                </a:cubicBezTo>
                <a:cubicBezTo>
                  <a:pt x="106" y="195"/>
                  <a:pt x="107" y="196"/>
                  <a:pt x="108" y="196"/>
                </a:cubicBezTo>
                <a:cubicBezTo>
                  <a:pt x="108" y="196"/>
                  <a:pt x="108" y="196"/>
                  <a:pt x="108" y="196"/>
                </a:cubicBezTo>
                <a:cubicBezTo>
                  <a:pt x="111" y="196"/>
                  <a:pt x="114" y="195"/>
                  <a:pt x="117" y="195"/>
                </a:cubicBezTo>
                <a:cubicBezTo>
                  <a:pt x="118" y="195"/>
                  <a:pt x="119" y="194"/>
                  <a:pt x="119" y="192"/>
                </a:cubicBezTo>
                <a:cubicBezTo>
                  <a:pt x="118" y="186"/>
                  <a:pt x="118" y="186"/>
                  <a:pt x="118" y="186"/>
                </a:cubicBezTo>
                <a:cubicBezTo>
                  <a:pt x="123" y="185"/>
                  <a:pt x="128" y="184"/>
                  <a:pt x="133" y="182"/>
                </a:cubicBezTo>
                <a:cubicBezTo>
                  <a:pt x="135" y="187"/>
                  <a:pt x="135" y="187"/>
                  <a:pt x="135" y="187"/>
                </a:cubicBezTo>
                <a:cubicBezTo>
                  <a:pt x="136" y="188"/>
                  <a:pt x="137" y="189"/>
                  <a:pt x="137" y="189"/>
                </a:cubicBezTo>
                <a:cubicBezTo>
                  <a:pt x="138" y="189"/>
                  <a:pt x="138" y="189"/>
                  <a:pt x="138" y="188"/>
                </a:cubicBezTo>
                <a:cubicBezTo>
                  <a:pt x="141" y="187"/>
                  <a:pt x="143" y="186"/>
                  <a:pt x="146" y="185"/>
                </a:cubicBezTo>
                <a:cubicBezTo>
                  <a:pt x="147" y="184"/>
                  <a:pt x="148" y="183"/>
                  <a:pt x="147" y="182"/>
                </a:cubicBezTo>
                <a:cubicBezTo>
                  <a:pt x="144" y="176"/>
                  <a:pt x="144" y="176"/>
                  <a:pt x="144" y="176"/>
                </a:cubicBezTo>
                <a:cubicBezTo>
                  <a:pt x="149" y="174"/>
                  <a:pt x="153" y="171"/>
                  <a:pt x="157" y="167"/>
                </a:cubicBezTo>
                <a:cubicBezTo>
                  <a:pt x="161" y="172"/>
                  <a:pt x="161" y="172"/>
                  <a:pt x="161" y="172"/>
                </a:cubicBezTo>
                <a:cubicBezTo>
                  <a:pt x="162" y="172"/>
                  <a:pt x="162" y="172"/>
                  <a:pt x="163" y="172"/>
                </a:cubicBezTo>
                <a:cubicBezTo>
                  <a:pt x="164" y="172"/>
                  <a:pt x="164" y="172"/>
                  <a:pt x="165" y="172"/>
                </a:cubicBezTo>
                <a:cubicBezTo>
                  <a:pt x="167" y="170"/>
                  <a:pt x="169" y="168"/>
                  <a:pt x="171" y="166"/>
                </a:cubicBezTo>
                <a:cubicBezTo>
                  <a:pt x="172" y="165"/>
                  <a:pt x="172" y="164"/>
                  <a:pt x="171" y="163"/>
                </a:cubicBezTo>
                <a:cubicBezTo>
                  <a:pt x="166" y="158"/>
                  <a:pt x="166" y="158"/>
                  <a:pt x="166" y="158"/>
                </a:cubicBezTo>
                <a:cubicBezTo>
                  <a:pt x="170" y="155"/>
                  <a:pt x="173" y="150"/>
                  <a:pt x="176" y="146"/>
                </a:cubicBezTo>
                <a:cubicBezTo>
                  <a:pt x="181" y="149"/>
                  <a:pt x="181" y="149"/>
                  <a:pt x="181" y="149"/>
                </a:cubicBezTo>
                <a:cubicBezTo>
                  <a:pt x="182" y="149"/>
                  <a:pt x="182" y="149"/>
                  <a:pt x="182" y="149"/>
                </a:cubicBezTo>
                <a:cubicBezTo>
                  <a:pt x="183" y="149"/>
                  <a:pt x="184" y="149"/>
                  <a:pt x="184" y="148"/>
                </a:cubicBezTo>
                <a:cubicBezTo>
                  <a:pt x="186" y="146"/>
                  <a:pt x="187" y="143"/>
                  <a:pt x="188" y="140"/>
                </a:cubicBezTo>
                <a:cubicBezTo>
                  <a:pt x="189" y="139"/>
                  <a:pt x="188" y="138"/>
                  <a:pt x="187" y="138"/>
                </a:cubicBezTo>
                <a:cubicBezTo>
                  <a:pt x="182" y="134"/>
                  <a:pt x="182" y="134"/>
                  <a:pt x="182" y="134"/>
                </a:cubicBezTo>
                <a:cubicBezTo>
                  <a:pt x="183" y="132"/>
                  <a:pt x="184" y="130"/>
                  <a:pt x="185" y="127"/>
                </a:cubicBezTo>
                <a:cubicBezTo>
                  <a:pt x="186" y="125"/>
                  <a:pt x="186" y="122"/>
                  <a:pt x="187" y="120"/>
                </a:cubicBezTo>
                <a:cubicBezTo>
                  <a:pt x="193" y="121"/>
                  <a:pt x="193" y="121"/>
                  <a:pt x="193" y="121"/>
                </a:cubicBezTo>
                <a:cubicBezTo>
                  <a:pt x="193" y="121"/>
                  <a:pt x="193" y="121"/>
                  <a:pt x="193" y="121"/>
                </a:cubicBezTo>
                <a:cubicBezTo>
                  <a:pt x="194" y="121"/>
                  <a:pt x="195" y="120"/>
                  <a:pt x="196" y="119"/>
                </a:cubicBezTo>
                <a:cubicBezTo>
                  <a:pt x="196" y="116"/>
                  <a:pt x="197" y="113"/>
                  <a:pt x="197" y="111"/>
                </a:cubicBezTo>
                <a:cubicBezTo>
                  <a:pt x="197" y="110"/>
                  <a:pt x="196" y="108"/>
                  <a:pt x="195" y="108"/>
                </a:cubicBezTo>
                <a:close/>
              </a:path>
            </a:pathLst>
          </a:custGeom>
          <a:solidFill>
            <a:schemeClr val="accent1"/>
          </a:solidFill>
          <a:ln>
            <a:noFill/>
          </a:ln>
          <a:extLst/>
        </p:spPr>
        <p:txBody>
          <a:bodyPr/>
          <a:lstStyle/>
          <a:p>
            <a:pPr defTabSz="912813" eaLnBrk="0" fontAlgn="base" hangingPunct="0">
              <a:spcBef>
                <a:spcPct val="0"/>
              </a:spcBef>
              <a:spcAft>
                <a:spcPct val="0"/>
              </a:spcAft>
            </a:pPr>
            <a:endParaRPr lang="zh-CN" altLang="en-US">
              <a:solidFill>
                <a:prstClr val="black"/>
              </a:solidFill>
              <a:latin typeface="Lato Light"/>
              <a:ea typeface="MS PGothic" panose="020B0600070205080204" pitchFamily="34" charset="-128"/>
            </a:endParaRPr>
          </a:p>
        </p:txBody>
      </p:sp>
      <p:sp>
        <p:nvSpPr>
          <p:cNvPr id="4" name="Freeform 7"/>
          <p:cNvSpPr>
            <a:spLocks/>
          </p:cNvSpPr>
          <p:nvPr/>
        </p:nvSpPr>
        <p:spPr bwMode="auto">
          <a:xfrm>
            <a:off x="3279068" y="3712610"/>
            <a:ext cx="2027776" cy="2015909"/>
          </a:xfrm>
          <a:custGeom>
            <a:avLst/>
            <a:gdLst>
              <a:gd name="T0" fmla="*/ 2147483646 w 145"/>
              <a:gd name="T1" fmla="*/ 2147483646 h 144"/>
              <a:gd name="T2" fmla="*/ 2147483646 w 145"/>
              <a:gd name="T3" fmla="*/ 2147483646 h 144"/>
              <a:gd name="T4" fmla="*/ 2147483646 w 145"/>
              <a:gd name="T5" fmla="*/ 2147483646 h 144"/>
              <a:gd name="T6" fmla="*/ 2147483646 w 145"/>
              <a:gd name="T7" fmla="*/ 2147483646 h 144"/>
              <a:gd name="T8" fmla="*/ 2147483646 w 145"/>
              <a:gd name="T9" fmla="*/ 2147483646 h 144"/>
              <a:gd name="T10" fmla="*/ 2147483646 w 145"/>
              <a:gd name="T11" fmla="*/ 2147483646 h 144"/>
              <a:gd name="T12" fmla="*/ 2147483646 w 145"/>
              <a:gd name="T13" fmla="*/ 2147483646 h 144"/>
              <a:gd name="T14" fmla="*/ 2147483646 w 145"/>
              <a:gd name="T15" fmla="*/ 2147483646 h 144"/>
              <a:gd name="T16" fmla="*/ 2147483646 w 145"/>
              <a:gd name="T17" fmla="*/ 2147483646 h 144"/>
              <a:gd name="T18" fmla="*/ 2147483646 w 145"/>
              <a:gd name="T19" fmla="*/ 2147483646 h 144"/>
              <a:gd name="T20" fmla="*/ 2147483646 w 145"/>
              <a:gd name="T21" fmla="*/ 2147483646 h 144"/>
              <a:gd name="T22" fmla="*/ 2147483646 w 145"/>
              <a:gd name="T23" fmla="*/ 2147483646 h 144"/>
              <a:gd name="T24" fmla="*/ 2147483646 w 145"/>
              <a:gd name="T25" fmla="*/ 2147483646 h 144"/>
              <a:gd name="T26" fmla="*/ 2147483646 w 145"/>
              <a:gd name="T27" fmla="*/ 2147483646 h 144"/>
              <a:gd name="T28" fmla="*/ 2147483646 w 145"/>
              <a:gd name="T29" fmla="*/ 0 h 144"/>
              <a:gd name="T30" fmla="*/ 2147483646 w 145"/>
              <a:gd name="T31" fmla="*/ 2147483646 h 144"/>
              <a:gd name="T32" fmla="*/ 2147483646 w 145"/>
              <a:gd name="T33" fmla="*/ 2147483646 h 144"/>
              <a:gd name="T34" fmla="*/ 2147483646 w 145"/>
              <a:gd name="T35" fmla="*/ 2147483646 h 144"/>
              <a:gd name="T36" fmla="*/ 2147483646 w 145"/>
              <a:gd name="T37" fmla="*/ 0 h 144"/>
              <a:gd name="T38" fmla="*/ 2147483646 w 145"/>
              <a:gd name="T39" fmla="*/ 2147483646 h 144"/>
              <a:gd name="T40" fmla="*/ 2147483646 w 145"/>
              <a:gd name="T41" fmla="*/ 2147483646 h 144"/>
              <a:gd name="T42" fmla="*/ 2147483646 w 145"/>
              <a:gd name="T43" fmla="*/ 2147483646 h 144"/>
              <a:gd name="T44" fmla="*/ 2147483646 w 145"/>
              <a:gd name="T45" fmla="*/ 2147483646 h 144"/>
              <a:gd name="T46" fmla="*/ 2147483646 w 145"/>
              <a:gd name="T47" fmla="*/ 2147483646 h 144"/>
              <a:gd name="T48" fmla="*/ 2147483646 w 145"/>
              <a:gd name="T49" fmla="*/ 2147483646 h 144"/>
              <a:gd name="T50" fmla="*/ 2147483646 w 145"/>
              <a:gd name="T51" fmla="*/ 2147483646 h 144"/>
              <a:gd name="T52" fmla="*/ 2147483646 w 145"/>
              <a:gd name="T53" fmla="*/ 2147483646 h 144"/>
              <a:gd name="T54" fmla="*/ 2147483646 w 145"/>
              <a:gd name="T55" fmla="*/ 2147483646 h 144"/>
              <a:gd name="T56" fmla="*/ 2147483646 w 145"/>
              <a:gd name="T57" fmla="*/ 2147483646 h 144"/>
              <a:gd name="T58" fmla="*/ 2147483646 w 145"/>
              <a:gd name="T59" fmla="*/ 2147483646 h 144"/>
              <a:gd name="T60" fmla="*/ 2147483646 w 145"/>
              <a:gd name="T61" fmla="*/ 2147483646 h 144"/>
              <a:gd name="T62" fmla="*/ 2147483646 w 145"/>
              <a:gd name="T63" fmla="*/ 2147483646 h 144"/>
              <a:gd name="T64" fmla="*/ 0 w 145"/>
              <a:gd name="T65" fmla="*/ 2147483646 h 144"/>
              <a:gd name="T66" fmla="*/ 2147483646 w 145"/>
              <a:gd name="T67" fmla="*/ 2147483646 h 144"/>
              <a:gd name="T68" fmla="*/ 2147483646 w 145"/>
              <a:gd name="T69" fmla="*/ 2147483646 h 144"/>
              <a:gd name="T70" fmla="*/ 2147483646 w 145"/>
              <a:gd name="T71" fmla="*/ 2147483646 h 144"/>
              <a:gd name="T72" fmla="*/ 2147483646 w 145"/>
              <a:gd name="T73" fmla="*/ 2147483646 h 144"/>
              <a:gd name="T74" fmla="*/ 2147483646 w 145"/>
              <a:gd name="T75" fmla="*/ 2147483646 h 144"/>
              <a:gd name="T76" fmla="*/ 2147483646 w 145"/>
              <a:gd name="T77" fmla="*/ 2147483646 h 144"/>
              <a:gd name="T78" fmla="*/ 2147483646 w 145"/>
              <a:gd name="T79" fmla="*/ 2147483646 h 144"/>
              <a:gd name="T80" fmla="*/ 2147483646 w 145"/>
              <a:gd name="T81" fmla="*/ 2147483646 h 144"/>
              <a:gd name="T82" fmla="*/ 2147483646 w 145"/>
              <a:gd name="T83" fmla="*/ 2147483646 h 144"/>
              <a:gd name="T84" fmla="*/ 2147483646 w 145"/>
              <a:gd name="T85" fmla="*/ 2147483646 h 144"/>
              <a:gd name="T86" fmla="*/ 2147483646 w 145"/>
              <a:gd name="T87" fmla="*/ 2147483646 h 144"/>
              <a:gd name="T88" fmla="*/ 2147483646 w 145"/>
              <a:gd name="T89" fmla="*/ 2147483646 h 144"/>
              <a:gd name="T90" fmla="*/ 2147483646 w 145"/>
              <a:gd name="T91" fmla="*/ 2147483646 h 144"/>
              <a:gd name="T92" fmla="*/ 2147483646 w 145"/>
              <a:gd name="T93" fmla="*/ 2147483646 h 144"/>
              <a:gd name="T94" fmla="*/ 2147483646 w 145"/>
              <a:gd name="T95" fmla="*/ 2147483646 h 144"/>
              <a:gd name="T96" fmla="*/ 2147483646 w 145"/>
              <a:gd name="T97" fmla="*/ 2147483646 h 144"/>
              <a:gd name="T98" fmla="*/ 2147483646 w 145"/>
              <a:gd name="T99" fmla="*/ 2147483646 h 144"/>
              <a:gd name="T100" fmla="*/ 2147483646 w 145"/>
              <a:gd name="T101" fmla="*/ 2147483646 h 144"/>
              <a:gd name="T102" fmla="*/ 2147483646 w 145"/>
              <a:gd name="T103" fmla="*/ 2147483646 h 144"/>
              <a:gd name="T104" fmla="*/ 2147483646 w 145"/>
              <a:gd name="T105" fmla="*/ 2147483646 h 144"/>
              <a:gd name="T106" fmla="*/ 2147483646 w 145"/>
              <a:gd name="T107" fmla="*/ 2147483646 h 144"/>
              <a:gd name="T108" fmla="*/ 2147483646 w 145"/>
              <a:gd name="T109" fmla="*/ 2147483646 h 144"/>
              <a:gd name="T110" fmla="*/ 2147483646 w 145"/>
              <a:gd name="T111" fmla="*/ 2147483646 h 144"/>
              <a:gd name="T112" fmla="*/ 2147483646 w 145"/>
              <a:gd name="T113" fmla="*/ 2147483646 h 144"/>
              <a:gd name="T114" fmla="*/ 2147483646 w 145"/>
              <a:gd name="T115" fmla="*/ 2147483646 h 144"/>
              <a:gd name="T116" fmla="*/ 2147483646 w 145"/>
              <a:gd name="T117" fmla="*/ 2147483646 h 144"/>
              <a:gd name="T118" fmla="*/ 2147483646 w 145"/>
              <a:gd name="T119" fmla="*/ 2147483646 h 144"/>
              <a:gd name="T120" fmla="*/ 2147483646 w 145"/>
              <a:gd name="T121" fmla="*/ 2147483646 h 14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45" h="144">
                <a:moveTo>
                  <a:pt x="143" y="79"/>
                </a:moveTo>
                <a:cubicBezTo>
                  <a:pt x="135" y="77"/>
                  <a:pt x="135" y="77"/>
                  <a:pt x="135" y="77"/>
                </a:cubicBezTo>
                <a:cubicBezTo>
                  <a:pt x="135" y="74"/>
                  <a:pt x="135" y="70"/>
                  <a:pt x="135" y="67"/>
                </a:cubicBezTo>
                <a:cubicBezTo>
                  <a:pt x="143" y="65"/>
                  <a:pt x="143" y="65"/>
                  <a:pt x="143" y="65"/>
                </a:cubicBezTo>
                <a:cubicBezTo>
                  <a:pt x="144" y="65"/>
                  <a:pt x="145" y="64"/>
                  <a:pt x="145" y="63"/>
                </a:cubicBezTo>
                <a:cubicBezTo>
                  <a:pt x="145" y="59"/>
                  <a:pt x="144" y="56"/>
                  <a:pt x="143" y="53"/>
                </a:cubicBezTo>
                <a:cubicBezTo>
                  <a:pt x="143" y="52"/>
                  <a:pt x="142" y="51"/>
                  <a:pt x="141" y="51"/>
                </a:cubicBezTo>
                <a:cubicBezTo>
                  <a:pt x="141" y="51"/>
                  <a:pt x="141" y="51"/>
                  <a:pt x="141" y="51"/>
                </a:cubicBezTo>
                <a:cubicBezTo>
                  <a:pt x="132" y="53"/>
                  <a:pt x="132" y="53"/>
                  <a:pt x="132" y="53"/>
                </a:cubicBezTo>
                <a:cubicBezTo>
                  <a:pt x="131" y="50"/>
                  <a:pt x="130" y="48"/>
                  <a:pt x="129" y="45"/>
                </a:cubicBezTo>
                <a:cubicBezTo>
                  <a:pt x="128" y="45"/>
                  <a:pt x="128" y="44"/>
                  <a:pt x="128" y="44"/>
                </a:cubicBezTo>
                <a:cubicBezTo>
                  <a:pt x="135" y="39"/>
                  <a:pt x="135" y="39"/>
                  <a:pt x="135" y="39"/>
                </a:cubicBezTo>
                <a:cubicBezTo>
                  <a:pt x="136" y="38"/>
                  <a:pt x="136" y="37"/>
                  <a:pt x="136" y="36"/>
                </a:cubicBezTo>
                <a:cubicBezTo>
                  <a:pt x="134" y="33"/>
                  <a:pt x="132" y="30"/>
                  <a:pt x="130" y="28"/>
                </a:cubicBezTo>
                <a:cubicBezTo>
                  <a:pt x="130" y="27"/>
                  <a:pt x="129" y="27"/>
                  <a:pt x="129" y="27"/>
                </a:cubicBezTo>
                <a:cubicBezTo>
                  <a:pt x="128" y="27"/>
                  <a:pt x="128" y="27"/>
                  <a:pt x="127" y="27"/>
                </a:cubicBezTo>
                <a:cubicBezTo>
                  <a:pt x="120" y="32"/>
                  <a:pt x="120" y="32"/>
                  <a:pt x="120" y="32"/>
                </a:cubicBezTo>
                <a:cubicBezTo>
                  <a:pt x="118" y="29"/>
                  <a:pt x="115" y="27"/>
                  <a:pt x="113" y="25"/>
                </a:cubicBezTo>
                <a:cubicBezTo>
                  <a:pt x="118" y="18"/>
                  <a:pt x="118" y="18"/>
                  <a:pt x="118" y="18"/>
                </a:cubicBezTo>
                <a:cubicBezTo>
                  <a:pt x="118" y="17"/>
                  <a:pt x="118" y="15"/>
                  <a:pt x="117" y="15"/>
                </a:cubicBezTo>
                <a:cubicBezTo>
                  <a:pt x="114" y="13"/>
                  <a:pt x="112" y="11"/>
                  <a:pt x="109" y="9"/>
                </a:cubicBezTo>
                <a:cubicBezTo>
                  <a:pt x="109" y="9"/>
                  <a:pt x="108" y="9"/>
                  <a:pt x="108" y="9"/>
                </a:cubicBezTo>
                <a:cubicBezTo>
                  <a:pt x="107" y="9"/>
                  <a:pt x="106" y="9"/>
                  <a:pt x="106" y="10"/>
                </a:cubicBezTo>
                <a:cubicBezTo>
                  <a:pt x="101" y="17"/>
                  <a:pt x="101" y="17"/>
                  <a:pt x="101" y="17"/>
                </a:cubicBezTo>
                <a:cubicBezTo>
                  <a:pt x="98" y="16"/>
                  <a:pt x="96" y="15"/>
                  <a:pt x="93" y="14"/>
                </a:cubicBezTo>
                <a:cubicBezTo>
                  <a:pt x="92" y="14"/>
                  <a:pt x="92" y="13"/>
                  <a:pt x="92" y="13"/>
                </a:cubicBezTo>
                <a:cubicBezTo>
                  <a:pt x="93" y="5"/>
                  <a:pt x="93" y="5"/>
                  <a:pt x="93" y="5"/>
                </a:cubicBezTo>
                <a:cubicBezTo>
                  <a:pt x="94" y="4"/>
                  <a:pt x="93" y="2"/>
                  <a:pt x="92" y="2"/>
                </a:cubicBezTo>
                <a:cubicBezTo>
                  <a:pt x="88" y="1"/>
                  <a:pt x="85" y="1"/>
                  <a:pt x="82" y="0"/>
                </a:cubicBezTo>
                <a:cubicBezTo>
                  <a:pt x="82" y="0"/>
                  <a:pt x="82" y="0"/>
                  <a:pt x="82" y="0"/>
                </a:cubicBezTo>
                <a:cubicBezTo>
                  <a:pt x="81" y="0"/>
                  <a:pt x="80" y="1"/>
                  <a:pt x="80" y="2"/>
                </a:cubicBezTo>
                <a:cubicBezTo>
                  <a:pt x="78" y="10"/>
                  <a:pt x="78" y="10"/>
                  <a:pt x="78" y="10"/>
                </a:cubicBezTo>
                <a:cubicBezTo>
                  <a:pt x="76" y="10"/>
                  <a:pt x="74" y="10"/>
                  <a:pt x="72" y="10"/>
                </a:cubicBezTo>
                <a:cubicBezTo>
                  <a:pt x="72" y="10"/>
                  <a:pt x="72" y="10"/>
                  <a:pt x="72" y="10"/>
                </a:cubicBezTo>
                <a:cubicBezTo>
                  <a:pt x="71" y="10"/>
                  <a:pt x="69" y="10"/>
                  <a:pt x="68" y="10"/>
                </a:cubicBezTo>
                <a:cubicBezTo>
                  <a:pt x="66" y="2"/>
                  <a:pt x="66" y="2"/>
                  <a:pt x="66" y="2"/>
                </a:cubicBezTo>
                <a:cubicBezTo>
                  <a:pt x="66" y="1"/>
                  <a:pt x="65" y="0"/>
                  <a:pt x="64" y="0"/>
                </a:cubicBezTo>
                <a:cubicBezTo>
                  <a:pt x="64" y="0"/>
                  <a:pt x="64" y="0"/>
                  <a:pt x="63" y="0"/>
                </a:cubicBezTo>
                <a:cubicBezTo>
                  <a:pt x="60" y="0"/>
                  <a:pt x="57" y="1"/>
                  <a:pt x="54" y="2"/>
                </a:cubicBezTo>
                <a:cubicBezTo>
                  <a:pt x="53" y="2"/>
                  <a:pt x="52" y="3"/>
                  <a:pt x="52" y="4"/>
                </a:cubicBezTo>
                <a:cubicBezTo>
                  <a:pt x="54" y="13"/>
                  <a:pt x="54" y="13"/>
                  <a:pt x="54" y="13"/>
                </a:cubicBezTo>
                <a:cubicBezTo>
                  <a:pt x="50" y="14"/>
                  <a:pt x="47" y="15"/>
                  <a:pt x="45" y="17"/>
                </a:cubicBezTo>
                <a:cubicBezTo>
                  <a:pt x="39" y="10"/>
                  <a:pt x="39" y="10"/>
                  <a:pt x="39" y="10"/>
                </a:cubicBezTo>
                <a:cubicBezTo>
                  <a:pt x="39" y="9"/>
                  <a:pt x="38" y="9"/>
                  <a:pt x="38" y="9"/>
                </a:cubicBezTo>
                <a:cubicBezTo>
                  <a:pt x="37" y="9"/>
                  <a:pt x="37" y="9"/>
                  <a:pt x="36" y="9"/>
                </a:cubicBezTo>
                <a:cubicBezTo>
                  <a:pt x="34" y="11"/>
                  <a:pt x="31" y="12"/>
                  <a:pt x="28" y="14"/>
                </a:cubicBezTo>
                <a:cubicBezTo>
                  <a:pt x="27" y="15"/>
                  <a:pt x="27" y="16"/>
                  <a:pt x="28" y="17"/>
                </a:cubicBezTo>
                <a:cubicBezTo>
                  <a:pt x="32" y="25"/>
                  <a:pt x="32" y="25"/>
                  <a:pt x="32" y="25"/>
                </a:cubicBezTo>
                <a:cubicBezTo>
                  <a:pt x="30" y="27"/>
                  <a:pt x="28" y="29"/>
                  <a:pt x="25" y="32"/>
                </a:cubicBezTo>
                <a:cubicBezTo>
                  <a:pt x="18" y="27"/>
                  <a:pt x="18" y="27"/>
                  <a:pt x="18" y="27"/>
                </a:cubicBezTo>
                <a:cubicBezTo>
                  <a:pt x="18" y="27"/>
                  <a:pt x="17" y="27"/>
                  <a:pt x="17" y="27"/>
                </a:cubicBezTo>
                <a:cubicBezTo>
                  <a:pt x="16" y="27"/>
                  <a:pt x="15" y="27"/>
                  <a:pt x="15" y="28"/>
                </a:cubicBezTo>
                <a:cubicBezTo>
                  <a:pt x="13" y="30"/>
                  <a:pt x="11" y="33"/>
                  <a:pt x="9" y="36"/>
                </a:cubicBezTo>
                <a:cubicBezTo>
                  <a:pt x="9" y="37"/>
                  <a:pt x="9" y="38"/>
                  <a:pt x="10" y="39"/>
                </a:cubicBezTo>
                <a:cubicBezTo>
                  <a:pt x="17" y="44"/>
                  <a:pt x="17" y="44"/>
                  <a:pt x="17" y="44"/>
                </a:cubicBezTo>
                <a:cubicBezTo>
                  <a:pt x="16" y="46"/>
                  <a:pt x="15" y="49"/>
                  <a:pt x="14" y="52"/>
                </a:cubicBezTo>
                <a:cubicBezTo>
                  <a:pt x="14" y="52"/>
                  <a:pt x="14" y="53"/>
                  <a:pt x="14" y="53"/>
                </a:cubicBezTo>
                <a:cubicBezTo>
                  <a:pt x="5" y="51"/>
                  <a:pt x="5" y="51"/>
                  <a:pt x="5" y="51"/>
                </a:cubicBezTo>
                <a:cubicBezTo>
                  <a:pt x="5" y="51"/>
                  <a:pt x="5" y="51"/>
                  <a:pt x="4" y="51"/>
                </a:cubicBezTo>
                <a:cubicBezTo>
                  <a:pt x="3" y="51"/>
                  <a:pt x="3" y="52"/>
                  <a:pt x="2" y="53"/>
                </a:cubicBezTo>
                <a:cubicBezTo>
                  <a:pt x="1" y="56"/>
                  <a:pt x="1" y="60"/>
                  <a:pt x="0" y="63"/>
                </a:cubicBezTo>
                <a:cubicBezTo>
                  <a:pt x="0" y="64"/>
                  <a:pt x="1" y="65"/>
                  <a:pt x="2" y="65"/>
                </a:cubicBezTo>
                <a:cubicBezTo>
                  <a:pt x="11" y="67"/>
                  <a:pt x="11" y="67"/>
                  <a:pt x="11" y="67"/>
                </a:cubicBezTo>
                <a:cubicBezTo>
                  <a:pt x="10" y="70"/>
                  <a:pt x="10" y="74"/>
                  <a:pt x="11" y="77"/>
                </a:cubicBezTo>
                <a:cubicBezTo>
                  <a:pt x="2" y="79"/>
                  <a:pt x="2" y="79"/>
                  <a:pt x="2" y="79"/>
                </a:cubicBezTo>
                <a:cubicBezTo>
                  <a:pt x="1" y="79"/>
                  <a:pt x="0" y="80"/>
                  <a:pt x="0" y="82"/>
                </a:cubicBezTo>
                <a:cubicBezTo>
                  <a:pt x="1" y="85"/>
                  <a:pt x="2" y="88"/>
                  <a:pt x="2" y="91"/>
                </a:cubicBezTo>
                <a:cubicBezTo>
                  <a:pt x="3" y="92"/>
                  <a:pt x="4" y="93"/>
                  <a:pt x="5" y="93"/>
                </a:cubicBezTo>
                <a:cubicBezTo>
                  <a:pt x="5" y="93"/>
                  <a:pt x="5" y="93"/>
                  <a:pt x="5" y="93"/>
                </a:cubicBezTo>
                <a:cubicBezTo>
                  <a:pt x="14" y="91"/>
                  <a:pt x="14" y="91"/>
                  <a:pt x="14" y="91"/>
                </a:cubicBezTo>
                <a:cubicBezTo>
                  <a:pt x="15" y="94"/>
                  <a:pt x="16" y="97"/>
                  <a:pt x="17" y="99"/>
                </a:cubicBezTo>
                <a:cubicBezTo>
                  <a:pt x="17" y="100"/>
                  <a:pt x="17" y="100"/>
                  <a:pt x="17" y="100"/>
                </a:cubicBezTo>
                <a:cubicBezTo>
                  <a:pt x="10" y="105"/>
                  <a:pt x="10" y="105"/>
                  <a:pt x="10" y="105"/>
                </a:cubicBezTo>
                <a:cubicBezTo>
                  <a:pt x="9" y="106"/>
                  <a:pt x="9" y="107"/>
                  <a:pt x="10" y="108"/>
                </a:cubicBezTo>
                <a:cubicBezTo>
                  <a:pt x="11" y="111"/>
                  <a:pt x="13" y="114"/>
                  <a:pt x="15" y="117"/>
                </a:cubicBezTo>
                <a:cubicBezTo>
                  <a:pt x="16" y="117"/>
                  <a:pt x="16" y="117"/>
                  <a:pt x="17" y="117"/>
                </a:cubicBezTo>
                <a:cubicBezTo>
                  <a:pt x="17" y="117"/>
                  <a:pt x="18" y="117"/>
                  <a:pt x="18" y="117"/>
                </a:cubicBezTo>
                <a:cubicBezTo>
                  <a:pt x="26" y="112"/>
                  <a:pt x="26" y="112"/>
                  <a:pt x="26" y="112"/>
                </a:cubicBezTo>
                <a:cubicBezTo>
                  <a:pt x="28" y="115"/>
                  <a:pt x="30" y="117"/>
                  <a:pt x="33" y="119"/>
                </a:cubicBezTo>
                <a:cubicBezTo>
                  <a:pt x="28" y="127"/>
                  <a:pt x="28" y="127"/>
                  <a:pt x="28" y="127"/>
                </a:cubicBezTo>
                <a:cubicBezTo>
                  <a:pt x="27" y="128"/>
                  <a:pt x="27" y="129"/>
                  <a:pt x="28" y="130"/>
                </a:cubicBezTo>
                <a:cubicBezTo>
                  <a:pt x="31" y="132"/>
                  <a:pt x="34" y="133"/>
                  <a:pt x="37" y="135"/>
                </a:cubicBezTo>
                <a:cubicBezTo>
                  <a:pt x="37" y="135"/>
                  <a:pt x="37" y="135"/>
                  <a:pt x="38" y="135"/>
                </a:cubicBezTo>
                <a:cubicBezTo>
                  <a:pt x="38" y="135"/>
                  <a:pt x="39" y="135"/>
                  <a:pt x="40" y="134"/>
                </a:cubicBezTo>
                <a:cubicBezTo>
                  <a:pt x="45" y="127"/>
                  <a:pt x="45" y="127"/>
                  <a:pt x="45" y="127"/>
                </a:cubicBezTo>
                <a:cubicBezTo>
                  <a:pt x="47" y="129"/>
                  <a:pt x="50" y="130"/>
                  <a:pt x="53" y="131"/>
                </a:cubicBezTo>
                <a:cubicBezTo>
                  <a:pt x="53" y="131"/>
                  <a:pt x="53" y="131"/>
                  <a:pt x="54" y="131"/>
                </a:cubicBezTo>
                <a:cubicBezTo>
                  <a:pt x="52" y="140"/>
                  <a:pt x="52" y="140"/>
                  <a:pt x="52" y="140"/>
                </a:cubicBezTo>
                <a:cubicBezTo>
                  <a:pt x="52" y="141"/>
                  <a:pt x="53" y="142"/>
                  <a:pt x="54" y="142"/>
                </a:cubicBezTo>
                <a:cubicBezTo>
                  <a:pt x="57" y="143"/>
                  <a:pt x="60" y="144"/>
                  <a:pt x="63" y="144"/>
                </a:cubicBezTo>
                <a:cubicBezTo>
                  <a:pt x="64" y="144"/>
                  <a:pt x="64" y="144"/>
                  <a:pt x="64" y="144"/>
                </a:cubicBezTo>
                <a:cubicBezTo>
                  <a:pt x="65" y="144"/>
                  <a:pt x="66" y="143"/>
                  <a:pt x="66" y="142"/>
                </a:cubicBezTo>
                <a:cubicBezTo>
                  <a:pt x="68" y="134"/>
                  <a:pt x="68" y="134"/>
                  <a:pt x="68" y="134"/>
                </a:cubicBezTo>
                <a:cubicBezTo>
                  <a:pt x="70" y="134"/>
                  <a:pt x="71" y="134"/>
                  <a:pt x="73" y="134"/>
                </a:cubicBezTo>
                <a:cubicBezTo>
                  <a:pt x="75" y="134"/>
                  <a:pt x="76" y="134"/>
                  <a:pt x="78" y="134"/>
                </a:cubicBezTo>
                <a:cubicBezTo>
                  <a:pt x="80" y="142"/>
                  <a:pt x="80" y="142"/>
                  <a:pt x="80" y="142"/>
                </a:cubicBezTo>
                <a:cubicBezTo>
                  <a:pt x="80" y="143"/>
                  <a:pt x="81" y="144"/>
                  <a:pt x="82" y="144"/>
                </a:cubicBezTo>
                <a:cubicBezTo>
                  <a:pt x="82" y="144"/>
                  <a:pt x="82" y="144"/>
                  <a:pt x="82" y="144"/>
                </a:cubicBezTo>
                <a:cubicBezTo>
                  <a:pt x="85" y="144"/>
                  <a:pt x="89" y="143"/>
                  <a:pt x="92" y="142"/>
                </a:cubicBezTo>
                <a:cubicBezTo>
                  <a:pt x="93" y="142"/>
                  <a:pt x="94" y="141"/>
                  <a:pt x="93" y="140"/>
                </a:cubicBezTo>
                <a:cubicBezTo>
                  <a:pt x="92" y="131"/>
                  <a:pt x="92" y="131"/>
                  <a:pt x="92" y="131"/>
                </a:cubicBezTo>
                <a:cubicBezTo>
                  <a:pt x="95" y="130"/>
                  <a:pt x="98" y="129"/>
                  <a:pt x="101" y="127"/>
                </a:cubicBezTo>
                <a:cubicBezTo>
                  <a:pt x="106" y="135"/>
                  <a:pt x="106" y="135"/>
                  <a:pt x="106" y="135"/>
                </a:cubicBezTo>
                <a:cubicBezTo>
                  <a:pt x="106" y="135"/>
                  <a:pt x="107" y="136"/>
                  <a:pt x="108" y="136"/>
                </a:cubicBezTo>
                <a:cubicBezTo>
                  <a:pt x="108" y="136"/>
                  <a:pt x="109" y="135"/>
                  <a:pt x="109" y="135"/>
                </a:cubicBezTo>
                <a:cubicBezTo>
                  <a:pt x="112" y="134"/>
                  <a:pt x="115" y="132"/>
                  <a:pt x="117" y="130"/>
                </a:cubicBezTo>
                <a:cubicBezTo>
                  <a:pt x="118" y="129"/>
                  <a:pt x="118" y="128"/>
                  <a:pt x="118" y="127"/>
                </a:cubicBezTo>
                <a:cubicBezTo>
                  <a:pt x="113" y="119"/>
                  <a:pt x="113" y="119"/>
                  <a:pt x="113" y="119"/>
                </a:cubicBezTo>
                <a:cubicBezTo>
                  <a:pt x="116" y="117"/>
                  <a:pt x="118" y="115"/>
                  <a:pt x="120" y="112"/>
                </a:cubicBezTo>
                <a:cubicBezTo>
                  <a:pt x="128" y="117"/>
                  <a:pt x="128" y="117"/>
                  <a:pt x="128" y="117"/>
                </a:cubicBezTo>
                <a:cubicBezTo>
                  <a:pt x="128" y="117"/>
                  <a:pt x="128" y="118"/>
                  <a:pt x="129" y="118"/>
                </a:cubicBezTo>
                <a:cubicBezTo>
                  <a:pt x="129" y="118"/>
                  <a:pt x="130" y="117"/>
                  <a:pt x="131" y="117"/>
                </a:cubicBezTo>
                <a:cubicBezTo>
                  <a:pt x="133" y="114"/>
                  <a:pt x="134" y="111"/>
                  <a:pt x="136" y="109"/>
                </a:cubicBezTo>
                <a:cubicBezTo>
                  <a:pt x="137" y="108"/>
                  <a:pt x="136" y="106"/>
                  <a:pt x="135" y="106"/>
                </a:cubicBezTo>
                <a:cubicBezTo>
                  <a:pt x="128" y="100"/>
                  <a:pt x="128" y="100"/>
                  <a:pt x="128" y="100"/>
                </a:cubicBezTo>
                <a:cubicBezTo>
                  <a:pt x="129" y="98"/>
                  <a:pt x="131" y="95"/>
                  <a:pt x="132" y="92"/>
                </a:cubicBezTo>
                <a:cubicBezTo>
                  <a:pt x="132" y="92"/>
                  <a:pt x="132" y="92"/>
                  <a:pt x="132" y="91"/>
                </a:cubicBezTo>
                <a:cubicBezTo>
                  <a:pt x="141" y="93"/>
                  <a:pt x="141" y="93"/>
                  <a:pt x="141" y="93"/>
                </a:cubicBezTo>
                <a:cubicBezTo>
                  <a:pt x="141" y="93"/>
                  <a:pt x="141" y="93"/>
                  <a:pt x="141" y="93"/>
                </a:cubicBezTo>
                <a:cubicBezTo>
                  <a:pt x="142" y="93"/>
                  <a:pt x="143" y="92"/>
                  <a:pt x="143" y="91"/>
                </a:cubicBezTo>
                <a:cubicBezTo>
                  <a:pt x="144" y="88"/>
                  <a:pt x="145" y="85"/>
                  <a:pt x="145" y="82"/>
                </a:cubicBezTo>
                <a:cubicBezTo>
                  <a:pt x="145" y="80"/>
                  <a:pt x="145" y="79"/>
                  <a:pt x="143" y="79"/>
                </a:cubicBezTo>
                <a:close/>
              </a:path>
            </a:pathLst>
          </a:custGeom>
          <a:solidFill>
            <a:schemeClr val="accent2"/>
          </a:solidFill>
          <a:ln>
            <a:noFill/>
          </a:ln>
          <a:extLst/>
        </p:spPr>
        <p:txBody>
          <a:bodyPr/>
          <a:lstStyle/>
          <a:p>
            <a:pPr defTabSz="912813" eaLnBrk="0" fontAlgn="base" hangingPunct="0">
              <a:spcBef>
                <a:spcPct val="0"/>
              </a:spcBef>
              <a:spcAft>
                <a:spcPct val="0"/>
              </a:spcAft>
            </a:pPr>
            <a:endParaRPr lang="zh-CN" altLang="en-US">
              <a:solidFill>
                <a:prstClr val="black"/>
              </a:solidFill>
              <a:latin typeface="Lato Light"/>
              <a:ea typeface="MS PGothic" panose="020B0600070205080204" pitchFamily="34" charset="-128"/>
            </a:endParaRPr>
          </a:p>
        </p:txBody>
      </p:sp>
      <p:sp>
        <p:nvSpPr>
          <p:cNvPr id="5" name="Freeform 8"/>
          <p:cNvSpPr>
            <a:spLocks/>
          </p:cNvSpPr>
          <p:nvPr/>
        </p:nvSpPr>
        <p:spPr bwMode="auto">
          <a:xfrm>
            <a:off x="7629812" y="3371433"/>
            <a:ext cx="2042609" cy="2015909"/>
          </a:xfrm>
          <a:custGeom>
            <a:avLst/>
            <a:gdLst>
              <a:gd name="T0" fmla="*/ 2147483646 w 146"/>
              <a:gd name="T1" fmla="*/ 2147483646 h 144"/>
              <a:gd name="T2" fmla="*/ 2147483646 w 146"/>
              <a:gd name="T3" fmla="*/ 2147483646 h 144"/>
              <a:gd name="T4" fmla="*/ 2147483646 w 146"/>
              <a:gd name="T5" fmla="*/ 2147483646 h 144"/>
              <a:gd name="T6" fmla="*/ 2147483646 w 146"/>
              <a:gd name="T7" fmla="*/ 2147483646 h 144"/>
              <a:gd name="T8" fmla="*/ 2147483646 w 146"/>
              <a:gd name="T9" fmla="*/ 2147483646 h 144"/>
              <a:gd name="T10" fmla="*/ 2147483646 w 146"/>
              <a:gd name="T11" fmla="*/ 2147483646 h 144"/>
              <a:gd name="T12" fmla="*/ 2147483646 w 146"/>
              <a:gd name="T13" fmla="*/ 2147483646 h 144"/>
              <a:gd name="T14" fmla="*/ 2147483646 w 146"/>
              <a:gd name="T15" fmla="*/ 2147483646 h 144"/>
              <a:gd name="T16" fmla="*/ 2147483646 w 146"/>
              <a:gd name="T17" fmla="*/ 2147483646 h 144"/>
              <a:gd name="T18" fmla="*/ 2147483646 w 146"/>
              <a:gd name="T19" fmla="*/ 2147483646 h 144"/>
              <a:gd name="T20" fmla="*/ 2147483646 w 146"/>
              <a:gd name="T21" fmla="*/ 2147483646 h 144"/>
              <a:gd name="T22" fmla="*/ 2147483646 w 146"/>
              <a:gd name="T23" fmla="*/ 2147483646 h 144"/>
              <a:gd name="T24" fmla="*/ 2147483646 w 146"/>
              <a:gd name="T25" fmla="*/ 2147483646 h 144"/>
              <a:gd name="T26" fmla="*/ 2147483646 w 146"/>
              <a:gd name="T27" fmla="*/ 2147483646 h 144"/>
              <a:gd name="T28" fmla="*/ 2147483646 w 146"/>
              <a:gd name="T29" fmla="*/ 0 h 144"/>
              <a:gd name="T30" fmla="*/ 2147483646 w 146"/>
              <a:gd name="T31" fmla="*/ 2147483646 h 144"/>
              <a:gd name="T32" fmla="*/ 2147483646 w 146"/>
              <a:gd name="T33" fmla="*/ 2147483646 h 144"/>
              <a:gd name="T34" fmla="*/ 2147483646 w 146"/>
              <a:gd name="T35" fmla="*/ 2147483646 h 144"/>
              <a:gd name="T36" fmla="*/ 2147483646 w 146"/>
              <a:gd name="T37" fmla="*/ 0 h 144"/>
              <a:gd name="T38" fmla="*/ 2147483646 w 146"/>
              <a:gd name="T39" fmla="*/ 2147483646 h 144"/>
              <a:gd name="T40" fmla="*/ 2147483646 w 146"/>
              <a:gd name="T41" fmla="*/ 2147483646 h 144"/>
              <a:gd name="T42" fmla="*/ 2147483646 w 146"/>
              <a:gd name="T43" fmla="*/ 2147483646 h 144"/>
              <a:gd name="T44" fmla="*/ 2147483646 w 146"/>
              <a:gd name="T45" fmla="*/ 2147483646 h 144"/>
              <a:gd name="T46" fmla="*/ 2147483646 w 146"/>
              <a:gd name="T47" fmla="*/ 2147483646 h 144"/>
              <a:gd name="T48" fmla="*/ 2147483646 w 146"/>
              <a:gd name="T49" fmla="*/ 2147483646 h 144"/>
              <a:gd name="T50" fmla="*/ 2147483646 w 146"/>
              <a:gd name="T51" fmla="*/ 2147483646 h 144"/>
              <a:gd name="T52" fmla="*/ 2147483646 w 146"/>
              <a:gd name="T53" fmla="*/ 2147483646 h 144"/>
              <a:gd name="T54" fmla="*/ 2147483646 w 146"/>
              <a:gd name="T55" fmla="*/ 2147483646 h 144"/>
              <a:gd name="T56" fmla="*/ 2147483646 w 146"/>
              <a:gd name="T57" fmla="*/ 2147483646 h 144"/>
              <a:gd name="T58" fmla="*/ 2147483646 w 146"/>
              <a:gd name="T59" fmla="*/ 2147483646 h 144"/>
              <a:gd name="T60" fmla="*/ 2147483646 w 146"/>
              <a:gd name="T61" fmla="*/ 2147483646 h 144"/>
              <a:gd name="T62" fmla="*/ 2147483646 w 146"/>
              <a:gd name="T63" fmla="*/ 2147483646 h 144"/>
              <a:gd name="T64" fmla="*/ 2147483646 w 146"/>
              <a:gd name="T65" fmla="*/ 2147483646 h 144"/>
              <a:gd name="T66" fmla="*/ 2147483646 w 146"/>
              <a:gd name="T67" fmla="*/ 2147483646 h 144"/>
              <a:gd name="T68" fmla="*/ 2147483646 w 146"/>
              <a:gd name="T69" fmla="*/ 2147483646 h 144"/>
              <a:gd name="T70" fmla="*/ 2147483646 w 146"/>
              <a:gd name="T71" fmla="*/ 2147483646 h 144"/>
              <a:gd name="T72" fmla="*/ 2147483646 w 146"/>
              <a:gd name="T73" fmla="*/ 2147483646 h 144"/>
              <a:gd name="T74" fmla="*/ 2147483646 w 146"/>
              <a:gd name="T75" fmla="*/ 2147483646 h 144"/>
              <a:gd name="T76" fmla="*/ 2147483646 w 146"/>
              <a:gd name="T77" fmla="*/ 2147483646 h 144"/>
              <a:gd name="T78" fmla="*/ 2147483646 w 146"/>
              <a:gd name="T79" fmla="*/ 2147483646 h 144"/>
              <a:gd name="T80" fmla="*/ 2147483646 w 146"/>
              <a:gd name="T81" fmla="*/ 2147483646 h 144"/>
              <a:gd name="T82" fmla="*/ 2147483646 w 146"/>
              <a:gd name="T83" fmla="*/ 2147483646 h 144"/>
              <a:gd name="T84" fmla="*/ 2147483646 w 146"/>
              <a:gd name="T85" fmla="*/ 2147483646 h 144"/>
              <a:gd name="T86" fmla="*/ 2147483646 w 146"/>
              <a:gd name="T87" fmla="*/ 2147483646 h 144"/>
              <a:gd name="T88" fmla="*/ 2147483646 w 146"/>
              <a:gd name="T89" fmla="*/ 2147483646 h 144"/>
              <a:gd name="T90" fmla="*/ 2147483646 w 146"/>
              <a:gd name="T91" fmla="*/ 2147483646 h 144"/>
              <a:gd name="T92" fmla="*/ 2147483646 w 146"/>
              <a:gd name="T93" fmla="*/ 2147483646 h 144"/>
              <a:gd name="T94" fmla="*/ 2147483646 w 146"/>
              <a:gd name="T95" fmla="*/ 2147483646 h 144"/>
              <a:gd name="T96" fmla="*/ 2147483646 w 146"/>
              <a:gd name="T97" fmla="*/ 2147483646 h 144"/>
              <a:gd name="T98" fmla="*/ 2147483646 w 146"/>
              <a:gd name="T99" fmla="*/ 2147483646 h 144"/>
              <a:gd name="T100" fmla="*/ 2147483646 w 146"/>
              <a:gd name="T101" fmla="*/ 2147483646 h 144"/>
              <a:gd name="T102" fmla="*/ 2147483646 w 146"/>
              <a:gd name="T103" fmla="*/ 2147483646 h 144"/>
              <a:gd name="T104" fmla="*/ 2147483646 w 146"/>
              <a:gd name="T105" fmla="*/ 2147483646 h 144"/>
              <a:gd name="T106" fmla="*/ 2147483646 w 146"/>
              <a:gd name="T107" fmla="*/ 2147483646 h 144"/>
              <a:gd name="T108" fmla="*/ 2147483646 w 146"/>
              <a:gd name="T109" fmla="*/ 2147483646 h 144"/>
              <a:gd name="T110" fmla="*/ 2147483646 w 146"/>
              <a:gd name="T111" fmla="*/ 2147483646 h 144"/>
              <a:gd name="T112" fmla="*/ 2147483646 w 146"/>
              <a:gd name="T113" fmla="*/ 2147483646 h 144"/>
              <a:gd name="T114" fmla="*/ 2147483646 w 146"/>
              <a:gd name="T115" fmla="*/ 2147483646 h 144"/>
              <a:gd name="T116" fmla="*/ 2147483646 w 146"/>
              <a:gd name="T117" fmla="*/ 2147483646 h 144"/>
              <a:gd name="T118" fmla="*/ 2147483646 w 146"/>
              <a:gd name="T119" fmla="*/ 2147483646 h 144"/>
              <a:gd name="T120" fmla="*/ 2147483646 w 146"/>
              <a:gd name="T121" fmla="*/ 2147483646 h 14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46" h="144">
                <a:moveTo>
                  <a:pt x="144" y="79"/>
                </a:moveTo>
                <a:cubicBezTo>
                  <a:pt x="135" y="77"/>
                  <a:pt x="135" y="77"/>
                  <a:pt x="135" y="77"/>
                </a:cubicBezTo>
                <a:cubicBezTo>
                  <a:pt x="135" y="73"/>
                  <a:pt x="135" y="70"/>
                  <a:pt x="135" y="67"/>
                </a:cubicBezTo>
                <a:cubicBezTo>
                  <a:pt x="144" y="65"/>
                  <a:pt x="144" y="65"/>
                  <a:pt x="144" y="65"/>
                </a:cubicBezTo>
                <a:cubicBezTo>
                  <a:pt x="145" y="65"/>
                  <a:pt x="146" y="64"/>
                  <a:pt x="145" y="62"/>
                </a:cubicBezTo>
                <a:cubicBezTo>
                  <a:pt x="145" y="59"/>
                  <a:pt x="144" y="56"/>
                  <a:pt x="143" y="53"/>
                </a:cubicBezTo>
                <a:cubicBezTo>
                  <a:pt x="143" y="52"/>
                  <a:pt x="142" y="51"/>
                  <a:pt x="141" y="51"/>
                </a:cubicBezTo>
                <a:cubicBezTo>
                  <a:pt x="141" y="51"/>
                  <a:pt x="141" y="51"/>
                  <a:pt x="141" y="51"/>
                </a:cubicBezTo>
                <a:cubicBezTo>
                  <a:pt x="132" y="53"/>
                  <a:pt x="132" y="53"/>
                  <a:pt x="132" y="53"/>
                </a:cubicBezTo>
                <a:cubicBezTo>
                  <a:pt x="131" y="50"/>
                  <a:pt x="130" y="47"/>
                  <a:pt x="129" y="45"/>
                </a:cubicBezTo>
                <a:cubicBezTo>
                  <a:pt x="129" y="44"/>
                  <a:pt x="128" y="44"/>
                  <a:pt x="128" y="44"/>
                </a:cubicBezTo>
                <a:cubicBezTo>
                  <a:pt x="135" y="39"/>
                  <a:pt x="135" y="39"/>
                  <a:pt x="135" y="39"/>
                </a:cubicBezTo>
                <a:cubicBezTo>
                  <a:pt x="136" y="38"/>
                  <a:pt x="137" y="37"/>
                  <a:pt x="136" y="36"/>
                </a:cubicBezTo>
                <a:cubicBezTo>
                  <a:pt x="134" y="33"/>
                  <a:pt x="133" y="30"/>
                  <a:pt x="131" y="27"/>
                </a:cubicBezTo>
                <a:cubicBezTo>
                  <a:pt x="130" y="27"/>
                  <a:pt x="130" y="27"/>
                  <a:pt x="129" y="27"/>
                </a:cubicBezTo>
                <a:cubicBezTo>
                  <a:pt x="128" y="27"/>
                  <a:pt x="128" y="27"/>
                  <a:pt x="128" y="27"/>
                </a:cubicBezTo>
                <a:cubicBezTo>
                  <a:pt x="120" y="32"/>
                  <a:pt x="120" y="32"/>
                  <a:pt x="120" y="32"/>
                </a:cubicBezTo>
                <a:cubicBezTo>
                  <a:pt x="118" y="29"/>
                  <a:pt x="116" y="27"/>
                  <a:pt x="113" y="25"/>
                </a:cubicBezTo>
                <a:cubicBezTo>
                  <a:pt x="118" y="17"/>
                  <a:pt x="118" y="17"/>
                  <a:pt x="118" y="17"/>
                </a:cubicBezTo>
                <a:cubicBezTo>
                  <a:pt x="119" y="16"/>
                  <a:pt x="118" y="15"/>
                  <a:pt x="117" y="14"/>
                </a:cubicBezTo>
                <a:cubicBezTo>
                  <a:pt x="115" y="12"/>
                  <a:pt x="112" y="10"/>
                  <a:pt x="109" y="9"/>
                </a:cubicBezTo>
                <a:cubicBezTo>
                  <a:pt x="109" y="9"/>
                  <a:pt x="108" y="9"/>
                  <a:pt x="108" y="9"/>
                </a:cubicBezTo>
                <a:cubicBezTo>
                  <a:pt x="107" y="9"/>
                  <a:pt x="107" y="9"/>
                  <a:pt x="106" y="10"/>
                </a:cubicBezTo>
                <a:cubicBezTo>
                  <a:pt x="101" y="17"/>
                  <a:pt x="101" y="17"/>
                  <a:pt x="101" y="17"/>
                </a:cubicBezTo>
                <a:cubicBezTo>
                  <a:pt x="99" y="15"/>
                  <a:pt x="96" y="14"/>
                  <a:pt x="93" y="13"/>
                </a:cubicBezTo>
                <a:cubicBezTo>
                  <a:pt x="93" y="13"/>
                  <a:pt x="92" y="13"/>
                  <a:pt x="92" y="13"/>
                </a:cubicBezTo>
                <a:cubicBezTo>
                  <a:pt x="94" y="4"/>
                  <a:pt x="94" y="4"/>
                  <a:pt x="94" y="4"/>
                </a:cubicBezTo>
                <a:cubicBezTo>
                  <a:pt x="94" y="3"/>
                  <a:pt x="93" y="2"/>
                  <a:pt x="92" y="2"/>
                </a:cubicBezTo>
                <a:cubicBezTo>
                  <a:pt x="89" y="1"/>
                  <a:pt x="86" y="0"/>
                  <a:pt x="82" y="0"/>
                </a:cubicBezTo>
                <a:cubicBezTo>
                  <a:pt x="82" y="0"/>
                  <a:pt x="82" y="0"/>
                  <a:pt x="82" y="0"/>
                </a:cubicBezTo>
                <a:cubicBezTo>
                  <a:pt x="81" y="0"/>
                  <a:pt x="80" y="0"/>
                  <a:pt x="80" y="2"/>
                </a:cubicBezTo>
                <a:cubicBezTo>
                  <a:pt x="78" y="10"/>
                  <a:pt x="78" y="10"/>
                  <a:pt x="78" y="10"/>
                </a:cubicBezTo>
                <a:cubicBezTo>
                  <a:pt x="76" y="10"/>
                  <a:pt x="75" y="10"/>
                  <a:pt x="73" y="10"/>
                </a:cubicBezTo>
                <a:cubicBezTo>
                  <a:pt x="73" y="10"/>
                  <a:pt x="73" y="10"/>
                  <a:pt x="73" y="10"/>
                </a:cubicBezTo>
                <a:cubicBezTo>
                  <a:pt x="71" y="10"/>
                  <a:pt x="70" y="10"/>
                  <a:pt x="68" y="10"/>
                </a:cubicBezTo>
                <a:cubicBezTo>
                  <a:pt x="66" y="1"/>
                  <a:pt x="66" y="1"/>
                  <a:pt x="66" y="1"/>
                </a:cubicBezTo>
                <a:cubicBezTo>
                  <a:pt x="66" y="0"/>
                  <a:pt x="65" y="0"/>
                  <a:pt x="64" y="0"/>
                </a:cubicBezTo>
                <a:cubicBezTo>
                  <a:pt x="64" y="0"/>
                  <a:pt x="64" y="0"/>
                  <a:pt x="64" y="0"/>
                </a:cubicBezTo>
                <a:cubicBezTo>
                  <a:pt x="60" y="0"/>
                  <a:pt x="57" y="1"/>
                  <a:pt x="54" y="2"/>
                </a:cubicBezTo>
                <a:cubicBezTo>
                  <a:pt x="53" y="2"/>
                  <a:pt x="52" y="3"/>
                  <a:pt x="52" y="4"/>
                </a:cubicBezTo>
                <a:cubicBezTo>
                  <a:pt x="54" y="13"/>
                  <a:pt x="54" y="13"/>
                  <a:pt x="54" y="13"/>
                </a:cubicBezTo>
                <a:cubicBezTo>
                  <a:pt x="51" y="14"/>
                  <a:pt x="48" y="15"/>
                  <a:pt x="45" y="17"/>
                </a:cubicBezTo>
                <a:cubicBezTo>
                  <a:pt x="40" y="9"/>
                  <a:pt x="40" y="9"/>
                  <a:pt x="40" y="9"/>
                </a:cubicBezTo>
                <a:cubicBezTo>
                  <a:pt x="39" y="9"/>
                  <a:pt x="39" y="8"/>
                  <a:pt x="38" y="8"/>
                </a:cubicBezTo>
                <a:cubicBezTo>
                  <a:pt x="38" y="8"/>
                  <a:pt x="37" y="8"/>
                  <a:pt x="37" y="9"/>
                </a:cubicBezTo>
                <a:cubicBezTo>
                  <a:pt x="34" y="10"/>
                  <a:pt x="31" y="12"/>
                  <a:pt x="29" y="14"/>
                </a:cubicBezTo>
                <a:cubicBezTo>
                  <a:pt x="28" y="15"/>
                  <a:pt x="27" y="16"/>
                  <a:pt x="28" y="17"/>
                </a:cubicBezTo>
                <a:cubicBezTo>
                  <a:pt x="33" y="25"/>
                  <a:pt x="33" y="25"/>
                  <a:pt x="33" y="25"/>
                </a:cubicBezTo>
                <a:cubicBezTo>
                  <a:pt x="30" y="27"/>
                  <a:pt x="28" y="29"/>
                  <a:pt x="26" y="31"/>
                </a:cubicBezTo>
                <a:cubicBezTo>
                  <a:pt x="18" y="27"/>
                  <a:pt x="18" y="27"/>
                  <a:pt x="18" y="27"/>
                </a:cubicBezTo>
                <a:cubicBezTo>
                  <a:pt x="18" y="26"/>
                  <a:pt x="17" y="26"/>
                  <a:pt x="17" y="26"/>
                </a:cubicBezTo>
                <a:cubicBezTo>
                  <a:pt x="16" y="26"/>
                  <a:pt x="16" y="27"/>
                  <a:pt x="15" y="27"/>
                </a:cubicBezTo>
                <a:cubicBezTo>
                  <a:pt x="13" y="30"/>
                  <a:pt x="11" y="33"/>
                  <a:pt x="10" y="35"/>
                </a:cubicBezTo>
                <a:cubicBezTo>
                  <a:pt x="9" y="36"/>
                  <a:pt x="9" y="38"/>
                  <a:pt x="10" y="38"/>
                </a:cubicBezTo>
                <a:cubicBezTo>
                  <a:pt x="18" y="44"/>
                  <a:pt x="18" y="44"/>
                  <a:pt x="18" y="44"/>
                </a:cubicBezTo>
                <a:cubicBezTo>
                  <a:pt x="16" y="46"/>
                  <a:pt x="15" y="49"/>
                  <a:pt x="14" y="52"/>
                </a:cubicBezTo>
                <a:cubicBezTo>
                  <a:pt x="14" y="52"/>
                  <a:pt x="14" y="52"/>
                  <a:pt x="14" y="53"/>
                </a:cubicBezTo>
                <a:cubicBezTo>
                  <a:pt x="5" y="51"/>
                  <a:pt x="5" y="51"/>
                  <a:pt x="5" y="51"/>
                </a:cubicBezTo>
                <a:cubicBezTo>
                  <a:pt x="5" y="51"/>
                  <a:pt x="5" y="51"/>
                  <a:pt x="5" y="51"/>
                </a:cubicBezTo>
                <a:cubicBezTo>
                  <a:pt x="4" y="51"/>
                  <a:pt x="3" y="52"/>
                  <a:pt x="3" y="53"/>
                </a:cubicBezTo>
                <a:cubicBezTo>
                  <a:pt x="2" y="56"/>
                  <a:pt x="1" y="59"/>
                  <a:pt x="1" y="62"/>
                </a:cubicBezTo>
                <a:cubicBezTo>
                  <a:pt x="0" y="64"/>
                  <a:pt x="1" y="65"/>
                  <a:pt x="2" y="65"/>
                </a:cubicBezTo>
                <a:cubicBezTo>
                  <a:pt x="11" y="67"/>
                  <a:pt x="11" y="67"/>
                  <a:pt x="11" y="67"/>
                </a:cubicBezTo>
                <a:cubicBezTo>
                  <a:pt x="11" y="70"/>
                  <a:pt x="11" y="73"/>
                  <a:pt x="11" y="77"/>
                </a:cubicBezTo>
                <a:cubicBezTo>
                  <a:pt x="2" y="79"/>
                  <a:pt x="2" y="79"/>
                  <a:pt x="2" y="79"/>
                </a:cubicBezTo>
                <a:cubicBezTo>
                  <a:pt x="1" y="79"/>
                  <a:pt x="1" y="80"/>
                  <a:pt x="1" y="81"/>
                </a:cubicBezTo>
                <a:cubicBezTo>
                  <a:pt x="1" y="84"/>
                  <a:pt x="2" y="88"/>
                  <a:pt x="3" y="91"/>
                </a:cubicBezTo>
                <a:cubicBezTo>
                  <a:pt x="3" y="92"/>
                  <a:pt x="4" y="92"/>
                  <a:pt x="5" y="92"/>
                </a:cubicBezTo>
                <a:cubicBezTo>
                  <a:pt x="5" y="92"/>
                  <a:pt x="5" y="92"/>
                  <a:pt x="5" y="92"/>
                </a:cubicBezTo>
                <a:cubicBezTo>
                  <a:pt x="14" y="91"/>
                  <a:pt x="14" y="91"/>
                  <a:pt x="14" y="91"/>
                </a:cubicBezTo>
                <a:cubicBezTo>
                  <a:pt x="15" y="94"/>
                  <a:pt x="16" y="96"/>
                  <a:pt x="17" y="99"/>
                </a:cubicBezTo>
                <a:cubicBezTo>
                  <a:pt x="17" y="99"/>
                  <a:pt x="18" y="100"/>
                  <a:pt x="18" y="100"/>
                </a:cubicBezTo>
                <a:cubicBezTo>
                  <a:pt x="11" y="105"/>
                  <a:pt x="11" y="105"/>
                  <a:pt x="11" y="105"/>
                </a:cubicBezTo>
                <a:cubicBezTo>
                  <a:pt x="10" y="106"/>
                  <a:pt x="9" y="107"/>
                  <a:pt x="10" y="108"/>
                </a:cubicBezTo>
                <a:cubicBezTo>
                  <a:pt x="12" y="111"/>
                  <a:pt x="13" y="114"/>
                  <a:pt x="15" y="116"/>
                </a:cubicBezTo>
                <a:cubicBezTo>
                  <a:pt x="16" y="117"/>
                  <a:pt x="17" y="117"/>
                  <a:pt x="17" y="117"/>
                </a:cubicBezTo>
                <a:cubicBezTo>
                  <a:pt x="18" y="117"/>
                  <a:pt x="18" y="117"/>
                  <a:pt x="18" y="117"/>
                </a:cubicBezTo>
                <a:cubicBezTo>
                  <a:pt x="26" y="112"/>
                  <a:pt x="26" y="112"/>
                  <a:pt x="26" y="112"/>
                </a:cubicBezTo>
                <a:cubicBezTo>
                  <a:pt x="28" y="114"/>
                  <a:pt x="30" y="117"/>
                  <a:pt x="33" y="119"/>
                </a:cubicBezTo>
                <a:cubicBezTo>
                  <a:pt x="28" y="126"/>
                  <a:pt x="28" y="126"/>
                  <a:pt x="28" y="126"/>
                </a:cubicBezTo>
                <a:cubicBezTo>
                  <a:pt x="28" y="127"/>
                  <a:pt x="28" y="129"/>
                  <a:pt x="29" y="129"/>
                </a:cubicBezTo>
                <a:cubicBezTo>
                  <a:pt x="31" y="131"/>
                  <a:pt x="34" y="133"/>
                  <a:pt x="37" y="135"/>
                </a:cubicBezTo>
                <a:cubicBezTo>
                  <a:pt x="37" y="135"/>
                  <a:pt x="38" y="135"/>
                  <a:pt x="38" y="135"/>
                </a:cubicBezTo>
                <a:cubicBezTo>
                  <a:pt x="39" y="135"/>
                  <a:pt x="39" y="135"/>
                  <a:pt x="40" y="134"/>
                </a:cubicBezTo>
                <a:cubicBezTo>
                  <a:pt x="45" y="127"/>
                  <a:pt x="45" y="127"/>
                  <a:pt x="45" y="127"/>
                </a:cubicBezTo>
                <a:cubicBezTo>
                  <a:pt x="48" y="128"/>
                  <a:pt x="50" y="129"/>
                  <a:pt x="53" y="130"/>
                </a:cubicBezTo>
                <a:cubicBezTo>
                  <a:pt x="53" y="130"/>
                  <a:pt x="54" y="130"/>
                  <a:pt x="54" y="131"/>
                </a:cubicBezTo>
                <a:cubicBezTo>
                  <a:pt x="52" y="139"/>
                  <a:pt x="52" y="139"/>
                  <a:pt x="52" y="139"/>
                </a:cubicBezTo>
                <a:cubicBezTo>
                  <a:pt x="52" y="140"/>
                  <a:pt x="53" y="142"/>
                  <a:pt x="54" y="142"/>
                </a:cubicBezTo>
                <a:cubicBezTo>
                  <a:pt x="57" y="143"/>
                  <a:pt x="61" y="143"/>
                  <a:pt x="64" y="144"/>
                </a:cubicBezTo>
                <a:cubicBezTo>
                  <a:pt x="64" y="144"/>
                  <a:pt x="64" y="144"/>
                  <a:pt x="64" y="144"/>
                </a:cubicBezTo>
                <a:cubicBezTo>
                  <a:pt x="65" y="144"/>
                  <a:pt x="66" y="143"/>
                  <a:pt x="66" y="142"/>
                </a:cubicBezTo>
                <a:cubicBezTo>
                  <a:pt x="68" y="133"/>
                  <a:pt x="68" y="133"/>
                  <a:pt x="68" y="133"/>
                </a:cubicBezTo>
                <a:cubicBezTo>
                  <a:pt x="70" y="134"/>
                  <a:pt x="72" y="134"/>
                  <a:pt x="73" y="134"/>
                </a:cubicBezTo>
                <a:cubicBezTo>
                  <a:pt x="75" y="134"/>
                  <a:pt x="76" y="134"/>
                  <a:pt x="78" y="133"/>
                </a:cubicBezTo>
                <a:cubicBezTo>
                  <a:pt x="80" y="142"/>
                  <a:pt x="80" y="142"/>
                  <a:pt x="80" y="142"/>
                </a:cubicBezTo>
                <a:cubicBezTo>
                  <a:pt x="80" y="143"/>
                  <a:pt x="81" y="144"/>
                  <a:pt x="82" y="144"/>
                </a:cubicBezTo>
                <a:cubicBezTo>
                  <a:pt x="82" y="144"/>
                  <a:pt x="82" y="144"/>
                  <a:pt x="82" y="144"/>
                </a:cubicBezTo>
                <a:cubicBezTo>
                  <a:pt x="86" y="143"/>
                  <a:pt x="89" y="143"/>
                  <a:pt x="92" y="142"/>
                </a:cubicBezTo>
                <a:cubicBezTo>
                  <a:pt x="93" y="142"/>
                  <a:pt x="94" y="141"/>
                  <a:pt x="94" y="139"/>
                </a:cubicBezTo>
                <a:cubicBezTo>
                  <a:pt x="92" y="131"/>
                  <a:pt x="92" y="131"/>
                  <a:pt x="92" y="131"/>
                </a:cubicBezTo>
                <a:cubicBezTo>
                  <a:pt x="95" y="130"/>
                  <a:pt x="98" y="129"/>
                  <a:pt x="101" y="127"/>
                </a:cubicBezTo>
                <a:cubicBezTo>
                  <a:pt x="106" y="134"/>
                  <a:pt x="106" y="134"/>
                  <a:pt x="106" y="134"/>
                </a:cubicBezTo>
                <a:cubicBezTo>
                  <a:pt x="107" y="135"/>
                  <a:pt x="107" y="135"/>
                  <a:pt x="108" y="135"/>
                </a:cubicBezTo>
                <a:cubicBezTo>
                  <a:pt x="109" y="135"/>
                  <a:pt x="109" y="135"/>
                  <a:pt x="109" y="135"/>
                </a:cubicBezTo>
                <a:cubicBezTo>
                  <a:pt x="112" y="133"/>
                  <a:pt x="115" y="131"/>
                  <a:pt x="118" y="130"/>
                </a:cubicBezTo>
                <a:cubicBezTo>
                  <a:pt x="118" y="129"/>
                  <a:pt x="119" y="128"/>
                  <a:pt x="118" y="127"/>
                </a:cubicBezTo>
                <a:cubicBezTo>
                  <a:pt x="113" y="119"/>
                  <a:pt x="113" y="119"/>
                  <a:pt x="113" y="119"/>
                </a:cubicBezTo>
                <a:cubicBezTo>
                  <a:pt x="116" y="117"/>
                  <a:pt x="118" y="115"/>
                  <a:pt x="120" y="112"/>
                </a:cubicBezTo>
                <a:cubicBezTo>
                  <a:pt x="128" y="117"/>
                  <a:pt x="128" y="117"/>
                  <a:pt x="128" y="117"/>
                </a:cubicBezTo>
                <a:cubicBezTo>
                  <a:pt x="128" y="117"/>
                  <a:pt x="129" y="117"/>
                  <a:pt x="129" y="117"/>
                </a:cubicBezTo>
                <a:cubicBezTo>
                  <a:pt x="130" y="117"/>
                  <a:pt x="130" y="117"/>
                  <a:pt x="131" y="116"/>
                </a:cubicBezTo>
                <a:cubicBezTo>
                  <a:pt x="133" y="114"/>
                  <a:pt x="135" y="111"/>
                  <a:pt x="136" y="108"/>
                </a:cubicBezTo>
                <a:cubicBezTo>
                  <a:pt x="137" y="107"/>
                  <a:pt x="137" y="106"/>
                  <a:pt x="136" y="105"/>
                </a:cubicBezTo>
                <a:cubicBezTo>
                  <a:pt x="128" y="100"/>
                  <a:pt x="128" y="100"/>
                  <a:pt x="128" y="100"/>
                </a:cubicBezTo>
                <a:cubicBezTo>
                  <a:pt x="130" y="97"/>
                  <a:pt x="131" y="95"/>
                  <a:pt x="132" y="92"/>
                </a:cubicBezTo>
                <a:cubicBezTo>
                  <a:pt x="132" y="92"/>
                  <a:pt x="132" y="91"/>
                  <a:pt x="132" y="91"/>
                </a:cubicBezTo>
                <a:cubicBezTo>
                  <a:pt x="141" y="92"/>
                  <a:pt x="141" y="92"/>
                  <a:pt x="141" y="92"/>
                </a:cubicBezTo>
                <a:cubicBezTo>
                  <a:pt x="141" y="92"/>
                  <a:pt x="141" y="92"/>
                  <a:pt x="141" y="92"/>
                </a:cubicBezTo>
                <a:cubicBezTo>
                  <a:pt x="142" y="92"/>
                  <a:pt x="143" y="92"/>
                  <a:pt x="144" y="91"/>
                </a:cubicBezTo>
                <a:cubicBezTo>
                  <a:pt x="144" y="88"/>
                  <a:pt x="145" y="84"/>
                  <a:pt x="145" y="81"/>
                </a:cubicBezTo>
                <a:cubicBezTo>
                  <a:pt x="146" y="80"/>
                  <a:pt x="145" y="79"/>
                  <a:pt x="144" y="79"/>
                </a:cubicBezTo>
                <a:close/>
              </a:path>
            </a:pathLst>
          </a:custGeom>
          <a:solidFill>
            <a:schemeClr val="accent2"/>
          </a:solidFill>
          <a:ln>
            <a:noFill/>
          </a:ln>
          <a:extLst/>
        </p:spPr>
        <p:txBody>
          <a:bodyPr/>
          <a:lstStyle/>
          <a:p>
            <a:pPr defTabSz="912813" eaLnBrk="0" fontAlgn="base" hangingPunct="0">
              <a:spcBef>
                <a:spcPct val="0"/>
              </a:spcBef>
              <a:spcAft>
                <a:spcPct val="0"/>
              </a:spcAft>
            </a:pPr>
            <a:endParaRPr lang="zh-CN" altLang="en-US">
              <a:solidFill>
                <a:prstClr val="black"/>
              </a:solidFill>
              <a:latin typeface="Lato Light"/>
              <a:ea typeface="MS PGothic" panose="020B0600070205080204" pitchFamily="34" charset="-128"/>
            </a:endParaRPr>
          </a:p>
        </p:txBody>
      </p:sp>
      <p:sp>
        <p:nvSpPr>
          <p:cNvPr id="6" name="Freeform 8"/>
          <p:cNvSpPr>
            <a:spLocks/>
          </p:cNvSpPr>
          <p:nvPr/>
        </p:nvSpPr>
        <p:spPr bwMode="auto">
          <a:xfrm>
            <a:off x="8881780" y="1859872"/>
            <a:ext cx="2041126" cy="2015908"/>
          </a:xfrm>
          <a:custGeom>
            <a:avLst/>
            <a:gdLst>
              <a:gd name="T0" fmla="*/ 2147483646 w 146"/>
              <a:gd name="T1" fmla="*/ 2147483646 h 144"/>
              <a:gd name="T2" fmla="*/ 2147483646 w 146"/>
              <a:gd name="T3" fmla="*/ 2147483646 h 144"/>
              <a:gd name="T4" fmla="*/ 2147483646 w 146"/>
              <a:gd name="T5" fmla="*/ 2147483646 h 144"/>
              <a:gd name="T6" fmla="*/ 2147483646 w 146"/>
              <a:gd name="T7" fmla="*/ 2147483646 h 144"/>
              <a:gd name="T8" fmla="*/ 2147483646 w 146"/>
              <a:gd name="T9" fmla="*/ 2147483646 h 144"/>
              <a:gd name="T10" fmla="*/ 2147483646 w 146"/>
              <a:gd name="T11" fmla="*/ 2147483646 h 144"/>
              <a:gd name="T12" fmla="*/ 2147483646 w 146"/>
              <a:gd name="T13" fmla="*/ 2147483646 h 144"/>
              <a:gd name="T14" fmla="*/ 2147483646 w 146"/>
              <a:gd name="T15" fmla="*/ 2147483646 h 144"/>
              <a:gd name="T16" fmla="*/ 2147483646 w 146"/>
              <a:gd name="T17" fmla="*/ 2147483646 h 144"/>
              <a:gd name="T18" fmla="*/ 2147483646 w 146"/>
              <a:gd name="T19" fmla="*/ 2147483646 h 144"/>
              <a:gd name="T20" fmla="*/ 2147483646 w 146"/>
              <a:gd name="T21" fmla="*/ 2147483646 h 144"/>
              <a:gd name="T22" fmla="*/ 2147483646 w 146"/>
              <a:gd name="T23" fmla="*/ 2147483646 h 144"/>
              <a:gd name="T24" fmla="*/ 2147483646 w 146"/>
              <a:gd name="T25" fmla="*/ 2147483646 h 144"/>
              <a:gd name="T26" fmla="*/ 2147483646 w 146"/>
              <a:gd name="T27" fmla="*/ 2147483646 h 144"/>
              <a:gd name="T28" fmla="*/ 2147483646 w 146"/>
              <a:gd name="T29" fmla="*/ 0 h 144"/>
              <a:gd name="T30" fmla="*/ 2147483646 w 146"/>
              <a:gd name="T31" fmla="*/ 2147483646 h 144"/>
              <a:gd name="T32" fmla="*/ 2147483646 w 146"/>
              <a:gd name="T33" fmla="*/ 2147483646 h 144"/>
              <a:gd name="T34" fmla="*/ 2147483646 w 146"/>
              <a:gd name="T35" fmla="*/ 2147483646 h 144"/>
              <a:gd name="T36" fmla="*/ 2147483646 w 146"/>
              <a:gd name="T37" fmla="*/ 0 h 144"/>
              <a:gd name="T38" fmla="*/ 2147483646 w 146"/>
              <a:gd name="T39" fmla="*/ 2147483646 h 144"/>
              <a:gd name="T40" fmla="*/ 2147483646 w 146"/>
              <a:gd name="T41" fmla="*/ 2147483646 h 144"/>
              <a:gd name="T42" fmla="*/ 2147483646 w 146"/>
              <a:gd name="T43" fmla="*/ 2147483646 h 144"/>
              <a:gd name="T44" fmla="*/ 2147483646 w 146"/>
              <a:gd name="T45" fmla="*/ 2147483646 h 144"/>
              <a:gd name="T46" fmla="*/ 2147483646 w 146"/>
              <a:gd name="T47" fmla="*/ 2147483646 h 144"/>
              <a:gd name="T48" fmla="*/ 2147483646 w 146"/>
              <a:gd name="T49" fmla="*/ 2147483646 h 144"/>
              <a:gd name="T50" fmla="*/ 2147483646 w 146"/>
              <a:gd name="T51" fmla="*/ 2147483646 h 144"/>
              <a:gd name="T52" fmla="*/ 2147483646 w 146"/>
              <a:gd name="T53" fmla="*/ 2147483646 h 144"/>
              <a:gd name="T54" fmla="*/ 2147483646 w 146"/>
              <a:gd name="T55" fmla="*/ 2147483646 h 144"/>
              <a:gd name="T56" fmla="*/ 2147483646 w 146"/>
              <a:gd name="T57" fmla="*/ 2147483646 h 144"/>
              <a:gd name="T58" fmla="*/ 2147483646 w 146"/>
              <a:gd name="T59" fmla="*/ 2147483646 h 144"/>
              <a:gd name="T60" fmla="*/ 2147483646 w 146"/>
              <a:gd name="T61" fmla="*/ 2147483646 h 144"/>
              <a:gd name="T62" fmla="*/ 2147483646 w 146"/>
              <a:gd name="T63" fmla="*/ 2147483646 h 144"/>
              <a:gd name="T64" fmla="*/ 2147483646 w 146"/>
              <a:gd name="T65" fmla="*/ 2147483646 h 144"/>
              <a:gd name="T66" fmla="*/ 2147483646 w 146"/>
              <a:gd name="T67" fmla="*/ 2147483646 h 144"/>
              <a:gd name="T68" fmla="*/ 2147483646 w 146"/>
              <a:gd name="T69" fmla="*/ 2147483646 h 144"/>
              <a:gd name="T70" fmla="*/ 2147483646 w 146"/>
              <a:gd name="T71" fmla="*/ 2147483646 h 144"/>
              <a:gd name="T72" fmla="*/ 2147483646 w 146"/>
              <a:gd name="T73" fmla="*/ 2147483646 h 144"/>
              <a:gd name="T74" fmla="*/ 2147483646 w 146"/>
              <a:gd name="T75" fmla="*/ 2147483646 h 144"/>
              <a:gd name="T76" fmla="*/ 2147483646 w 146"/>
              <a:gd name="T77" fmla="*/ 2147483646 h 144"/>
              <a:gd name="T78" fmla="*/ 2147483646 w 146"/>
              <a:gd name="T79" fmla="*/ 2147483646 h 144"/>
              <a:gd name="T80" fmla="*/ 2147483646 w 146"/>
              <a:gd name="T81" fmla="*/ 2147483646 h 144"/>
              <a:gd name="T82" fmla="*/ 2147483646 w 146"/>
              <a:gd name="T83" fmla="*/ 2147483646 h 144"/>
              <a:gd name="T84" fmla="*/ 2147483646 w 146"/>
              <a:gd name="T85" fmla="*/ 2147483646 h 144"/>
              <a:gd name="T86" fmla="*/ 2147483646 w 146"/>
              <a:gd name="T87" fmla="*/ 2147483646 h 144"/>
              <a:gd name="T88" fmla="*/ 2147483646 w 146"/>
              <a:gd name="T89" fmla="*/ 2147483646 h 144"/>
              <a:gd name="T90" fmla="*/ 2147483646 w 146"/>
              <a:gd name="T91" fmla="*/ 2147483646 h 144"/>
              <a:gd name="T92" fmla="*/ 2147483646 w 146"/>
              <a:gd name="T93" fmla="*/ 2147483646 h 144"/>
              <a:gd name="T94" fmla="*/ 2147483646 w 146"/>
              <a:gd name="T95" fmla="*/ 2147483646 h 144"/>
              <a:gd name="T96" fmla="*/ 2147483646 w 146"/>
              <a:gd name="T97" fmla="*/ 2147483646 h 144"/>
              <a:gd name="T98" fmla="*/ 2147483646 w 146"/>
              <a:gd name="T99" fmla="*/ 2147483646 h 144"/>
              <a:gd name="T100" fmla="*/ 2147483646 w 146"/>
              <a:gd name="T101" fmla="*/ 2147483646 h 144"/>
              <a:gd name="T102" fmla="*/ 2147483646 w 146"/>
              <a:gd name="T103" fmla="*/ 2147483646 h 144"/>
              <a:gd name="T104" fmla="*/ 2147483646 w 146"/>
              <a:gd name="T105" fmla="*/ 2147483646 h 144"/>
              <a:gd name="T106" fmla="*/ 2147483646 w 146"/>
              <a:gd name="T107" fmla="*/ 2147483646 h 144"/>
              <a:gd name="T108" fmla="*/ 2147483646 w 146"/>
              <a:gd name="T109" fmla="*/ 2147483646 h 144"/>
              <a:gd name="T110" fmla="*/ 2147483646 w 146"/>
              <a:gd name="T111" fmla="*/ 2147483646 h 144"/>
              <a:gd name="T112" fmla="*/ 2147483646 w 146"/>
              <a:gd name="T113" fmla="*/ 2147483646 h 144"/>
              <a:gd name="T114" fmla="*/ 2147483646 w 146"/>
              <a:gd name="T115" fmla="*/ 2147483646 h 144"/>
              <a:gd name="T116" fmla="*/ 2147483646 w 146"/>
              <a:gd name="T117" fmla="*/ 2147483646 h 144"/>
              <a:gd name="T118" fmla="*/ 2147483646 w 146"/>
              <a:gd name="T119" fmla="*/ 2147483646 h 144"/>
              <a:gd name="T120" fmla="*/ 2147483646 w 146"/>
              <a:gd name="T121" fmla="*/ 2147483646 h 14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46" h="144">
                <a:moveTo>
                  <a:pt x="144" y="79"/>
                </a:moveTo>
                <a:cubicBezTo>
                  <a:pt x="135" y="77"/>
                  <a:pt x="135" y="77"/>
                  <a:pt x="135" y="77"/>
                </a:cubicBezTo>
                <a:cubicBezTo>
                  <a:pt x="135" y="73"/>
                  <a:pt x="135" y="70"/>
                  <a:pt x="135" y="67"/>
                </a:cubicBezTo>
                <a:cubicBezTo>
                  <a:pt x="144" y="65"/>
                  <a:pt x="144" y="65"/>
                  <a:pt x="144" y="65"/>
                </a:cubicBezTo>
                <a:cubicBezTo>
                  <a:pt x="145" y="65"/>
                  <a:pt x="146" y="64"/>
                  <a:pt x="145" y="62"/>
                </a:cubicBezTo>
                <a:cubicBezTo>
                  <a:pt x="145" y="59"/>
                  <a:pt x="144" y="56"/>
                  <a:pt x="143" y="53"/>
                </a:cubicBezTo>
                <a:cubicBezTo>
                  <a:pt x="143" y="52"/>
                  <a:pt x="142" y="51"/>
                  <a:pt x="141" y="51"/>
                </a:cubicBezTo>
                <a:cubicBezTo>
                  <a:pt x="141" y="51"/>
                  <a:pt x="141" y="51"/>
                  <a:pt x="141" y="51"/>
                </a:cubicBezTo>
                <a:cubicBezTo>
                  <a:pt x="132" y="53"/>
                  <a:pt x="132" y="53"/>
                  <a:pt x="132" y="53"/>
                </a:cubicBezTo>
                <a:cubicBezTo>
                  <a:pt x="131" y="50"/>
                  <a:pt x="130" y="47"/>
                  <a:pt x="129" y="45"/>
                </a:cubicBezTo>
                <a:cubicBezTo>
                  <a:pt x="129" y="44"/>
                  <a:pt x="128" y="44"/>
                  <a:pt x="128" y="44"/>
                </a:cubicBezTo>
                <a:cubicBezTo>
                  <a:pt x="135" y="39"/>
                  <a:pt x="135" y="39"/>
                  <a:pt x="135" y="39"/>
                </a:cubicBezTo>
                <a:cubicBezTo>
                  <a:pt x="136" y="38"/>
                  <a:pt x="137" y="37"/>
                  <a:pt x="136" y="36"/>
                </a:cubicBezTo>
                <a:cubicBezTo>
                  <a:pt x="134" y="33"/>
                  <a:pt x="133" y="30"/>
                  <a:pt x="131" y="27"/>
                </a:cubicBezTo>
                <a:cubicBezTo>
                  <a:pt x="130" y="27"/>
                  <a:pt x="130" y="27"/>
                  <a:pt x="129" y="27"/>
                </a:cubicBezTo>
                <a:cubicBezTo>
                  <a:pt x="128" y="27"/>
                  <a:pt x="128" y="27"/>
                  <a:pt x="128" y="27"/>
                </a:cubicBezTo>
                <a:cubicBezTo>
                  <a:pt x="120" y="32"/>
                  <a:pt x="120" y="32"/>
                  <a:pt x="120" y="32"/>
                </a:cubicBezTo>
                <a:cubicBezTo>
                  <a:pt x="118" y="29"/>
                  <a:pt x="116" y="27"/>
                  <a:pt x="113" y="25"/>
                </a:cubicBezTo>
                <a:cubicBezTo>
                  <a:pt x="118" y="17"/>
                  <a:pt x="118" y="17"/>
                  <a:pt x="118" y="17"/>
                </a:cubicBezTo>
                <a:cubicBezTo>
                  <a:pt x="119" y="16"/>
                  <a:pt x="118" y="15"/>
                  <a:pt x="117" y="14"/>
                </a:cubicBezTo>
                <a:cubicBezTo>
                  <a:pt x="115" y="12"/>
                  <a:pt x="112" y="10"/>
                  <a:pt x="109" y="9"/>
                </a:cubicBezTo>
                <a:cubicBezTo>
                  <a:pt x="109" y="9"/>
                  <a:pt x="108" y="9"/>
                  <a:pt x="108" y="9"/>
                </a:cubicBezTo>
                <a:cubicBezTo>
                  <a:pt x="107" y="9"/>
                  <a:pt x="107" y="9"/>
                  <a:pt x="106" y="10"/>
                </a:cubicBezTo>
                <a:cubicBezTo>
                  <a:pt x="101" y="17"/>
                  <a:pt x="101" y="17"/>
                  <a:pt x="101" y="17"/>
                </a:cubicBezTo>
                <a:cubicBezTo>
                  <a:pt x="99" y="15"/>
                  <a:pt x="96" y="14"/>
                  <a:pt x="93" y="13"/>
                </a:cubicBezTo>
                <a:cubicBezTo>
                  <a:pt x="93" y="13"/>
                  <a:pt x="92" y="13"/>
                  <a:pt x="92" y="13"/>
                </a:cubicBezTo>
                <a:cubicBezTo>
                  <a:pt x="94" y="4"/>
                  <a:pt x="94" y="4"/>
                  <a:pt x="94" y="4"/>
                </a:cubicBezTo>
                <a:cubicBezTo>
                  <a:pt x="94" y="3"/>
                  <a:pt x="93" y="2"/>
                  <a:pt x="92" y="2"/>
                </a:cubicBezTo>
                <a:cubicBezTo>
                  <a:pt x="89" y="1"/>
                  <a:pt x="86" y="0"/>
                  <a:pt x="82" y="0"/>
                </a:cubicBezTo>
                <a:cubicBezTo>
                  <a:pt x="82" y="0"/>
                  <a:pt x="82" y="0"/>
                  <a:pt x="82" y="0"/>
                </a:cubicBezTo>
                <a:cubicBezTo>
                  <a:pt x="81" y="0"/>
                  <a:pt x="80" y="0"/>
                  <a:pt x="80" y="2"/>
                </a:cubicBezTo>
                <a:cubicBezTo>
                  <a:pt x="78" y="10"/>
                  <a:pt x="78" y="10"/>
                  <a:pt x="78" y="10"/>
                </a:cubicBezTo>
                <a:cubicBezTo>
                  <a:pt x="76" y="10"/>
                  <a:pt x="75" y="10"/>
                  <a:pt x="73" y="10"/>
                </a:cubicBezTo>
                <a:cubicBezTo>
                  <a:pt x="73" y="10"/>
                  <a:pt x="73" y="10"/>
                  <a:pt x="73" y="10"/>
                </a:cubicBezTo>
                <a:cubicBezTo>
                  <a:pt x="71" y="10"/>
                  <a:pt x="70" y="10"/>
                  <a:pt x="68" y="10"/>
                </a:cubicBezTo>
                <a:cubicBezTo>
                  <a:pt x="66" y="1"/>
                  <a:pt x="66" y="1"/>
                  <a:pt x="66" y="1"/>
                </a:cubicBezTo>
                <a:cubicBezTo>
                  <a:pt x="66" y="0"/>
                  <a:pt x="65" y="0"/>
                  <a:pt x="64" y="0"/>
                </a:cubicBezTo>
                <a:cubicBezTo>
                  <a:pt x="64" y="0"/>
                  <a:pt x="64" y="0"/>
                  <a:pt x="64" y="0"/>
                </a:cubicBezTo>
                <a:cubicBezTo>
                  <a:pt x="60" y="0"/>
                  <a:pt x="57" y="1"/>
                  <a:pt x="54" y="2"/>
                </a:cubicBezTo>
                <a:cubicBezTo>
                  <a:pt x="53" y="2"/>
                  <a:pt x="52" y="3"/>
                  <a:pt x="52" y="4"/>
                </a:cubicBezTo>
                <a:cubicBezTo>
                  <a:pt x="54" y="13"/>
                  <a:pt x="54" y="13"/>
                  <a:pt x="54" y="13"/>
                </a:cubicBezTo>
                <a:cubicBezTo>
                  <a:pt x="51" y="14"/>
                  <a:pt x="48" y="15"/>
                  <a:pt x="45" y="17"/>
                </a:cubicBezTo>
                <a:cubicBezTo>
                  <a:pt x="40" y="9"/>
                  <a:pt x="40" y="9"/>
                  <a:pt x="40" y="9"/>
                </a:cubicBezTo>
                <a:cubicBezTo>
                  <a:pt x="39" y="9"/>
                  <a:pt x="39" y="8"/>
                  <a:pt x="38" y="8"/>
                </a:cubicBezTo>
                <a:cubicBezTo>
                  <a:pt x="38" y="8"/>
                  <a:pt x="37" y="8"/>
                  <a:pt x="37" y="9"/>
                </a:cubicBezTo>
                <a:cubicBezTo>
                  <a:pt x="34" y="10"/>
                  <a:pt x="31" y="12"/>
                  <a:pt x="29" y="14"/>
                </a:cubicBezTo>
                <a:cubicBezTo>
                  <a:pt x="28" y="15"/>
                  <a:pt x="27" y="16"/>
                  <a:pt x="28" y="17"/>
                </a:cubicBezTo>
                <a:cubicBezTo>
                  <a:pt x="33" y="25"/>
                  <a:pt x="33" y="25"/>
                  <a:pt x="33" y="25"/>
                </a:cubicBezTo>
                <a:cubicBezTo>
                  <a:pt x="30" y="27"/>
                  <a:pt x="28" y="29"/>
                  <a:pt x="26" y="31"/>
                </a:cubicBezTo>
                <a:cubicBezTo>
                  <a:pt x="18" y="27"/>
                  <a:pt x="18" y="27"/>
                  <a:pt x="18" y="27"/>
                </a:cubicBezTo>
                <a:cubicBezTo>
                  <a:pt x="18" y="26"/>
                  <a:pt x="17" y="26"/>
                  <a:pt x="17" y="26"/>
                </a:cubicBezTo>
                <a:cubicBezTo>
                  <a:pt x="16" y="26"/>
                  <a:pt x="16" y="27"/>
                  <a:pt x="15" y="27"/>
                </a:cubicBezTo>
                <a:cubicBezTo>
                  <a:pt x="13" y="30"/>
                  <a:pt x="11" y="33"/>
                  <a:pt x="10" y="35"/>
                </a:cubicBezTo>
                <a:cubicBezTo>
                  <a:pt x="9" y="36"/>
                  <a:pt x="9" y="38"/>
                  <a:pt x="10" y="38"/>
                </a:cubicBezTo>
                <a:cubicBezTo>
                  <a:pt x="18" y="44"/>
                  <a:pt x="18" y="44"/>
                  <a:pt x="18" y="44"/>
                </a:cubicBezTo>
                <a:cubicBezTo>
                  <a:pt x="16" y="46"/>
                  <a:pt x="15" y="49"/>
                  <a:pt x="14" y="52"/>
                </a:cubicBezTo>
                <a:cubicBezTo>
                  <a:pt x="14" y="52"/>
                  <a:pt x="14" y="52"/>
                  <a:pt x="14" y="53"/>
                </a:cubicBezTo>
                <a:cubicBezTo>
                  <a:pt x="5" y="51"/>
                  <a:pt x="5" y="51"/>
                  <a:pt x="5" y="51"/>
                </a:cubicBezTo>
                <a:cubicBezTo>
                  <a:pt x="5" y="51"/>
                  <a:pt x="5" y="51"/>
                  <a:pt x="5" y="51"/>
                </a:cubicBezTo>
                <a:cubicBezTo>
                  <a:pt x="4" y="51"/>
                  <a:pt x="3" y="52"/>
                  <a:pt x="3" y="53"/>
                </a:cubicBezTo>
                <a:cubicBezTo>
                  <a:pt x="2" y="56"/>
                  <a:pt x="1" y="59"/>
                  <a:pt x="1" y="62"/>
                </a:cubicBezTo>
                <a:cubicBezTo>
                  <a:pt x="0" y="64"/>
                  <a:pt x="1" y="65"/>
                  <a:pt x="2" y="65"/>
                </a:cubicBezTo>
                <a:cubicBezTo>
                  <a:pt x="11" y="67"/>
                  <a:pt x="11" y="67"/>
                  <a:pt x="11" y="67"/>
                </a:cubicBezTo>
                <a:cubicBezTo>
                  <a:pt x="11" y="70"/>
                  <a:pt x="11" y="73"/>
                  <a:pt x="11" y="77"/>
                </a:cubicBezTo>
                <a:cubicBezTo>
                  <a:pt x="2" y="79"/>
                  <a:pt x="2" y="79"/>
                  <a:pt x="2" y="79"/>
                </a:cubicBezTo>
                <a:cubicBezTo>
                  <a:pt x="1" y="79"/>
                  <a:pt x="1" y="80"/>
                  <a:pt x="1" y="81"/>
                </a:cubicBezTo>
                <a:cubicBezTo>
                  <a:pt x="1" y="84"/>
                  <a:pt x="2" y="88"/>
                  <a:pt x="3" y="91"/>
                </a:cubicBezTo>
                <a:cubicBezTo>
                  <a:pt x="3" y="92"/>
                  <a:pt x="4" y="92"/>
                  <a:pt x="5" y="92"/>
                </a:cubicBezTo>
                <a:cubicBezTo>
                  <a:pt x="5" y="92"/>
                  <a:pt x="5" y="92"/>
                  <a:pt x="5" y="92"/>
                </a:cubicBezTo>
                <a:cubicBezTo>
                  <a:pt x="14" y="91"/>
                  <a:pt x="14" y="91"/>
                  <a:pt x="14" y="91"/>
                </a:cubicBezTo>
                <a:cubicBezTo>
                  <a:pt x="15" y="94"/>
                  <a:pt x="16" y="96"/>
                  <a:pt x="17" y="99"/>
                </a:cubicBezTo>
                <a:cubicBezTo>
                  <a:pt x="17" y="99"/>
                  <a:pt x="18" y="100"/>
                  <a:pt x="18" y="100"/>
                </a:cubicBezTo>
                <a:cubicBezTo>
                  <a:pt x="11" y="105"/>
                  <a:pt x="11" y="105"/>
                  <a:pt x="11" y="105"/>
                </a:cubicBezTo>
                <a:cubicBezTo>
                  <a:pt x="10" y="106"/>
                  <a:pt x="9" y="107"/>
                  <a:pt x="10" y="108"/>
                </a:cubicBezTo>
                <a:cubicBezTo>
                  <a:pt x="12" y="111"/>
                  <a:pt x="13" y="114"/>
                  <a:pt x="15" y="116"/>
                </a:cubicBezTo>
                <a:cubicBezTo>
                  <a:pt x="16" y="117"/>
                  <a:pt x="17" y="117"/>
                  <a:pt x="17" y="117"/>
                </a:cubicBezTo>
                <a:cubicBezTo>
                  <a:pt x="18" y="117"/>
                  <a:pt x="18" y="117"/>
                  <a:pt x="18" y="117"/>
                </a:cubicBezTo>
                <a:cubicBezTo>
                  <a:pt x="26" y="112"/>
                  <a:pt x="26" y="112"/>
                  <a:pt x="26" y="112"/>
                </a:cubicBezTo>
                <a:cubicBezTo>
                  <a:pt x="28" y="114"/>
                  <a:pt x="30" y="117"/>
                  <a:pt x="33" y="119"/>
                </a:cubicBezTo>
                <a:cubicBezTo>
                  <a:pt x="28" y="126"/>
                  <a:pt x="28" y="126"/>
                  <a:pt x="28" y="126"/>
                </a:cubicBezTo>
                <a:cubicBezTo>
                  <a:pt x="28" y="127"/>
                  <a:pt x="28" y="129"/>
                  <a:pt x="29" y="129"/>
                </a:cubicBezTo>
                <a:cubicBezTo>
                  <a:pt x="31" y="131"/>
                  <a:pt x="34" y="133"/>
                  <a:pt x="37" y="135"/>
                </a:cubicBezTo>
                <a:cubicBezTo>
                  <a:pt x="37" y="135"/>
                  <a:pt x="38" y="135"/>
                  <a:pt x="38" y="135"/>
                </a:cubicBezTo>
                <a:cubicBezTo>
                  <a:pt x="39" y="135"/>
                  <a:pt x="39" y="135"/>
                  <a:pt x="40" y="134"/>
                </a:cubicBezTo>
                <a:cubicBezTo>
                  <a:pt x="45" y="127"/>
                  <a:pt x="45" y="127"/>
                  <a:pt x="45" y="127"/>
                </a:cubicBezTo>
                <a:cubicBezTo>
                  <a:pt x="48" y="128"/>
                  <a:pt x="50" y="129"/>
                  <a:pt x="53" y="130"/>
                </a:cubicBezTo>
                <a:cubicBezTo>
                  <a:pt x="53" y="130"/>
                  <a:pt x="54" y="130"/>
                  <a:pt x="54" y="131"/>
                </a:cubicBezTo>
                <a:cubicBezTo>
                  <a:pt x="52" y="139"/>
                  <a:pt x="52" y="139"/>
                  <a:pt x="52" y="139"/>
                </a:cubicBezTo>
                <a:cubicBezTo>
                  <a:pt x="52" y="140"/>
                  <a:pt x="53" y="142"/>
                  <a:pt x="54" y="142"/>
                </a:cubicBezTo>
                <a:cubicBezTo>
                  <a:pt x="57" y="143"/>
                  <a:pt x="61" y="143"/>
                  <a:pt x="64" y="144"/>
                </a:cubicBezTo>
                <a:cubicBezTo>
                  <a:pt x="64" y="144"/>
                  <a:pt x="64" y="144"/>
                  <a:pt x="64" y="144"/>
                </a:cubicBezTo>
                <a:cubicBezTo>
                  <a:pt x="65" y="144"/>
                  <a:pt x="66" y="143"/>
                  <a:pt x="66" y="142"/>
                </a:cubicBezTo>
                <a:cubicBezTo>
                  <a:pt x="68" y="133"/>
                  <a:pt x="68" y="133"/>
                  <a:pt x="68" y="133"/>
                </a:cubicBezTo>
                <a:cubicBezTo>
                  <a:pt x="70" y="134"/>
                  <a:pt x="72" y="134"/>
                  <a:pt x="73" y="134"/>
                </a:cubicBezTo>
                <a:cubicBezTo>
                  <a:pt x="75" y="134"/>
                  <a:pt x="76" y="134"/>
                  <a:pt x="78" y="133"/>
                </a:cubicBezTo>
                <a:cubicBezTo>
                  <a:pt x="80" y="142"/>
                  <a:pt x="80" y="142"/>
                  <a:pt x="80" y="142"/>
                </a:cubicBezTo>
                <a:cubicBezTo>
                  <a:pt x="80" y="143"/>
                  <a:pt x="81" y="144"/>
                  <a:pt x="82" y="144"/>
                </a:cubicBezTo>
                <a:cubicBezTo>
                  <a:pt x="82" y="144"/>
                  <a:pt x="82" y="144"/>
                  <a:pt x="82" y="144"/>
                </a:cubicBezTo>
                <a:cubicBezTo>
                  <a:pt x="86" y="143"/>
                  <a:pt x="89" y="143"/>
                  <a:pt x="92" y="142"/>
                </a:cubicBezTo>
                <a:cubicBezTo>
                  <a:pt x="93" y="142"/>
                  <a:pt x="94" y="141"/>
                  <a:pt x="94" y="139"/>
                </a:cubicBezTo>
                <a:cubicBezTo>
                  <a:pt x="92" y="131"/>
                  <a:pt x="92" y="131"/>
                  <a:pt x="92" y="131"/>
                </a:cubicBezTo>
                <a:cubicBezTo>
                  <a:pt x="95" y="130"/>
                  <a:pt x="98" y="129"/>
                  <a:pt x="101" y="127"/>
                </a:cubicBezTo>
                <a:cubicBezTo>
                  <a:pt x="106" y="134"/>
                  <a:pt x="106" y="134"/>
                  <a:pt x="106" y="134"/>
                </a:cubicBezTo>
                <a:cubicBezTo>
                  <a:pt x="107" y="135"/>
                  <a:pt x="107" y="135"/>
                  <a:pt x="108" y="135"/>
                </a:cubicBezTo>
                <a:cubicBezTo>
                  <a:pt x="109" y="135"/>
                  <a:pt x="109" y="135"/>
                  <a:pt x="109" y="135"/>
                </a:cubicBezTo>
                <a:cubicBezTo>
                  <a:pt x="112" y="133"/>
                  <a:pt x="115" y="131"/>
                  <a:pt x="118" y="130"/>
                </a:cubicBezTo>
                <a:cubicBezTo>
                  <a:pt x="118" y="129"/>
                  <a:pt x="119" y="128"/>
                  <a:pt x="118" y="127"/>
                </a:cubicBezTo>
                <a:cubicBezTo>
                  <a:pt x="113" y="119"/>
                  <a:pt x="113" y="119"/>
                  <a:pt x="113" y="119"/>
                </a:cubicBezTo>
                <a:cubicBezTo>
                  <a:pt x="116" y="117"/>
                  <a:pt x="118" y="115"/>
                  <a:pt x="120" y="112"/>
                </a:cubicBezTo>
                <a:cubicBezTo>
                  <a:pt x="128" y="117"/>
                  <a:pt x="128" y="117"/>
                  <a:pt x="128" y="117"/>
                </a:cubicBezTo>
                <a:cubicBezTo>
                  <a:pt x="128" y="117"/>
                  <a:pt x="129" y="117"/>
                  <a:pt x="129" y="117"/>
                </a:cubicBezTo>
                <a:cubicBezTo>
                  <a:pt x="130" y="117"/>
                  <a:pt x="130" y="117"/>
                  <a:pt x="131" y="116"/>
                </a:cubicBezTo>
                <a:cubicBezTo>
                  <a:pt x="133" y="114"/>
                  <a:pt x="135" y="111"/>
                  <a:pt x="136" y="108"/>
                </a:cubicBezTo>
                <a:cubicBezTo>
                  <a:pt x="137" y="107"/>
                  <a:pt x="137" y="106"/>
                  <a:pt x="136" y="105"/>
                </a:cubicBezTo>
                <a:cubicBezTo>
                  <a:pt x="128" y="100"/>
                  <a:pt x="128" y="100"/>
                  <a:pt x="128" y="100"/>
                </a:cubicBezTo>
                <a:cubicBezTo>
                  <a:pt x="130" y="97"/>
                  <a:pt x="131" y="95"/>
                  <a:pt x="132" y="92"/>
                </a:cubicBezTo>
                <a:cubicBezTo>
                  <a:pt x="132" y="92"/>
                  <a:pt x="132" y="91"/>
                  <a:pt x="132" y="91"/>
                </a:cubicBezTo>
                <a:cubicBezTo>
                  <a:pt x="141" y="92"/>
                  <a:pt x="141" y="92"/>
                  <a:pt x="141" y="92"/>
                </a:cubicBezTo>
                <a:cubicBezTo>
                  <a:pt x="141" y="92"/>
                  <a:pt x="141" y="92"/>
                  <a:pt x="141" y="92"/>
                </a:cubicBezTo>
                <a:cubicBezTo>
                  <a:pt x="142" y="92"/>
                  <a:pt x="143" y="92"/>
                  <a:pt x="144" y="91"/>
                </a:cubicBezTo>
                <a:cubicBezTo>
                  <a:pt x="144" y="88"/>
                  <a:pt x="145" y="84"/>
                  <a:pt x="145" y="81"/>
                </a:cubicBezTo>
                <a:cubicBezTo>
                  <a:pt x="146" y="80"/>
                  <a:pt x="145" y="79"/>
                  <a:pt x="144" y="79"/>
                </a:cubicBezTo>
                <a:close/>
              </a:path>
            </a:pathLst>
          </a:custGeom>
          <a:solidFill>
            <a:schemeClr val="accent1"/>
          </a:solidFill>
          <a:ln>
            <a:noFill/>
          </a:ln>
          <a:extLst/>
        </p:spPr>
        <p:txBody>
          <a:bodyPr/>
          <a:lstStyle/>
          <a:p>
            <a:pPr defTabSz="912813" eaLnBrk="0" fontAlgn="base" hangingPunct="0">
              <a:spcBef>
                <a:spcPct val="0"/>
              </a:spcBef>
              <a:spcAft>
                <a:spcPct val="0"/>
              </a:spcAft>
            </a:pPr>
            <a:endParaRPr lang="zh-CN" altLang="en-US">
              <a:solidFill>
                <a:prstClr val="black"/>
              </a:solidFill>
              <a:latin typeface="Lato Light"/>
              <a:ea typeface="MS PGothic" panose="020B0600070205080204" pitchFamily="34" charset="-128"/>
            </a:endParaRPr>
          </a:p>
        </p:txBody>
      </p:sp>
      <p:sp>
        <p:nvSpPr>
          <p:cNvPr id="7" name="Freeform 31"/>
          <p:cNvSpPr>
            <a:spLocks noEditPoints="1"/>
          </p:cNvSpPr>
          <p:nvPr/>
        </p:nvSpPr>
        <p:spPr bwMode="auto">
          <a:xfrm>
            <a:off x="4059323" y="4227342"/>
            <a:ext cx="470231" cy="404961"/>
          </a:xfrm>
          <a:custGeom>
            <a:avLst/>
            <a:gdLst>
              <a:gd name="T0" fmla="*/ 2147483646 w 64"/>
              <a:gd name="T1" fmla="*/ 2147483646 h 55"/>
              <a:gd name="T2" fmla="*/ 0 w 64"/>
              <a:gd name="T3" fmla="*/ 2147483646 h 55"/>
              <a:gd name="T4" fmla="*/ 0 w 64"/>
              <a:gd name="T5" fmla="*/ 2147483646 h 55"/>
              <a:gd name="T6" fmla="*/ 2147483646 w 64"/>
              <a:gd name="T7" fmla="*/ 2147483646 h 55"/>
              <a:gd name="T8" fmla="*/ 2147483646 w 64"/>
              <a:gd name="T9" fmla="*/ 2147483646 h 55"/>
              <a:gd name="T10" fmla="*/ 2147483646 w 64"/>
              <a:gd name="T11" fmla="*/ 2147483646 h 55"/>
              <a:gd name="T12" fmla="*/ 2147483646 w 64"/>
              <a:gd name="T13" fmla="*/ 0 h 55"/>
              <a:gd name="T14" fmla="*/ 2147483646 w 64"/>
              <a:gd name="T15" fmla="*/ 0 h 55"/>
              <a:gd name="T16" fmla="*/ 2147483646 w 64"/>
              <a:gd name="T17" fmla="*/ 2147483646 h 55"/>
              <a:gd name="T18" fmla="*/ 2147483646 w 64"/>
              <a:gd name="T19" fmla="*/ 2147483646 h 55"/>
              <a:gd name="T20" fmla="*/ 2147483646 w 64"/>
              <a:gd name="T21" fmla="*/ 2147483646 h 55"/>
              <a:gd name="T22" fmla="*/ 2147483646 w 64"/>
              <a:gd name="T23" fmla="*/ 2147483646 h 55"/>
              <a:gd name="T24" fmla="*/ 2147483646 w 64"/>
              <a:gd name="T25" fmla="*/ 2147483646 h 55"/>
              <a:gd name="T26" fmla="*/ 2147483646 w 64"/>
              <a:gd name="T27" fmla="*/ 2147483646 h 55"/>
              <a:gd name="T28" fmla="*/ 2147483646 w 64"/>
              <a:gd name="T29" fmla="*/ 2147483646 h 55"/>
              <a:gd name="T30" fmla="*/ 2147483646 w 64"/>
              <a:gd name="T31" fmla="*/ 2147483646 h 55"/>
              <a:gd name="T32" fmla="*/ 0 w 64"/>
              <a:gd name="T33" fmla="*/ 2147483646 h 55"/>
              <a:gd name="T34" fmla="*/ 0 w 64"/>
              <a:gd name="T35" fmla="*/ 2147483646 h 55"/>
              <a:gd name="T36" fmla="*/ 2147483646 w 64"/>
              <a:gd name="T37" fmla="*/ 2147483646 h 55"/>
              <a:gd name="T38" fmla="*/ 2147483646 w 64"/>
              <a:gd name="T39" fmla="*/ 2147483646 h 55"/>
              <a:gd name="T40" fmla="*/ 2147483646 w 64"/>
              <a:gd name="T41" fmla="*/ 2147483646 h 55"/>
              <a:gd name="T42" fmla="*/ 2147483646 w 64"/>
              <a:gd name="T43" fmla="*/ 2147483646 h 55"/>
              <a:gd name="T44" fmla="*/ 2147483646 w 64"/>
              <a:gd name="T45" fmla="*/ 2147483646 h 55"/>
              <a:gd name="T46" fmla="*/ 2147483646 w 64"/>
              <a:gd name="T47" fmla="*/ 2147483646 h 55"/>
              <a:gd name="T48" fmla="*/ 2147483646 w 64"/>
              <a:gd name="T49" fmla="*/ 2147483646 h 55"/>
              <a:gd name="T50" fmla="*/ 2147483646 w 64"/>
              <a:gd name="T51" fmla="*/ 2147483646 h 55"/>
              <a:gd name="T52" fmla="*/ 2147483646 w 64"/>
              <a:gd name="T53" fmla="*/ 2147483646 h 55"/>
              <a:gd name="T54" fmla="*/ 2147483646 w 64"/>
              <a:gd name="T55" fmla="*/ 2147483646 h 55"/>
              <a:gd name="T56" fmla="*/ 2147483646 w 64"/>
              <a:gd name="T57" fmla="*/ 2147483646 h 55"/>
              <a:gd name="T58" fmla="*/ 2147483646 w 64"/>
              <a:gd name="T59" fmla="*/ 2147483646 h 55"/>
              <a:gd name="T60" fmla="*/ 2147483646 w 64"/>
              <a:gd name="T61" fmla="*/ 2147483646 h 55"/>
              <a:gd name="T62" fmla="*/ 2147483646 w 64"/>
              <a:gd name="T63" fmla="*/ 2147483646 h 55"/>
              <a:gd name="T64" fmla="*/ 2147483646 w 64"/>
              <a:gd name="T65" fmla="*/ 2147483646 h 55"/>
              <a:gd name="T66" fmla="*/ 2147483646 w 64"/>
              <a:gd name="T67" fmla="*/ 2147483646 h 55"/>
              <a:gd name="T68" fmla="*/ 2147483646 w 64"/>
              <a:gd name="T69" fmla="*/ 2147483646 h 55"/>
              <a:gd name="T70" fmla="*/ 2147483646 w 64"/>
              <a:gd name="T71" fmla="*/ 2147483646 h 5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4" h="55">
                <a:moveTo>
                  <a:pt x="64" y="28"/>
                </a:moveTo>
                <a:cubicBezTo>
                  <a:pt x="0" y="28"/>
                  <a:pt x="0" y="28"/>
                  <a:pt x="0" y="28"/>
                </a:cubicBezTo>
                <a:cubicBezTo>
                  <a:pt x="0" y="15"/>
                  <a:pt x="0" y="15"/>
                  <a:pt x="0" y="15"/>
                </a:cubicBezTo>
                <a:cubicBezTo>
                  <a:pt x="0" y="11"/>
                  <a:pt x="2" y="9"/>
                  <a:pt x="5" y="9"/>
                </a:cubicBezTo>
                <a:cubicBezTo>
                  <a:pt x="18" y="9"/>
                  <a:pt x="18" y="9"/>
                  <a:pt x="18" y="9"/>
                </a:cubicBezTo>
                <a:cubicBezTo>
                  <a:pt x="18" y="3"/>
                  <a:pt x="18" y="3"/>
                  <a:pt x="18" y="3"/>
                </a:cubicBezTo>
                <a:cubicBezTo>
                  <a:pt x="18" y="1"/>
                  <a:pt x="20" y="0"/>
                  <a:pt x="21" y="0"/>
                </a:cubicBezTo>
                <a:cubicBezTo>
                  <a:pt x="42" y="0"/>
                  <a:pt x="42" y="0"/>
                  <a:pt x="42" y="0"/>
                </a:cubicBezTo>
                <a:cubicBezTo>
                  <a:pt x="44" y="0"/>
                  <a:pt x="45" y="1"/>
                  <a:pt x="45" y="3"/>
                </a:cubicBezTo>
                <a:cubicBezTo>
                  <a:pt x="45" y="9"/>
                  <a:pt x="45" y="9"/>
                  <a:pt x="45" y="9"/>
                </a:cubicBezTo>
                <a:cubicBezTo>
                  <a:pt x="58" y="9"/>
                  <a:pt x="58" y="9"/>
                  <a:pt x="58" y="9"/>
                </a:cubicBezTo>
                <a:cubicBezTo>
                  <a:pt x="61" y="9"/>
                  <a:pt x="64" y="11"/>
                  <a:pt x="64" y="15"/>
                </a:cubicBezTo>
                <a:lnTo>
                  <a:pt x="64" y="28"/>
                </a:lnTo>
                <a:close/>
                <a:moveTo>
                  <a:pt x="64" y="49"/>
                </a:moveTo>
                <a:cubicBezTo>
                  <a:pt x="64" y="52"/>
                  <a:pt x="61" y="55"/>
                  <a:pt x="58" y="55"/>
                </a:cubicBezTo>
                <a:cubicBezTo>
                  <a:pt x="5" y="55"/>
                  <a:pt x="5" y="55"/>
                  <a:pt x="5" y="55"/>
                </a:cubicBezTo>
                <a:cubicBezTo>
                  <a:pt x="2" y="55"/>
                  <a:pt x="0" y="52"/>
                  <a:pt x="0" y="49"/>
                </a:cubicBezTo>
                <a:cubicBezTo>
                  <a:pt x="0" y="32"/>
                  <a:pt x="0" y="32"/>
                  <a:pt x="0" y="32"/>
                </a:cubicBezTo>
                <a:cubicBezTo>
                  <a:pt x="24" y="32"/>
                  <a:pt x="24" y="32"/>
                  <a:pt x="24" y="32"/>
                </a:cubicBezTo>
                <a:cubicBezTo>
                  <a:pt x="24" y="37"/>
                  <a:pt x="24" y="37"/>
                  <a:pt x="24" y="37"/>
                </a:cubicBezTo>
                <a:cubicBezTo>
                  <a:pt x="24" y="39"/>
                  <a:pt x="25" y="40"/>
                  <a:pt x="26" y="40"/>
                </a:cubicBezTo>
                <a:cubicBezTo>
                  <a:pt x="37" y="40"/>
                  <a:pt x="37" y="40"/>
                  <a:pt x="37" y="40"/>
                </a:cubicBezTo>
                <a:cubicBezTo>
                  <a:pt x="39" y="40"/>
                  <a:pt x="40" y="39"/>
                  <a:pt x="40" y="37"/>
                </a:cubicBezTo>
                <a:cubicBezTo>
                  <a:pt x="40" y="32"/>
                  <a:pt x="40" y="32"/>
                  <a:pt x="40" y="32"/>
                </a:cubicBezTo>
                <a:cubicBezTo>
                  <a:pt x="64" y="32"/>
                  <a:pt x="64" y="32"/>
                  <a:pt x="64" y="32"/>
                </a:cubicBezTo>
                <a:lnTo>
                  <a:pt x="64" y="49"/>
                </a:lnTo>
                <a:close/>
                <a:moveTo>
                  <a:pt x="41" y="9"/>
                </a:moveTo>
                <a:cubicBezTo>
                  <a:pt x="41" y="4"/>
                  <a:pt x="41" y="4"/>
                  <a:pt x="41" y="4"/>
                </a:cubicBezTo>
                <a:cubicBezTo>
                  <a:pt x="23" y="4"/>
                  <a:pt x="23" y="4"/>
                  <a:pt x="23" y="4"/>
                </a:cubicBezTo>
                <a:cubicBezTo>
                  <a:pt x="23" y="9"/>
                  <a:pt x="23" y="9"/>
                  <a:pt x="23" y="9"/>
                </a:cubicBezTo>
                <a:lnTo>
                  <a:pt x="41" y="9"/>
                </a:lnTo>
                <a:close/>
                <a:moveTo>
                  <a:pt x="36" y="36"/>
                </a:moveTo>
                <a:cubicBezTo>
                  <a:pt x="27" y="36"/>
                  <a:pt x="27" y="36"/>
                  <a:pt x="27" y="36"/>
                </a:cubicBezTo>
                <a:cubicBezTo>
                  <a:pt x="27" y="32"/>
                  <a:pt x="27" y="32"/>
                  <a:pt x="27" y="32"/>
                </a:cubicBezTo>
                <a:cubicBezTo>
                  <a:pt x="36" y="32"/>
                  <a:pt x="36" y="32"/>
                  <a:pt x="36" y="32"/>
                </a:cubicBezTo>
                <a:lnTo>
                  <a:pt x="36"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2813" eaLnBrk="0" fontAlgn="base" hangingPunct="0">
              <a:spcBef>
                <a:spcPct val="0"/>
              </a:spcBef>
              <a:spcAft>
                <a:spcPct val="0"/>
              </a:spcAft>
            </a:pPr>
            <a:endParaRPr lang="zh-CN" altLang="en-US">
              <a:solidFill>
                <a:prstClr val="black"/>
              </a:solidFill>
              <a:latin typeface="Lato Light"/>
              <a:ea typeface="MS PGothic" panose="020B0600070205080204" pitchFamily="34" charset="-128"/>
            </a:endParaRPr>
          </a:p>
        </p:txBody>
      </p:sp>
      <p:sp>
        <p:nvSpPr>
          <p:cNvPr id="8" name="Freeform 111"/>
          <p:cNvSpPr>
            <a:spLocks noEditPoints="1"/>
          </p:cNvSpPr>
          <p:nvPr/>
        </p:nvSpPr>
        <p:spPr bwMode="auto">
          <a:xfrm>
            <a:off x="9602701" y="2336037"/>
            <a:ext cx="593351" cy="407929"/>
          </a:xfrm>
          <a:custGeom>
            <a:avLst/>
            <a:gdLst>
              <a:gd name="T0" fmla="*/ 2147483646 w 73"/>
              <a:gd name="T1" fmla="*/ 2147483646 h 50"/>
              <a:gd name="T2" fmla="*/ 2147483646 w 73"/>
              <a:gd name="T3" fmla="*/ 2147483646 h 50"/>
              <a:gd name="T4" fmla="*/ 2147483646 w 73"/>
              <a:gd name="T5" fmla="*/ 2147483646 h 50"/>
              <a:gd name="T6" fmla="*/ 2147483646 w 73"/>
              <a:gd name="T7" fmla="*/ 2147483646 h 50"/>
              <a:gd name="T8" fmla="*/ 2147483646 w 73"/>
              <a:gd name="T9" fmla="*/ 2147483646 h 50"/>
              <a:gd name="T10" fmla="*/ 2147483646 w 73"/>
              <a:gd name="T11" fmla="*/ 2147483646 h 50"/>
              <a:gd name="T12" fmla="*/ 2147483646 w 73"/>
              <a:gd name="T13" fmla="*/ 2147483646 h 50"/>
              <a:gd name="T14" fmla="*/ 0 w 73"/>
              <a:gd name="T15" fmla="*/ 2147483646 h 50"/>
              <a:gd name="T16" fmla="*/ 2147483646 w 73"/>
              <a:gd name="T17" fmla="*/ 2147483646 h 50"/>
              <a:gd name="T18" fmla="*/ 2147483646 w 73"/>
              <a:gd name="T19" fmla="*/ 2147483646 h 50"/>
              <a:gd name="T20" fmla="*/ 2147483646 w 73"/>
              <a:gd name="T21" fmla="*/ 2147483646 h 50"/>
              <a:gd name="T22" fmla="*/ 2147483646 w 73"/>
              <a:gd name="T23" fmla="*/ 2147483646 h 50"/>
              <a:gd name="T24" fmla="*/ 2147483646 w 73"/>
              <a:gd name="T25" fmla="*/ 0 h 50"/>
              <a:gd name="T26" fmla="*/ 2147483646 w 73"/>
              <a:gd name="T27" fmla="*/ 2147483646 h 50"/>
              <a:gd name="T28" fmla="*/ 2147483646 w 73"/>
              <a:gd name="T29" fmla="*/ 2147483646 h 50"/>
              <a:gd name="T30" fmla="*/ 2147483646 w 73"/>
              <a:gd name="T31" fmla="*/ 2147483646 h 50"/>
              <a:gd name="T32" fmla="*/ 2147483646 w 73"/>
              <a:gd name="T33" fmla="*/ 2147483646 h 50"/>
              <a:gd name="T34" fmla="*/ 2147483646 w 73"/>
              <a:gd name="T35" fmla="*/ 2147483646 h 50"/>
              <a:gd name="T36" fmla="*/ 2147483646 w 73"/>
              <a:gd name="T37" fmla="*/ 2147483646 h 50"/>
              <a:gd name="T38" fmla="*/ 2147483646 w 73"/>
              <a:gd name="T39" fmla="*/ 2147483646 h 50"/>
              <a:gd name="T40" fmla="*/ 2147483646 w 73"/>
              <a:gd name="T41" fmla="*/ 2147483646 h 50"/>
              <a:gd name="T42" fmla="*/ 2147483646 w 73"/>
              <a:gd name="T43" fmla="*/ 2147483646 h 50"/>
              <a:gd name="T44" fmla="*/ 2147483646 w 73"/>
              <a:gd name="T45" fmla="*/ 2147483646 h 50"/>
              <a:gd name="T46" fmla="*/ 2147483646 w 73"/>
              <a:gd name="T47" fmla="*/ 2147483646 h 50"/>
              <a:gd name="T48" fmla="*/ 2147483646 w 73"/>
              <a:gd name="T49" fmla="*/ 2147483646 h 50"/>
              <a:gd name="T50" fmla="*/ 2147483646 w 73"/>
              <a:gd name="T51" fmla="*/ 2147483646 h 50"/>
              <a:gd name="T52" fmla="*/ 2147483646 w 73"/>
              <a:gd name="T53" fmla="*/ 2147483646 h 50"/>
              <a:gd name="T54" fmla="*/ 2147483646 w 73"/>
              <a:gd name="T55" fmla="*/ 2147483646 h 50"/>
              <a:gd name="T56" fmla="*/ 2147483646 w 73"/>
              <a:gd name="T57" fmla="*/ 2147483646 h 50"/>
              <a:gd name="T58" fmla="*/ 2147483646 w 73"/>
              <a:gd name="T59" fmla="*/ 2147483646 h 50"/>
              <a:gd name="T60" fmla="*/ 2147483646 w 73"/>
              <a:gd name="T61" fmla="*/ 2147483646 h 50"/>
              <a:gd name="T62" fmla="*/ 2147483646 w 73"/>
              <a:gd name="T63" fmla="*/ 2147483646 h 50"/>
              <a:gd name="T64" fmla="*/ 2147483646 w 73"/>
              <a:gd name="T65" fmla="*/ 2147483646 h 5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3" h="50">
                <a:moveTo>
                  <a:pt x="73" y="36"/>
                </a:moveTo>
                <a:cubicBezTo>
                  <a:pt x="73" y="44"/>
                  <a:pt x="66" y="50"/>
                  <a:pt x="58" y="50"/>
                </a:cubicBezTo>
                <a:cubicBezTo>
                  <a:pt x="58" y="50"/>
                  <a:pt x="58" y="50"/>
                  <a:pt x="58" y="50"/>
                </a:cubicBezTo>
                <a:cubicBezTo>
                  <a:pt x="15" y="50"/>
                  <a:pt x="15" y="50"/>
                  <a:pt x="15" y="50"/>
                </a:cubicBezTo>
                <a:cubicBezTo>
                  <a:pt x="15" y="50"/>
                  <a:pt x="15" y="50"/>
                  <a:pt x="15" y="50"/>
                </a:cubicBezTo>
                <a:cubicBezTo>
                  <a:pt x="14" y="50"/>
                  <a:pt x="14" y="50"/>
                  <a:pt x="14" y="50"/>
                </a:cubicBezTo>
                <a:cubicBezTo>
                  <a:pt x="14" y="50"/>
                  <a:pt x="14" y="50"/>
                  <a:pt x="14" y="50"/>
                </a:cubicBezTo>
                <a:cubicBezTo>
                  <a:pt x="6" y="50"/>
                  <a:pt x="0" y="43"/>
                  <a:pt x="0" y="35"/>
                </a:cubicBezTo>
                <a:cubicBezTo>
                  <a:pt x="0" y="30"/>
                  <a:pt x="3" y="26"/>
                  <a:pt x="7" y="23"/>
                </a:cubicBezTo>
                <a:cubicBezTo>
                  <a:pt x="7" y="22"/>
                  <a:pt x="7" y="21"/>
                  <a:pt x="7" y="20"/>
                </a:cubicBezTo>
                <a:cubicBezTo>
                  <a:pt x="7" y="15"/>
                  <a:pt x="11" y="10"/>
                  <a:pt x="17" y="10"/>
                </a:cubicBezTo>
                <a:cubicBezTo>
                  <a:pt x="19" y="10"/>
                  <a:pt x="21" y="11"/>
                  <a:pt x="23" y="12"/>
                </a:cubicBezTo>
                <a:cubicBezTo>
                  <a:pt x="26" y="5"/>
                  <a:pt x="34" y="0"/>
                  <a:pt x="42" y="0"/>
                </a:cubicBezTo>
                <a:cubicBezTo>
                  <a:pt x="54" y="0"/>
                  <a:pt x="64" y="10"/>
                  <a:pt x="64" y="21"/>
                </a:cubicBezTo>
                <a:cubicBezTo>
                  <a:pt x="64" y="22"/>
                  <a:pt x="64" y="22"/>
                  <a:pt x="64" y="23"/>
                </a:cubicBezTo>
                <a:cubicBezTo>
                  <a:pt x="69" y="25"/>
                  <a:pt x="73" y="30"/>
                  <a:pt x="73" y="36"/>
                </a:cubicBezTo>
                <a:close/>
                <a:moveTo>
                  <a:pt x="27" y="42"/>
                </a:moveTo>
                <a:cubicBezTo>
                  <a:pt x="30" y="42"/>
                  <a:pt x="33" y="41"/>
                  <a:pt x="35" y="38"/>
                </a:cubicBezTo>
                <a:cubicBezTo>
                  <a:pt x="34" y="37"/>
                  <a:pt x="33" y="36"/>
                  <a:pt x="32" y="34"/>
                </a:cubicBezTo>
                <a:cubicBezTo>
                  <a:pt x="31" y="36"/>
                  <a:pt x="29" y="37"/>
                  <a:pt x="27" y="37"/>
                </a:cubicBezTo>
                <a:cubicBezTo>
                  <a:pt x="25" y="37"/>
                  <a:pt x="22" y="35"/>
                  <a:pt x="22" y="32"/>
                </a:cubicBezTo>
                <a:cubicBezTo>
                  <a:pt x="22" y="30"/>
                  <a:pt x="25" y="28"/>
                  <a:pt x="27" y="28"/>
                </a:cubicBezTo>
                <a:cubicBezTo>
                  <a:pt x="35" y="28"/>
                  <a:pt x="37" y="42"/>
                  <a:pt x="48" y="42"/>
                </a:cubicBezTo>
                <a:cubicBezTo>
                  <a:pt x="54" y="42"/>
                  <a:pt x="58" y="38"/>
                  <a:pt x="58" y="32"/>
                </a:cubicBezTo>
                <a:cubicBezTo>
                  <a:pt x="58" y="26"/>
                  <a:pt x="53" y="23"/>
                  <a:pt x="48" y="23"/>
                </a:cubicBezTo>
                <a:cubicBezTo>
                  <a:pt x="44" y="23"/>
                  <a:pt x="42" y="24"/>
                  <a:pt x="39" y="26"/>
                </a:cubicBezTo>
                <a:cubicBezTo>
                  <a:pt x="40" y="28"/>
                  <a:pt x="41" y="29"/>
                  <a:pt x="43" y="30"/>
                </a:cubicBezTo>
                <a:cubicBezTo>
                  <a:pt x="44" y="29"/>
                  <a:pt x="46" y="28"/>
                  <a:pt x="48" y="28"/>
                </a:cubicBezTo>
                <a:cubicBezTo>
                  <a:pt x="50" y="28"/>
                  <a:pt x="52" y="30"/>
                  <a:pt x="52" y="32"/>
                </a:cubicBezTo>
                <a:cubicBezTo>
                  <a:pt x="52" y="35"/>
                  <a:pt x="50" y="37"/>
                  <a:pt x="48" y="37"/>
                </a:cubicBezTo>
                <a:cubicBezTo>
                  <a:pt x="40" y="37"/>
                  <a:pt x="38" y="23"/>
                  <a:pt x="27" y="23"/>
                </a:cubicBezTo>
                <a:cubicBezTo>
                  <a:pt x="21" y="23"/>
                  <a:pt x="16" y="26"/>
                  <a:pt x="16" y="32"/>
                </a:cubicBezTo>
                <a:cubicBezTo>
                  <a:pt x="16" y="38"/>
                  <a:pt x="21" y="42"/>
                  <a:pt x="27" y="4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2813" eaLnBrk="0" fontAlgn="base" hangingPunct="0">
              <a:spcBef>
                <a:spcPct val="0"/>
              </a:spcBef>
              <a:spcAft>
                <a:spcPct val="0"/>
              </a:spcAft>
            </a:pPr>
            <a:endParaRPr lang="zh-CN" altLang="en-US">
              <a:solidFill>
                <a:prstClr val="black"/>
              </a:solidFill>
              <a:latin typeface="Lato Light"/>
              <a:ea typeface="MS PGothic" panose="020B0600070205080204" pitchFamily="34" charset="-128"/>
            </a:endParaRPr>
          </a:p>
        </p:txBody>
      </p:sp>
      <p:sp>
        <p:nvSpPr>
          <p:cNvPr id="9" name="Freeform 119"/>
          <p:cNvSpPr>
            <a:spLocks noEditPoints="1"/>
          </p:cNvSpPr>
          <p:nvPr/>
        </p:nvSpPr>
        <p:spPr bwMode="auto">
          <a:xfrm>
            <a:off x="2408327" y="2471024"/>
            <a:ext cx="488030" cy="603734"/>
          </a:xfrm>
          <a:custGeom>
            <a:avLst/>
            <a:gdLst>
              <a:gd name="T0" fmla="*/ 2147483646 w 41"/>
              <a:gd name="T1" fmla="*/ 2147483646 h 51"/>
              <a:gd name="T2" fmla="*/ 2147483646 w 41"/>
              <a:gd name="T3" fmla="*/ 2147483646 h 51"/>
              <a:gd name="T4" fmla="*/ 2147483646 w 41"/>
              <a:gd name="T5" fmla="*/ 2147483646 h 51"/>
              <a:gd name="T6" fmla="*/ 0 w 41"/>
              <a:gd name="T7" fmla="*/ 2147483646 h 51"/>
              <a:gd name="T8" fmla="*/ 0 w 41"/>
              <a:gd name="T9" fmla="*/ 2147483646 h 51"/>
              <a:gd name="T10" fmla="*/ 2147483646 w 41"/>
              <a:gd name="T11" fmla="*/ 2147483646 h 51"/>
              <a:gd name="T12" fmla="*/ 2147483646 w 41"/>
              <a:gd name="T13" fmla="*/ 2147483646 h 51"/>
              <a:gd name="T14" fmla="*/ 2147483646 w 41"/>
              <a:gd name="T15" fmla="*/ 2147483646 h 51"/>
              <a:gd name="T16" fmla="*/ 2147483646 w 41"/>
              <a:gd name="T17" fmla="*/ 0 h 51"/>
              <a:gd name="T18" fmla="*/ 2147483646 w 41"/>
              <a:gd name="T19" fmla="*/ 2147483646 h 51"/>
              <a:gd name="T20" fmla="*/ 2147483646 w 41"/>
              <a:gd name="T21" fmla="*/ 2147483646 h 51"/>
              <a:gd name="T22" fmla="*/ 2147483646 w 41"/>
              <a:gd name="T23" fmla="*/ 2147483646 h 51"/>
              <a:gd name="T24" fmla="*/ 2147483646 w 41"/>
              <a:gd name="T25" fmla="*/ 2147483646 h 51"/>
              <a:gd name="T26" fmla="*/ 2147483646 w 41"/>
              <a:gd name="T27" fmla="*/ 2147483646 h 51"/>
              <a:gd name="T28" fmla="*/ 2147483646 w 41"/>
              <a:gd name="T29" fmla="*/ 2147483646 h 51"/>
              <a:gd name="T30" fmla="*/ 2147483646 w 41"/>
              <a:gd name="T31" fmla="*/ 2147483646 h 51"/>
              <a:gd name="T32" fmla="*/ 2147483646 w 41"/>
              <a:gd name="T33" fmla="*/ 2147483646 h 51"/>
              <a:gd name="T34" fmla="*/ 2147483646 w 41"/>
              <a:gd name="T35" fmla="*/ 2147483646 h 51"/>
              <a:gd name="T36" fmla="*/ 2147483646 w 41"/>
              <a:gd name="T37" fmla="*/ 2147483646 h 51"/>
              <a:gd name="T38" fmla="*/ 2147483646 w 41"/>
              <a:gd name="T39" fmla="*/ 2147483646 h 5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41" h="51">
                <a:moveTo>
                  <a:pt x="41" y="47"/>
                </a:moveTo>
                <a:cubicBezTo>
                  <a:pt x="41" y="49"/>
                  <a:pt x="39" y="51"/>
                  <a:pt x="37" y="51"/>
                </a:cubicBezTo>
                <a:cubicBezTo>
                  <a:pt x="3" y="51"/>
                  <a:pt x="3" y="51"/>
                  <a:pt x="3" y="51"/>
                </a:cubicBezTo>
                <a:cubicBezTo>
                  <a:pt x="1" y="51"/>
                  <a:pt x="0" y="49"/>
                  <a:pt x="0" y="47"/>
                </a:cubicBezTo>
                <a:cubicBezTo>
                  <a:pt x="0" y="27"/>
                  <a:pt x="0" y="27"/>
                  <a:pt x="0" y="27"/>
                </a:cubicBezTo>
                <a:cubicBezTo>
                  <a:pt x="0" y="25"/>
                  <a:pt x="1" y="23"/>
                  <a:pt x="3" y="23"/>
                </a:cubicBezTo>
                <a:cubicBezTo>
                  <a:pt x="4" y="23"/>
                  <a:pt x="4" y="23"/>
                  <a:pt x="4" y="23"/>
                </a:cubicBezTo>
                <a:cubicBezTo>
                  <a:pt x="4" y="16"/>
                  <a:pt x="4" y="16"/>
                  <a:pt x="4" y="16"/>
                </a:cubicBezTo>
                <a:cubicBezTo>
                  <a:pt x="4" y="8"/>
                  <a:pt x="12" y="0"/>
                  <a:pt x="20" y="0"/>
                </a:cubicBezTo>
                <a:cubicBezTo>
                  <a:pt x="29" y="0"/>
                  <a:pt x="36" y="8"/>
                  <a:pt x="36" y="16"/>
                </a:cubicBezTo>
                <a:cubicBezTo>
                  <a:pt x="36" y="23"/>
                  <a:pt x="36" y="23"/>
                  <a:pt x="36" y="23"/>
                </a:cubicBezTo>
                <a:cubicBezTo>
                  <a:pt x="37" y="23"/>
                  <a:pt x="37" y="23"/>
                  <a:pt x="37" y="23"/>
                </a:cubicBezTo>
                <a:cubicBezTo>
                  <a:pt x="39" y="23"/>
                  <a:pt x="41" y="25"/>
                  <a:pt x="41" y="27"/>
                </a:cubicBezTo>
                <a:lnTo>
                  <a:pt x="41" y="47"/>
                </a:lnTo>
                <a:close/>
                <a:moveTo>
                  <a:pt x="29" y="23"/>
                </a:moveTo>
                <a:cubicBezTo>
                  <a:pt x="29" y="16"/>
                  <a:pt x="29" y="16"/>
                  <a:pt x="29" y="16"/>
                </a:cubicBezTo>
                <a:cubicBezTo>
                  <a:pt x="29" y="11"/>
                  <a:pt x="25" y="7"/>
                  <a:pt x="20" y="7"/>
                </a:cubicBezTo>
                <a:cubicBezTo>
                  <a:pt x="15" y="7"/>
                  <a:pt x="11" y="11"/>
                  <a:pt x="11" y="16"/>
                </a:cubicBezTo>
                <a:cubicBezTo>
                  <a:pt x="11" y="23"/>
                  <a:pt x="11" y="23"/>
                  <a:pt x="11" y="23"/>
                </a:cubicBezTo>
                <a:lnTo>
                  <a:pt x="29" y="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2813" eaLnBrk="0" fontAlgn="base" hangingPunct="0">
              <a:spcBef>
                <a:spcPct val="0"/>
              </a:spcBef>
              <a:spcAft>
                <a:spcPct val="0"/>
              </a:spcAft>
            </a:pPr>
            <a:endParaRPr lang="zh-CN" altLang="en-US">
              <a:solidFill>
                <a:prstClr val="black"/>
              </a:solidFill>
              <a:latin typeface="Lato Light"/>
              <a:ea typeface="MS PGothic" panose="020B0600070205080204" pitchFamily="34" charset="-128"/>
            </a:endParaRPr>
          </a:p>
        </p:txBody>
      </p:sp>
      <p:sp>
        <p:nvSpPr>
          <p:cNvPr id="10" name="Freeform 129"/>
          <p:cNvSpPr>
            <a:spLocks noEditPoints="1"/>
          </p:cNvSpPr>
          <p:nvPr/>
        </p:nvSpPr>
        <p:spPr bwMode="auto">
          <a:xfrm>
            <a:off x="5983263" y="3134092"/>
            <a:ext cx="806957" cy="652686"/>
          </a:xfrm>
          <a:custGeom>
            <a:avLst/>
            <a:gdLst>
              <a:gd name="T0" fmla="*/ 2147483646 w 68"/>
              <a:gd name="T1" fmla="*/ 2147483646 h 55"/>
              <a:gd name="T2" fmla="*/ 2147483646 w 68"/>
              <a:gd name="T3" fmla="*/ 2147483646 h 55"/>
              <a:gd name="T4" fmla="*/ 2147483646 w 68"/>
              <a:gd name="T5" fmla="*/ 2147483646 h 55"/>
              <a:gd name="T6" fmla="*/ 0 w 68"/>
              <a:gd name="T7" fmla="*/ 2147483646 h 55"/>
              <a:gd name="T8" fmla="*/ 0 w 68"/>
              <a:gd name="T9" fmla="*/ 2147483646 h 55"/>
              <a:gd name="T10" fmla="*/ 2147483646 w 68"/>
              <a:gd name="T11" fmla="*/ 0 h 55"/>
              <a:gd name="T12" fmla="*/ 2147483646 w 68"/>
              <a:gd name="T13" fmla="*/ 0 h 55"/>
              <a:gd name="T14" fmla="*/ 2147483646 w 68"/>
              <a:gd name="T15" fmla="*/ 2147483646 h 55"/>
              <a:gd name="T16" fmla="*/ 2147483646 w 68"/>
              <a:gd name="T17" fmla="*/ 2147483646 h 55"/>
              <a:gd name="T18" fmla="*/ 2147483646 w 68"/>
              <a:gd name="T19" fmla="*/ 2147483646 h 55"/>
              <a:gd name="T20" fmla="*/ 2147483646 w 68"/>
              <a:gd name="T21" fmla="*/ 2147483646 h 55"/>
              <a:gd name="T22" fmla="*/ 2147483646 w 68"/>
              <a:gd name="T23" fmla="*/ 2147483646 h 55"/>
              <a:gd name="T24" fmla="*/ 2147483646 w 68"/>
              <a:gd name="T25" fmla="*/ 2147483646 h 55"/>
              <a:gd name="T26" fmla="*/ 2147483646 w 68"/>
              <a:gd name="T27" fmla="*/ 2147483646 h 55"/>
              <a:gd name="T28" fmla="*/ 2147483646 w 68"/>
              <a:gd name="T29" fmla="*/ 2147483646 h 55"/>
              <a:gd name="T30" fmla="*/ 2147483646 w 68"/>
              <a:gd name="T31" fmla="*/ 2147483646 h 55"/>
              <a:gd name="T32" fmla="*/ 2147483646 w 68"/>
              <a:gd name="T33" fmla="*/ 2147483646 h 55"/>
              <a:gd name="T34" fmla="*/ 2147483646 w 68"/>
              <a:gd name="T35" fmla="*/ 2147483646 h 55"/>
              <a:gd name="T36" fmla="*/ 2147483646 w 68"/>
              <a:gd name="T37" fmla="*/ 2147483646 h 55"/>
              <a:gd name="T38" fmla="*/ 2147483646 w 68"/>
              <a:gd name="T39" fmla="*/ 2147483646 h 55"/>
              <a:gd name="T40" fmla="*/ 2147483646 w 68"/>
              <a:gd name="T41" fmla="*/ 2147483646 h 55"/>
              <a:gd name="T42" fmla="*/ 2147483646 w 68"/>
              <a:gd name="T43" fmla="*/ 2147483646 h 55"/>
              <a:gd name="T44" fmla="*/ 2147483646 w 68"/>
              <a:gd name="T45" fmla="*/ 2147483646 h 55"/>
              <a:gd name="T46" fmla="*/ 2147483646 w 68"/>
              <a:gd name="T47" fmla="*/ 2147483646 h 55"/>
              <a:gd name="T48" fmla="*/ 2147483646 w 68"/>
              <a:gd name="T49" fmla="*/ 2147483646 h 55"/>
              <a:gd name="T50" fmla="*/ 2147483646 w 68"/>
              <a:gd name="T51" fmla="*/ 2147483646 h 55"/>
              <a:gd name="T52" fmla="*/ 2147483646 w 68"/>
              <a:gd name="T53" fmla="*/ 2147483646 h 55"/>
              <a:gd name="T54" fmla="*/ 2147483646 w 68"/>
              <a:gd name="T55" fmla="*/ 2147483646 h 55"/>
              <a:gd name="T56" fmla="*/ 2147483646 w 68"/>
              <a:gd name="T57" fmla="*/ 2147483646 h 55"/>
              <a:gd name="T58" fmla="*/ 2147483646 w 68"/>
              <a:gd name="T59" fmla="*/ 2147483646 h 55"/>
              <a:gd name="T60" fmla="*/ 2147483646 w 68"/>
              <a:gd name="T61" fmla="*/ 2147483646 h 55"/>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68" h="55">
                <a:moveTo>
                  <a:pt x="68" y="49"/>
                </a:moveTo>
                <a:cubicBezTo>
                  <a:pt x="68" y="53"/>
                  <a:pt x="66" y="55"/>
                  <a:pt x="63" y="55"/>
                </a:cubicBezTo>
                <a:cubicBezTo>
                  <a:pt x="5" y="55"/>
                  <a:pt x="5" y="55"/>
                  <a:pt x="5" y="55"/>
                </a:cubicBezTo>
                <a:cubicBezTo>
                  <a:pt x="2" y="55"/>
                  <a:pt x="0" y="53"/>
                  <a:pt x="0" y="49"/>
                </a:cubicBezTo>
                <a:cubicBezTo>
                  <a:pt x="0" y="6"/>
                  <a:pt x="0" y="6"/>
                  <a:pt x="0" y="6"/>
                </a:cubicBezTo>
                <a:cubicBezTo>
                  <a:pt x="0" y="3"/>
                  <a:pt x="2" y="0"/>
                  <a:pt x="5" y="0"/>
                </a:cubicBezTo>
                <a:cubicBezTo>
                  <a:pt x="63" y="0"/>
                  <a:pt x="63" y="0"/>
                  <a:pt x="63" y="0"/>
                </a:cubicBezTo>
                <a:cubicBezTo>
                  <a:pt x="66" y="0"/>
                  <a:pt x="68" y="3"/>
                  <a:pt x="68" y="6"/>
                </a:cubicBezTo>
                <a:lnTo>
                  <a:pt x="68" y="49"/>
                </a:lnTo>
                <a:close/>
                <a:moveTo>
                  <a:pt x="5" y="5"/>
                </a:moveTo>
                <a:cubicBezTo>
                  <a:pt x="5" y="5"/>
                  <a:pt x="4" y="5"/>
                  <a:pt x="4" y="6"/>
                </a:cubicBezTo>
                <a:cubicBezTo>
                  <a:pt x="4" y="49"/>
                  <a:pt x="4" y="49"/>
                  <a:pt x="4" y="49"/>
                </a:cubicBezTo>
                <a:cubicBezTo>
                  <a:pt x="4" y="50"/>
                  <a:pt x="5" y="51"/>
                  <a:pt x="5" y="51"/>
                </a:cubicBezTo>
                <a:cubicBezTo>
                  <a:pt x="63" y="51"/>
                  <a:pt x="63" y="51"/>
                  <a:pt x="63" y="51"/>
                </a:cubicBezTo>
                <a:cubicBezTo>
                  <a:pt x="63" y="51"/>
                  <a:pt x="64" y="50"/>
                  <a:pt x="64" y="49"/>
                </a:cubicBezTo>
                <a:cubicBezTo>
                  <a:pt x="64" y="6"/>
                  <a:pt x="64" y="6"/>
                  <a:pt x="64" y="6"/>
                </a:cubicBezTo>
                <a:cubicBezTo>
                  <a:pt x="64" y="5"/>
                  <a:pt x="63" y="5"/>
                  <a:pt x="63" y="5"/>
                </a:cubicBezTo>
                <a:lnTo>
                  <a:pt x="5" y="5"/>
                </a:lnTo>
                <a:close/>
                <a:moveTo>
                  <a:pt x="16" y="23"/>
                </a:moveTo>
                <a:cubicBezTo>
                  <a:pt x="12" y="23"/>
                  <a:pt x="9" y="20"/>
                  <a:pt x="9" y="16"/>
                </a:cubicBezTo>
                <a:cubicBezTo>
                  <a:pt x="9" y="13"/>
                  <a:pt x="12" y="9"/>
                  <a:pt x="16" y="9"/>
                </a:cubicBezTo>
                <a:cubicBezTo>
                  <a:pt x="20" y="9"/>
                  <a:pt x="23" y="13"/>
                  <a:pt x="23" y="16"/>
                </a:cubicBezTo>
                <a:cubicBezTo>
                  <a:pt x="23" y="20"/>
                  <a:pt x="20" y="23"/>
                  <a:pt x="16" y="23"/>
                </a:cubicBezTo>
                <a:close/>
                <a:moveTo>
                  <a:pt x="59" y="46"/>
                </a:moveTo>
                <a:cubicBezTo>
                  <a:pt x="9" y="46"/>
                  <a:pt x="9" y="46"/>
                  <a:pt x="9" y="46"/>
                </a:cubicBezTo>
                <a:cubicBezTo>
                  <a:pt x="9" y="39"/>
                  <a:pt x="9" y="39"/>
                  <a:pt x="9" y="39"/>
                </a:cubicBezTo>
                <a:cubicBezTo>
                  <a:pt x="20" y="28"/>
                  <a:pt x="20" y="28"/>
                  <a:pt x="20" y="28"/>
                </a:cubicBezTo>
                <a:cubicBezTo>
                  <a:pt x="26" y="33"/>
                  <a:pt x="26" y="33"/>
                  <a:pt x="26" y="33"/>
                </a:cubicBezTo>
                <a:cubicBezTo>
                  <a:pt x="44" y="15"/>
                  <a:pt x="44" y="15"/>
                  <a:pt x="44" y="15"/>
                </a:cubicBezTo>
                <a:cubicBezTo>
                  <a:pt x="59" y="30"/>
                  <a:pt x="59" y="30"/>
                  <a:pt x="59" y="30"/>
                </a:cubicBezTo>
                <a:lnTo>
                  <a:pt x="59" y="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2813" eaLnBrk="0" fontAlgn="base" hangingPunct="0">
              <a:spcBef>
                <a:spcPct val="0"/>
              </a:spcBef>
              <a:spcAft>
                <a:spcPct val="0"/>
              </a:spcAft>
            </a:pPr>
            <a:endParaRPr lang="zh-CN" altLang="en-US">
              <a:solidFill>
                <a:prstClr val="black"/>
              </a:solidFill>
              <a:latin typeface="Lato Light"/>
              <a:ea typeface="MS PGothic" panose="020B0600070205080204" pitchFamily="34" charset="-128"/>
            </a:endParaRPr>
          </a:p>
        </p:txBody>
      </p:sp>
      <p:sp>
        <p:nvSpPr>
          <p:cNvPr id="11" name="Freeform 144"/>
          <p:cNvSpPr>
            <a:spLocks noEditPoints="1"/>
          </p:cNvSpPr>
          <p:nvPr/>
        </p:nvSpPr>
        <p:spPr bwMode="auto">
          <a:xfrm>
            <a:off x="8372982" y="3826830"/>
            <a:ext cx="517699" cy="400512"/>
          </a:xfrm>
          <a:custGeom>
            <a:avLst/>
            <a:gdLst>
              <a:gd name="T0" fmla="*/ 2147483646 w 72"/>
              <a:gd name="T1" fmla="*/ 2147483646 h 56"/>
              <a:gd name="T2" fmla="*/ 2147483646 w 72"/>
              <a:gd name="T3" fmla="*/ 2147483646 h 56"/>
              <a:gd name="T4" fmla="*/ 2147483646 w 72"/>
              <a:gd name="T5" fmla="*/ 2147483646 h 56"/>
              <a:gd name="T6" fmla="*/ 2147483646 w 72"/>
              <a:gd name="T7" fmla="*/ 2147483646 h 56"/>
              <a:gd name="T8" fmla="*/ 0 w 72"/>
              <a:gd name="T9" fmla="*/ 2147483646 h 56"/>
              <a:gd name="T10" fmla="*/ 2147483646 w 72"/>
              <a:gd name="T11" fmla="*/ 0 h 56"/>
              <a:gd name="T12" fmla="*/ 2147483646 w 72"/>
              <a:gd name="T13" fmla="*/ 2147483646 h 56"/>
              <a:gd name="T14" fmla="*/ 2147483646 w 72"/>
              <a:gd name="T15" fmla="*/ 2147483646 h 56"/>
              <a:gd name="T16" fmla="*/ 2147483646 w 72"/>
              <a:gd name="T17" fmla="*/ 2147483646 h 56"/>
              <a:gd name="T18" fmla="*/ 2147483646 w 72"/>
              <a:gd name="T19" fmla="*/ 2147483646 h 56"/>
              <a:gd name="T20" fmla="*/ 2147483646 w 72"/>
              <a:gd name="T21" fmla="*/ 2147483646 h 56"/>
              <a:gd name="T22" fmla="*/ 2147483646 w 72"/>
              <a:gd name="T23" fmla="*/ 2147483646 h 56"/>
              <a:gd name="T24" fmla="*/ 2147483646 w 72"/>
              <a:gd name="T25" fmla="*/ 2147483646 h 56"/>
              <a:gd name="T26" fmla="*/ 2147483646 w 72"/>
              <a:gd name="T27" fmla="*/ 2147483646 h 56"/>
              <a:gd name="T28" fmla="*/ 2147483646 w 72"/>
              <a:gd name="T29" fmla="*/ 2147483646 h 56"/>
              <a:gd name="T30" fmla="*/ 2147483646 w 72"/>
              <a:gd name="T31" fmla="*/ 2147483646 h 56"/>
              <a:gd name="T32" fmla="*/ 2147483646 w 72"/>
              <a:gd name="T33" fmla="*/ 2147483646 h 56"/>
              <a:gd name="T34" fmla="*/ 2147483646 w 72"/>
              <a:gd name="T35" fmla="*/ 2147483646 h 56"/>
              <a:gd name="T36" fmla="*/ 2147483646 w 72"/>
              <a:gd name="T37" fmla="*/ 2147483646 h 56"/>
              <a:gd name="T38" fmla="*/ 2147483646 w 72"/>
              <a:gd name="T39" fmla="*/ 2147483646 h 56"/>
              <a:gd name="T40" fmla="*/ 2147483646 w 72"/>
              <a:gd name="T41" fmla="*/ 2147483646 h 56"/>
              <a:gd name="T42" fmla="*/ 2147483646 w 72"/>
              <a:gd name="T43" fmla="*/ 2147483646 h 56"/>
              <a:gd name="T44" fmla="*/ 2147483646 w 72"/>
              <a:gd name="T45" fmla="*/ 2147483646 h 56"/>
              <a:gd name="T46" fmla="*/ 2147483646 w 72"/>
              <a:gd name="T47" fmla="*/ 2147483646 h 56"/>
              <a:gd name="T48" fmla="*/ 2147483646 w 72"/>
              <a:gd name="T49" fmla="*/ 2147483646 h 56"/>
              <a:gd name="T50" fmla="*/ 2147483646 w 72"/>
              <a:gd name="T51" fmla="*/ 2147483646 h 56"/>
              <a:gd name="T52" fmla="*/ 2147483646 w 72"/>
              <a:gd name="T53" fmla="*/ 2147483646 h 56"/>
              <a:gd name="T54" fmla="*/ 2147483646 w 72"/>
              <a:gd name="T55" fmla="*/ 2147483646 h 56"/>
              <a:gd name="T56" fmla="*/ 2147483646 w 72"/>
              <a:gd name="T57" fmla="*/ 2147483646 h 56"/>
              <a:gd name="T58" fmla="*/ 2147483646 w 72"/>
              <a:gd name="T59" fmla="*/ 2147483646 h 56"/>
              <a:gd name="T60" fmla="*/ 2147483646 w 72"/>
              <a:gd name="T61" fmla="*/ 2147483646 h 56"/>
              <a:gd name="T62" fmla="*/ 2147483646 w 72"/>
              <a:gd name="T63" fmla="*/ 2147483646 h 56"/>
              <a:gd name="T64" fmla="*/ 2147483646 w 72"/>
              <a:gd name="T65" fmla="*/ 2147483646 h 56"/>
              <a:gd name="T66" fmla="*/ 2147483646 w 72"/>
              <a:gd name="T67" fmla="*/ 2147483646 h 56"/>
              <a:gd name="T68" fmla="*/ 2147483646 w 72"/>
              <a:gd name="T69" fmla="*/ 2147483646 h 56"/>
              <a:gd name="T70" fmla="*/ 2147483646 w 72"/>
              <a:gd name="T71" fmla="*/ 2147483646 h 56"/>
              <a:gd name="T72" fmla="*/ 2147483646 w 72"/>
              <a:gd name="T73" fmla="*/ 2147483646 h 56"/>
              <a:gd name="T74" fmla="*/ 2147483646 w 72"/>
              <a:gd name="T75" fmla="*/ 2147483646 h 56"/>
              <a:gd name="T76" fmla="*/ 2147483646 w 72"/>
              <a:gd name="T77" fmla="*/ 2147483646 h 56"/>
              <a:gd name="T78" fmla="*/ 2147483646 w 72"/>
              <a:gd name="T79" fmla="*/ 2147483646 h 56"/>
              <a:gd name="T80" fmla="*/ 2147483646 w 72"/>
              <a:gd name="T81" fmla="*/ 2147483646 h 56"/>
              <a:gd name="T82" fmla="*/ 2147483646 w 72"/>
              <a:gd name="T83" fmla="*/ 2147483646 h 5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72" h="56">
                <a:moveTo>
                  <a:pt x="67" y="55"/>
                </a:moveTo>
                <a:cubicBezTo>
                  <a:pt x="66" y="56"/>
                  <a:pt x="66" y="56"/>
                  <a:pt x="65" y="56"/>
                </a:cubicBezTo>
                <a:cubicBezTo>
                  <a:pt x="8" y="56"/>
                  <a:pt x="8" y="56"/>
                  <a:pt x="8" y="56"/>
                </a:cubicBezTo>
                <a:cubicBezTo>
                  <a:pt x="7" y="56"/>
                  <a:pt x="7" y="56"/>
                  <a:pt x="6" y="55"/>
                </a:cubicBezTo>
                <a:cubicBezTo>
                  <a:pt x="2" y="49"/>
                  <a:pt x="0" y="42"/>
                  <a:pt x="0" y="36"/>
                </a:cubicBezTo>
                <a:cubicBezTo>
                  <a:pt x="0" y="16"/>
                  <a:pt x="17" y="0"/>
                  <a:pt x="36" y="0"/>
                </a:cubicBezTo>
                <a:cubicBezTo>
                  <a:pt x="56" y="0"/>
                  <a:pt x="72" y="16"/>
                  <a:pt x="72" y="36"/>
                </a:cubicBezTo>
                <a:cubicBezTo>
                  <a:pt x="72" y="42"/>
                  <a:pt x="70" y="49"/>
                  <a:pt x="67" y="55"/>
                </a:cubicBezTo>
                <a:close/>
                <a:moveTo>
                  <a:pt x="11" y="30"/>
                </a:moveTo>
                <a:cubicBezTo>
                  <a:pt x="8" y="30"/>
                  <a:pt x="6" y="33"/>
                  <a:pt x="6" y="36"/>
                </a:cubicBezTo>
                <a:cubicBezTo>
                  <a:pt x="6" y="38"/>
                  <a:pt x="8" y="41"/>
                  <a:pt x="11" y="41"/>
                </a:cubicBezTo>
                <a:cubicBezTo>
                  <a:pt x="14" y="41"/>
                  <a:pt x="16" y="38"/>
                  <a:pt x="16" y="36"/>
                </a:cubicBezTo>
                <a:cubicBezTo>
                  <a:pt x="16" y="33"/>
                  <a:pt x="14" y="30"/>
                  <a:pt x="11" y="30"/>
                </a:cubicBezTo>
                <a:close/>
                <a:moveTo>
                  <a:pt x="18" y="12"/>
                </a:moveTo>
                <a:cubicBezTo>
                  <a:pt x="16" y="12"/>
                  <a:pt x="13" y="15"/>
                  <a:pt x="13" y="18"/>
                </a:cubicBezTo>
                <a:cubicBezTo>
                  <a:pt x="13" y="20"/>
                  <a:pt x="16" y="23"/>
                  <a:pt x="18" y="23"/>
                </a:cubicBezTo>
                <a:cubicBezTo>
                  <a:pt x="21" y="23"/>
                  <a:pt x="24" y="20"/>
                  <a:pt x="24" y="18"/>
                </a:cubicBezTo>
                <a:cubicBezTo>
                  <a:pt x="24" y="15"/>
                  <a:pt x="21" y="12"/>
                  <a:pt x="18" y="12"/>
                </a:cubicBezTo>
                <a:close/>
                <a:moveTo>
                  <a:pt x="45" y="22"/>
                </a:moveTo>
                <a:cubicBezTo>
                  <a:pt x="45" y="20"/>
                  <a:pt x="44" y="19"/>
                  <a:pt x="43" y="18"/>
                </a:cubicBezTo>
                <a:cubicBezTo>
                  <a:pt x="42" y="18"/>
                  <a:pt x="40" y="19"/>
                  <a:pt x="40" y="20"/>
                </a:cubicBezTo>
                <a:cubicBezTo>
                  <a:pt x="36" y="36"/>
                  <a:pt x="36" y="36"/>
                  <a:pt x="36" y="36"/>
                </a:cubicBezTo>
                <a:cubicBezTo>
                  <a:pt x="33" y="36"/>
                  <a:pt x="30" y="38"/>
                  <a:pt x="29" y="41"/>
                </a:cubicBezTo>
                <a:cubicBezTo>
                  <a:pt x="28" y="45"/>
                  <a:pt x="30" y="50"/>
                  <a:pt x="34" y="51"/>
                </a:cubicBezTo>
                <a:cubicBezTo>
                  <a:pt x="39" y="52"/>
                  <a:pt x="43" y="49"/>
                  <a:pt x="44" y="45"/>
                </a:cubicBezTo>
                <a:cubicBezTo>
                  <a:pt x="45" y="42"/>
                  <a:pt x="43" y="39"/>
                  <a:pt x="41" y="37"/>
                </a:cubicBezTo>
                <a:lnTo>
                  <a:pt x="45" y="22"/>
                </a:lnTo>
                <a:close/>
                <a:moveTo>
                  <a:pt x="36" y="5"/>
                </a:moveTo>
                <a:cubicBezTo>
                  <a:pt x="34" y="5"/>
                  <a:pt x="31" y="7"/>
                  <a:pt x="31" y="10"/>
                </a:cubicBezTo>
                <a:cubicBezTo>
                  <a:pt x="31" y="13"/>
                  <a:pt x="34" y="15"/>
                  <a:pt x="36" y="15"/>
                </a:cubicBezTo>
                <a:cubicBezTo>
                  <a:pt x="39" y="15"/>
                  <a:pt x="42" y="13"/>
                  <a:pt x="42" y="10"/>
                </a:cubicBezTo>
                <a:cubicBezTo>
                  <a:pt x="42" y="7"/>
                  <a:pt x="39" y="5"/>
                  <a:pt x="36" y="5"/>
                </a:cubicBezTo>
                <a:close/>
                <a:moveTo>
                  <a:pt x="54" y="12"/>
                </a:moveTo>
                <a:cubicBezTo>
                  <a:pt x="52" y="12"/>
                  <a:pt x="49" y="15"/>
                  <a:pt x="49" y="18"/>
                </a:cubicBezTo>
                <a:cubicBezTo>
                  <a:pt x="49" y="20"/>
                  <a:pt x="52" y="23"/>
                  <a:pt x="54" y="23"/>
                </a:cubicBezTo>
                <a:cubicBezTo>
                  <a:pt x="57" y="23"/>
                  <a:pt x="60" y="20"/>
                  <a:pt x="60" y="18"/>
                </a:cubicBezTo>
                <a:cubicBezTo>
                  <a:pt x="60" y="15"/>
                  <a:pt x="57" y="12"/>
                  <a:pt x="54" y="12"/>
                </a:cubicBezTo>
                <a:close/>
                <a:moveTo>
                  <a:pt x="62" y="30"/>
                </a:moveTo>
                <a:cubicBezTo>
                  <a:pt x="59" y="30"/>
                  <a:pt x="57" y="33"/>
                  <a:pt x="57" y="36"/>
                </a:cubicBezTo>
                <a:cubicBezTo>
                  <a:pt x="57" y="38"/>
                  <a:pt x="59" y="41"/>
                  <a:pt x="62" y="41"/>
                </a:cubicBezTo>
                <a:cubicBezTo>
                  <a:pt x="65" y="41"/>
                  <a:pt x="67" y="38"/>
                  <a:pt x="67" y="36"/>
                </a:cubicBezTo>
                <a:cubicBezTo>
                  <a:pt x="67" y="33"/>
                  <a:pt x="65" y="30"/>
                  <a:pt x="62" y="3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2813" eaLnBrk="0" fontAlgn="base" hangingPunct="0">
              <a:spcBef>
                <a:spcPct val="0"/>
              </a:spcBef>
              <a:spcAft>
                <a:spcPct val="0"/>
              </a:spcAft>
            </a:pPr>
            <a:endParaRPr lang="zh-CN" altLang="en-US">
              <a:solidFill>
                <a:prstClr val="black"/>
              </a:solidFill>
              <a:latin typeface="Lato Light"/>
              <a:ea typeface="MS PGothic" panose="020B0600070205080204" pitchFamily="34" charset="-128"/>
            </a:endParaRPr>
          </a:p>
        </p:txBody>
      </p:sp>
      <p:sp>
        <p:nvSpPr>
          <p:cNvPr id="12" name="Subtitle 2"/>
          <p:cNvSpPr txBox="1">
            <a:spLocks/>
          </p:cNvSpPr>
          <p:nvPr/>
        </p:nvSpPr>
        <p:spPr bwMode="auto">
          <a:xfrm>
            <a:off x="1798658" y="3141511"/>
            <a:ext cx="176373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a:solidFill>
                  <a:schemeClr val="tx1"/>
                </a:solidFill>
                <a:latin typeface="Lato Light"/>
                <a:ea typeface="MS PGothic" panose="020B0600070205080204" pitchFamily="34" charset="-128"/>
              </a:defRPr>
            </a:lvl1pPr>
            <a:lvl2pPr marL="742950" indent="-285750">
              <a:defRPr>
                <a:solidFill>
                  <a:schemeClr val="tx1"/>
                </a:solidFill>
                <a:latin typeface="Lato Light"/>
                <a:ea typeface="MS PGothic" panose="020B0600070205080204" pitchFamily="34" charset="-128"/>
              </a:defRPr>
            </a:lvl2pPr>
            <a:lvl3pPr marL="1143000" indent="-228600">
              <a:defRPr>
                <a:solidFill>
                  <a:schemeClr val="tx1"/>
                </a:solidFill>
                <a:latin typeface="Lato Light"/>
                <a:ea typeface="MS PGothic" panose="020B0600070205080204" pitchFamily="34" charset="-128"/>
              </a:defRPr>
            </a:lvl3pPr>
            <a:lvl4pPr marL="1600200" indent="-228600">
              <a:defRPr>
                <a:solidFill>
                  <a:schemeClr val="tx1"/>
                </a:solidFill>
                <a:latin typeface="Lato Light"/>
                <a:ea typeface="MS PGothic" panose="020B0600070205080204" pitchFamily="34" charset="-128"/>
              </a:defRPr>
            </a:lvl4pPr>
            <a:lvl5pPr marL="2057400" indent="-228600">
              <a:defRPr>
                <a:solidFill>
                  <a:schemeClr val="tx1"/>
                </a:solidFill>
                <a:latin typeface="Lato Light"/>
                <a:ea typeface="MS PGothic" panose="020B0600070205080204" pitchFamily="34" charset="-128"/>
              </a:defRPr>
            </a:lvl5pPr>
            <a:lvl6pPr marL="25146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6pPr>
            <a:lvl7pPr marL="29718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7pPr>
            <a:lvl8pPr marL="34290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8pPr>
            <a:lvl9pPr marL="38862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9pPr>
          </a:lstStyle>
          <a:p>
            <a:pPr algn="ctr" defTabSz="912813" eaLnBrk="0" fontAlgn="base" hangingPunct="0">
              <a:spcBef>
                <a:spcPct val="0"/>
              </a:spcBef>
              <a:spcAft>
                <a:spcPct val="0"/>
              </a:spcAft>
            </a:pPr>
            <a:r>
              <a:rPr lang="zh-CN" altLang="en-US" sz="1600" b="1" dirty="0" smtClean="0">
                <a:solidFill>
                  <a:prstClr val="white"/>
                </a:solidFill>
                <a:latin typeface="Century Gothic" panose="020B0502020202020204" pitchFamily="34" charset="0"/>
                <a:ea typeface="微软雅黑" panose="020B0503020204020204" pitchFamily="34" charset="-122"/>
                <a:sym typeface="Century Gothic" panose="020B0502020202020204" pitchFamily="34" charset="0"/>
              </a:rPr>
              <a:t>单击添加标题</a:t>
            </a:r>
            <a:endParaRPr lang="zh-CN" altLang="en-US" sz="1600" b="1" dirty="0">
              <a:solidFill>
                <a:prstClr val="white"/>
              </a:solidFill>
              <a:latin typeface="Century Gothic" panose="020B0502020202020204" pitchFamily="34" charset="0"/>
              <a:ea typeface="微软雅黑" panose="020B0503020204020204" pitchFamily="34" charset="-122"/>
              <a:sym typeface="Century Gothic" panose="020B0502020202020204" pitchFamily="34" charset="0"/>
            </a:endParaRPr>
          </a:p>
        </p:txBody>
      </p:sp>
      <p:sp>
        <p:nvSpPr>
          <p:cNvPr id="13" name="Subtitle 2"/>
          <p:cNvSpPr txBox="1">
            <a:spLocks/>
          </p:cNvSpPr>
          <p:nvPr/>
        </p:nvSpPr>
        <p:spPr bwMode="auto">
          <a:xfrm>
            <a:off x="3393289" y="4731690"/>
            <a:ext cx="179488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a:solidFill>
                  <a:schemeClr val="tx1"/>
                </a:solidFill>
                <a:latin typeface="Lato Light"/>
                <a:ea typeface="MS PGothic" panose="020B0600070205080204" pitchFamily="34" charset="-128"/>
              </a:defRPr>
            </a:lvl1pPr>
            <a:lvl2pPr marL="742950" indent="-285750">
              <a:defRPr>
                <a:solidFill>
                  <a:schemeClr val="tx1"/>
                </a:solidFill>
                <a:latin typeface="Lato Light"/>
                <a:ea typeface="MS PGothic" panose="020B0600070205080204" pitchFamily="34" charset="-128"/>
              </a:defRPr>
            </a:lvl2pPr>
            <a:lvl3pPr marL="1143000" indent="-228600">
              <a:defRPr>
                <a:solidFill>
                  <a:schemeClr val="tx1"/>
                </a:solidFill>
                <a:latin typeface="Lato Light"/>
                <a:ea typeface="MS PGothic" panose="020B0600070205080204" pitchFamily="34" charset="-128"/>
              </a:defRPr>
            </a:lvl3pPr>
            <a:lvl4pPr marL="1600200" indent="-228600">
              <a:defRPr>
                <a:solidFill>
                  <a:schemeClr val="tx1"/>
                </a:solidFill>
                <a:latin typeface="Lato Light"/>
                <a:ea typeface="MS PGothic" panose="020B0600070205080204" pitchFamily="34" charset="-128"/>
              </a:defRPr>
            </a:lvl4pPr>
            <a:lvl5pPr marL="2057400" indent="-228600">
              <a:defRPr>
                <a:solidFill>
                  <a:schemeClr val="tx1"/>
                </a:solidFill>
                <a:latin typeface="Lato Light"/>
                <a:ea typeface="MS PGothic" panose="020B0600070205080204" pitchFamily="34" charset="-128"/>
              </a:defRPr>
            </a:lvl5pPr>
            <a:lvl6pPr marL="25146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6pPr>
            <a:lvl7pPr marL="29718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7pPr>
            <a:lvl8pPr marL="34290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8pPr>
            <a:lvl9pPr marL="38862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9pPr>
          </a:lstStyle>
          <a:p>
            <a:pPr algn="ctr" defTabSz="912813" eaLnBrk="0" fontAlgn="base" hangingPunct="0">
              <a:spcBef>
                <a:spcPct val="0"/>
              </a:spcBef>
              <a:spcAft>
                <a:spcPct val="0"/>
              </a:spcAft>
            </a:pPr>
            <a:r>
              <a:rPr lang="zh-CN" altLang="en-US" sz="1600" b="1" dirty="0" smtClean="0">
                <a:solidFill>
                  <a:prstClr val="white"/>
                </a:solidFill>
                <a:latin typeface="Century Gothic" panose="020B0502020202020204" pitchFamily="34" charset="0"/>
                <a:ea typeface="微软雅黑" panose="020B0503020204020204" pitchFamily="34" charset="-122"/>
                <a:sym typeface="Century Gothic" panose="020B0502020202020204" pitchFamily="34" charset="0"/>
              </a:rPr>
              <a:t>单击添加标题</a:t>
            </a:r>
            <a:endParaRPr lang="zh-CN" altLang="en-US" sz="1600" b="1" dirty="0">
              <a:solidFill>
                <a:prstClr val="white"/>
              </a:solidFill>
              <a:latin typeface="Century Gothic" panose="020B0502020202020204" pitchFamily="34" charset="0"/>
              <a:ea typeface="微软雅黑" panose="020B0503020204020204" pitchFamily="34" charset="-122"/>
              <a:sym typeface="Century Gothic" panose="020B0502020202020204" pitchFamily="34" charset="0"/>
            </a:endParaRPr>
          </a:p>
        </p:txBody>
      </p:sp>
      <p:sp>
        <p:nvSpPr>
          <p:cNvPr id="14" name="Subtitle 2"/>
          <p:cNvSpPr txBox="1">
            <a:spLocks/>
          </p:cNvSpPr>
          <p:nvPr/>
        </p:nvSpPr>
        <p:spPr bwMode="auto">
          <a:xfrm>
            <a:off x="9185873" y="2868569"/>
            <a:ext cx="142700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a:solidFill>
                  <a:schemeClr val="tx1"/>
                </a:solidFill>
                <a:latin typeface="Lato Light"/>
                <a:ea typeface="MS PGothic" panose="020B0600070205080204" pitchFamily="34" charset="-128"/>
              </a:defRPr>
            </a:lvl1pPr>
            <a:lvl2pPr marL="742950" indent="-285750">
              <a:defRPr>
                <a:solidFill>
                  <a:schemeClr val="tx1"/>
                </a:solidFill>
                <a:latin typeface="Lato Light"/>
                <a:ea typeface="MS PGothic" panose="020B0600070205080204" pitchFamily="34" charset="-128"/>
              </a:defRPr>
            </a:lvl2pPr>
            <a:lvl3pPr marL="1143000" indent="-228600">
              <a:defRPr>
                <a:solidFill>
                  <a:schemeClr val="tx1"/>
                </a:solidFill>
                <a:latin typeface="Lato Light"/>
                <a:ea typeface="MS PGothic" panose="020B0600070205080204" pitchFamily="34" charset="-128"/>
              </a:defRPr>
            </a:lvl3pPr>
            <a:lvl4pPr marL="1600200" indent="-228600">
              <a:defRPr>
                <a:solidFill>
                  <a:schemeClr val="tx1"/>
                </a:solidFill>
                <a:latin typeface="Lato Light"/>
                <a:ea typeface="MS PGothic" panose="020B0600070205080204" pitchFamily="34" charset="-128"/>
              </a:defRPr>
            </a:lvl4pPr>
            <a:lvl5pPr marL="2057400" indent="-228600">
              <a:defRPr>
                <a:solidFill>
                  <a:schemeClr val="tx1"/>
                </a:solidFill>
                <a:latin typeface="Lato Light"/>
                <a:ea typeface="MS PGothic" panose="020B0600070205080204" pitchFamily="34" charset="-128"/>
              </a:defRPr>
            </a:lvl5pPr>
            <a:lvl6pPr marL="25146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6pPr>
            <a:lvl7pPr marL="29718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7pPr>
            <a:lvl8pPr marL="34290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8pPr>
            <a:lvl9pPr marL="38862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9pPr>
          </a:lstStyle>
          <a:p>
            <a:pPr algn="ctr" defTabSz="912813" eaLnBrk="0" fontAlgn="base" hangingPunct="0">
              <a:spcBef>
                <a:spcPct val="0"/>
              </a:spcBef>
              <a:spcAft>
                <a:spcPct val="0"/>
              </a:spcAft>
            </a:pPr>
            <a:r>
              <a:rPr lang="zh-CN" altLang="en-US" sz="1600" b="1" dirty="0" smtClean="0">
                <a:solidFill>
                  <a:prstClr val="white"/>
                </a:solidFill>
                <a:latin typeface="Century Gothic" panose="020B0502020202020204" pitchFamily="34" charset="0"/>
                <a:ea typeface="微软雅黑" panose="020B0503020204020204" pitchFamily="34" charset="-122"/>
                <a:sym typeface="Century Gothic" panose="020B0502020202020204" pitchFamily="34" charset="0"/>
              </a:rPr>
              <a:t>单击添加标题</a:t>
            </a:r>
            <a:endParaRPr lang="zh-CN" altLang="en-US" sz="1600" b="1" dirty="0">
              <a:solidFill>
                <a:prstClr val="white"/>
              </a:solidFill>
              <a:latin typeface="Century Gothic" panose="020B0502020202020204" pitchFamily="34" charset="0"/>
              <a:ea typeface="微软雅黑" panose="020B0503020204020204" pitchFamily="34" charset="-122"/>
              <a:sym typeface="Century Gothic" panose="020B0502020202020204" pitchFamily="34" charset="0"/>
            </a:endParaRPr>
          </a:p>
        </p:txBody>
      </p:sp>
      <p:sp>
        <p:nvSpPr>
          <p:cNvPr id="15" name="Subtitle 2"/>
          <p:cNvSpPr txBox="1">
            <a:spLocks/>
          </p:cNvSpPr>
          <p:nvPr/>
        </p:nvSpPr>
        <p:spPr bwMode="auto">
          <a:xfrm>
            <a:off x="5501165" y="3899515"/>
            <a:ext cx="176373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a:solidFill>
                  <a:schemeClr val="tx1"/>
                </a:solidFill>
                <a:latin typeface="Lato Light"/>
                <a:ea typeface="MS PGothic" panose="020B0600070205080204" pitchFamily="34" charset="-128"/>
              </a:defRPr>
            </a:lvl1pPr>
            <a:lvl2pPr marL="742950" indent="-285750">
              <a:defRPr>
                <a:solidFill>
                  <a:schemeClr val="tx1"/>
                </a:solidFill>
                <a:latin typeface="Lato Light"/>
                <a:ea typeface="MS PGothic" panose="020B0600070205080204" pitchFamily="34" charset="-128"/>
              </a:defRPr>
            </a:lvl2pPr>
            <a:lvl3pPr marL="1143000" indent="-228600">
              <a:defRPr>
                <a:solidFill>
                  <a:schemeClr val="tx1"/>
                </a:solidFill>
                <a:latin typeface="Lato Light"/>
                <a:ea typeface="MS PGothic" panose="020B0600070205080204" pitchFamily="34" charset="-128"/>
              </a:defRPr>
            </a:lvl3pPr>
            <a:lvl4pPr marL="1600200" indent="-228600">
              <a:defRPr>
                <a:solidFill>
                  <a:schemeClr val="tx1"/>
                </a:solidFill>
                <a:latin typeface="Lato Light"/>
                <a:ea typeface="MS PGothic" panose="020B0600070205080204" pitchFamily="34" charset="-128"/>
              </a:defRPr>
            </a:lvl4pPr>
            <a:lvl5pPr marL="2057400" indent="-228600">
              <a:defRPr>
                <a:solidFill>
                  <a:schemeClr val="tx1"/>
                </a:solidFill>
                <a:latin typeface="Lato Light"/>
                <a:ea typeface="MS PGothic" panose="020B0600070205080204" pitchFamily="34" charset="-128"/>
              </a:defRPr>
            </a:lvl5pPr>
            <a:lvl6pPr marL="25146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6pPr>
            <a:lvl7pPr marL="29718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7pPr>
            <a:lvl8pPr marL="34290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8pPr>
            <a:lvl9pPr marL="38862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9pPr>
          </a:lstStyle>
          <a:p>
            <a:pPr algn="ctr" defTabSz="912813" eaLnBrk="0" fontAlgn="base" hangingPunct="0">
              <a:spcBef>
                <a:spcPct val="0"/>
              </a:spcBef>
              <a:spcAft>
                <a:spcPct val="0"/>
              </a:spcAft>
            </a:pPr>
            <a:r>
              <a:rPr lang="zh-CN" altLang="en-US" sz="1600" b="1" dirty="0" smtClean="0">
                <a:solidFill>
                  <a:prstClr val="white"/>
                </a:solidFill>
                <a:latin typeface="Century Gothic" panose="020B0502020202020204" pitchFamily="34" charset="0"/>
                <a:ea typeface="微软雅黑" panose="020B0503020204020204" pitchFamily="34" charset="-122"/>
                <a:sym typeface="Century Gothic" panose="020B0502020202020204" pitchFamily="34" charset="0"/>
              </a:rPr>
              <a:t>单击添加标题</a:t>
            </a:r>
            <a:endParaRPr lang="zh-CN" altLang="en-US" sz="1600" b="1" dirty="0">
              <a:solidFill>
                <a:prstClr val="white"/>
              </a:solidFill>
              <a:latin typeface="Century Gothic" panose="020B0502020202020204" pitchFamily="34" charset="0"/>
              <a:ea typeface="微软雅黑" panose="020B0503020204020204" pitchFamily="34" charset="-122"/>
              <a:sym typeface="Century Gothic" panose="020B0502020202020204" pitchFamily="34" charset="0"/>
            </a:endParaRPr>
          </a:p>
        </p:txBody>
      </p:sp>
      <p:sp>
        <p:nvSpPr>
          <p:cNvPr id="16" name="Subtitle 2"/>
          <p:cNvSpPr txBox="1">
            <a:spLocks/>
          </p:cNvSpPr>
          <p:nvPr/>
        </p:nvSpPr>
        <p:spPr bwMode="auto">
          <a:xfrm>
            <a:off x="7920552" y="4335627"/>
            <a:ext cx="142849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a:solidFill>
                  <a:schemeClr val="tx1"/>
                </a:solidFill>
                <a:latin typeface="Lato Light"/>
                <a:ea typeface="MS PGothic" panose="020B0600070205080204" pitchFamily="34" charset="-128"/>
              </a:defRPr>
            </a:lvl1pPr>
            <a:lvl2pPr marL="742950" indent="-285750">
              <a:defRPr>
                <a:solidFill>
                  <a:schemeClr val="tx1"/>
                </a:solidFill>
                <a:latin typeface="Lato Light"/>
                <a:ea typeface="MS PGothic" panose="020B0600070205080204" pitchFamily="34" charset="-128"/>
              </a:defRPr>
            </a:lvl2pPr>
            <a:lvl3pPr marL="1143000" indent="-228600">
              <a:defRPr>
                <a:solidFill>
                  <a:schemeClr val="tx1"/>
                </a:solidFill>
                <a:latin typeface="Lato Light"/>
                <a:ea typeface="MS PGothic" panose="020B0600070205080204" pitchFamily="34" charset="-128"/>
              </a:defRPr>
            </a:lvl3pPr>
            <a:lvl4pPr marL="1600200" indent="-228600">
              <a:defRPr>
                <a:solidFill>
                  <a:schemeClr val="tx1"/>
                </a:solidFill>
                <a:latin typeface="Lato Light"/>
                <a:ea typeface="MS PGothic" panose="020B0600070205080204" pitchFamily="34" charset="-128"/>
              </a:defRPr>
            </a:lvl4pPr>
            <a:lvl5pPr marL="2057400" indent="-228600">
              <a:defRPr>
                <a:solidFill>
                  <a:schemeClr val="tx1"/>
                </a:solidFill>
                <a:latin typeface="Lato Light"/>
                <a:ea typeface="MS PGothic" panose="020B0600070205080204" pitchFamily="34" charset="-128"/>
              </a:defRPr>
            </a:lvl5pPr>
            <a:lvl6pPr marL="25146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6pPr>
            <a:lvl7pPr marL="29718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7pPr>
            <a:lvl8pPr marL="34290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8pPr>
            <a:lvl9pPr marL="3886200" indent="-228600" defTabSz="912813" eaLnBrk="0" fontAlgn="base" hangingPunct="0">
              <a:spcBef>
                <a:spcPct val="0"/>
              </a:spcBef>
              <a:spcAft>
                <a:spcPct val="0"/>
              </a:spcAft>
              <a:defRPr>
                <a:solidFill>
                  <a:schemeClr val="tx1"/>
                </a:solidFill>
                <a:latin typeface="Lato Light"/>
                <a:ea typeface="MS PGothic" panose="020B0600070205080204" pitchFamily="34" charset="-128"/>
              </a:defRPr>
            </a:lvl9pPr>
          </a:lstStyle>
          <a:p>
            <a:pPr algn="ctr" defTabSz="912813" eaLnBrk="0" fontAlgn="base" hangingPunct="0">
              <a:spcBef>
                <a:spcPct val="0"/>
              </a:spcBef>
              <a:spcAft>
                <a:spcPct val="0"/>
              </a:spcAft>
            </a:pPr>
            <a:r>
              <a:rPr lang="zh-CN" altLang="en-US" sz="1600" b="1" dirty="0" smtClean="0">
                <a:solidFill>
                  <a:prstClr val="white"/>
                </a:solidFill>
                <a:latin typeface="Century Gothic" panose="020B0502020202020204" pitchFamily="34" charset="0"/>
                <a:ea typeface="微软雅黑" panose="020B0503020204020204" pitchFamily="34" charset="-122"/>
                <a:sym typeface="Century Gothic" panose="020B0502020202020204" pitchFamily="34" charset="0"/>
              </a:rPr>
              <a:t>单击添加标题</a:t>
            </a:r>
            <a:endParaRPr lang="zh-CN" altLang="en-US" sz="1600" b="1" dirty="0">
              <a:solidFill>
                <a:prstClr val="white"/>
              </a:solidFill>
              <a:latin typeface="Century Gothic" panose="020B0502020202020204" pitchFamily="34" charset="0"/>
              <a:ea typeface="微软雅黑" panose="020B0503020204020204" pitchFamily="34" charset="-122"/>
              <a:sym typeface="Century Gothic" panose="020B0502020202020204" pitchFamily="34" charset="0"/>
            </a:endParaRPr>
          </a:p>
        </p:txBody>
      </p:sp>
      <p:grpSp>
        <p:nvGrpSpPr>
          <p:cNvPr id="17" name="组合 16"/>
          <p:cNvGrpSpPr/>
          <p:nvPr/>
        </p:nvGrpSpPr>
        <p:grpSpPr>
          <a:xfrm>
            <a:off x="0" y="251594"/>
            <a:ext cx="3671249" cy="555608"/>
            <a:chOff x="0" y="3007494"/>
            <a:chExt cx="3671249" cy="555608"/>
          </a:xfrm>
        </p:grpSpPr>
        <p:sp>
          <p:nvSpPr>
            <p:cNvPr id="18" name="矩形 17"/>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9" name="矩形 18"/>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0"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23468090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6"/>
          <p:cNvSpPr>
            <a:spLocks/>
          </p:cNvSpPr>
          <p:nvPr/>
        </p:nvSpPr>
        <p:spPr bwMode="auto">
          <a:xfrm>
            <a:off x="6147691" y="2094351"/>
            <a:ext cx="1349942" cy="1221783"/>
          </a:xfrm>
          <a:custGeom>
            <a:avLst/>
            <a:gdLst>
              <a:gd name="T0" fmla="*/ 517 w 995"/>
              <a:gd name="T1" fmla="*/ 834 h 900"/>
              <a:gd name="T2" fmla="*/ 905 w 995"/>
              <a:gd name="T3" fmla="*/ 604 h 900"/>
              <a:gd name="T4" fmla="*/ 831 w 995"/>
              <a:gd name="T5" fmla="*/ 395 h 900"/>
              <a:gd name="T6" fmla="*/ 147 w 995"/>
              <a:gd name="T7" fmla="*/ 26 h 900"/>
              <a:gd name="T8" fmla="*/ 3 w 995"/>
              <a:gd name="T9" fmla="*/ 96 h 900"/>
              <a:gd name="T10" fmla="*/ 9 w 995"/>
              <a:gd name="T11" fmla="*/ 576 h 900"/>
              <a:gd name="T12" fmla="*/ 68 w 995"/>
              <a:gd name="T13" fmla="*/ 670 h 900"/>
              <a:gd name="T14" fmla="*/ 328 w 995"/>
              <a:gd name="T15" fmla="*/ 804 h 900"/>
              <a:gd name="T16" fmla="*/ 517 w 995"/>
              <a:gd name="T17" fmla="*/ 834 h 9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5" h="900">
                <a:moveTo>
                  <a:pt x="517" y="834"/>
                </a:moveTo>
                <a:cubicBezTo>
                  <a:pt x="579" y="796"/>
                  <a:pt x="905" y="604"/>
                  <a:pt x="905" y="604"/>
                </a:cubicBezTo>
                <a:cubicBezTo>
                  <a:pt x="905" y="604"/>
                  <a:pt x="995" y="568"/>
                  <a:pt x="831" y="395"/>
                </a:cubicBezTo>
                <a:cubicBezTo>
                  <a:pt x="669" y="223"/>
                  <a:pt x="442" y="70"/>
                  <a:pt x="147" y="26"/>
                </a:cubicBezTo>
                <a:cubicBezTo>
                  <a:pt x="108" y="21"/>
                  <a:pt x="0" y="0"/>
                  <a:pt x="3" y="96"/>
                </a:cubicBezTo>
                <a:cubicBezTo>
                  <a:pt x="6" y="192"/>
                  <a:pt x="9" y="576"/>
                  <a:pt x="9" y="576"/>
                </a:cubicBezTo>
                <a:cubicBezTo>
                  <a:pt x="9" y="576"/>
                  <a:pt x="8" y="649"/>
                  <a:pt x="68" y="670"/>
                </a:cubicBezTo>
                <a:cubicBezTo>
                  <a:pt x="128" y="692"/>
                  <a:pt x="253" y="737"/>
                  <a:pt x="328" y="804"/>
                </a:cubicBezTo>
                <a:cubicBezTo>
                  <a:pt x="396" y="865"/>
                  <a:pt x="411" y="900"/>
                  <a:pt x="517" y="834"/>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5" name="AutoShape 46"/>
          <p:cNvSpPr>
            <a:spLocks/>
          </p:cNvSpPr>
          <p:nvPr/>
        </p:nvSpPr>
        <p:spPr bwMode="auto">
          <a:xfrm>
            <a:off x="6507752" y="2534034"/>
            <a:ext cx="383755" cy="38375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6874" y="17549"/>
                </a:moveTo>
                <a:cubicBezTo>
                  <a:pt x="15513" y="17549"/>
                  <a:pt x="14343" y="15612"/>
                  <a:pt x="13809" y="12825"/>
                </a:cubicBezTo>
                <a:lnTo>
                  <a:pt x="15524" y="12825"/>
                </a:lnTo>
                <a:cubicBezTo>
                  <a:pt x="17038" y="12825"/>
                  <a:pt x="18224" y="11343"/>
                  <a:pt x="18224" y="9450"/>
                </a:cubicBezTo>
                <a:cubicBezTo>
                  <a:pt x="18224" y="7558"/>
                  <a:pt x="17038" y="6075"/>
                  <a:pt x="15524" y="6075"/>
                </a:cubicBezTo>
                <a:lnTo>
                  <a:pt x="13809" y="6075"/>
                </a:lnTo>
                <a:cubicBezTo>
                  <a:pt x="14343" y="3289"/>
                  <a:pt x="15513" y="1350"/>
                  <a:pt x="16874" y="1350"/>
                </a:cubicBezTo>
                <a:cubicBezTo>
                  <a:pt x="18739" y="1350"/>
                  <a:pt x="20249" y="4976"/>
                  <a:pt x="20249" y="9450"/>
                </a:cubicBezTo>
                <a:cubicBezTo>
                  <a:pt x="20249" y="13923"/>
                  <a:pt x="18739" y="17549"/>
                  <a:pt x="16874" y="17549"/>
                </a:cubicBezTo>
                <a:moveTo>
                  <a:pt x="8926" y="11482"/>
                </a:moveTo>
                <a:lnTo>
                  <a:pt x="8774" y="11482"/>
                </a:lnTo>
                <a:lnTo>
                  <a:pt x="8774" y="11475"/>
                </a:lnTo>
                <a:cubicBezTo>
                  <a:pt x="8028" y="11475"/>
                  <a:pt x="7424" y="10569"/>
                  <a:pt x="7424" y="9450"/>
                </a:cubicBezTo>
                <a:cubicBezTo>
                  <a:pt x="7424" y="8332"/>
                  <a:pt x="8028" y="7425"/>
                  <a:pt x="8774" y="7425"/>
                </a:cubicBezTo>
                <a:lnTo>
                  <a:pt x="8926" y="7425"/>
                </a:lnTo>
                <a:cubicBezTo>
                  <a:pt x="10200" y="7425"/>
                  <a:pt x="11391" y="6924"/>
                  <a:pt x="12441" y="6063"/>
                </a:cubicBezTo>
                <a:cubicBezTo>
                  <a:pt x="12248" y="7149"/>
                  <a:pt x="12149" y="8300"/>
                  <a:pt x="12149" y="9450"/>
                </a:cubicBezTo>
                <a:cubicBezTo>
                  <a:pt x="12149" y="10603"/>
                  <a:pt x="12248" y="11758"/>
                  <a:pt x="12442" y="12846"/>
                </a:cubicBezTo>
                <a:cubicBezTo>
                  <a:pt x="11393" y="11983"/>
                  <a:pt x="10200" y="11482"/>
                  <a:pt x="8926" y="11482"/>
                </a:cubicBezTo>
                <a:moveTo>
                  <a:pt x="8096" y="20249"/>
                </a:moveTo>
                <a:lnTo>
                  <a:pt x="5396" y="20249"/>
                </a:lnTo>
                <a:lnTo>
                  <a:pt x="5396" y="14175"/>
                </a:lnTo>
                <a:cubicBezTo>
                  <a:pt x="5396" y="13683"/>
                  <a:pt x="5264" y="13223"/>
                  <a:pt x="5033" y="12825"/>
                </a:cubicBezTo>
                <a:lnTo>
                  <a:pt x="5505" y="12825"/>
                </a:lnTo>
                <a:lnTo>
                  <a:pt x="5505" y="12832"/>
                </a:lnTo>
                <a:lnTo>
                  <a:pt x="7535" y="12832"/>
                </a:lnTo>
                <a:cubicBezTo>
                  <a:pt x="7463" y="13042"/>
                  <a:pt x="7421" y="13265"/>
                  <a:pt x="7421" y="13500"/>
                </a:cubicBezTo>
                <a:lnTo>
                  <a:pt x="7421" y="18225"/>
                </a:lnTo>
                <a:cubicBezTo>
                  <a:pt x="7421" y="18874"/>
                  <a:pt x="7784" y="19307"/>
                  <a:pt x="8001" y="19565"/>
                </a:cubicBezTo>
                <a:cubicBezTo>
                  <a:pt x="8031" y="19601"/>
                  <a:pt x="8065" y="19638"/>
                  <a:pt x="8096" y="19677"/>
                </a:cubicBezTo>
                <a:cubicBezTo>
                  <a:pt x="8096" y="19677"/>
                  <a:pt x="8096" y="20249"/>
                  <a:pt x="8096" y="20249"/>
                </a:cubicBezTo>
                <a:close/>
                <a:moveTo>
                  <a:pt x="1349" y="9450"/>
                </a:moveTo>
                <a:cubicBezTo>
                  <a:pt x="1349" y="8332"/>
                  <a:pt x="1953" y="7425"/>
                  <a:pt x="2699" y="7425"/>
                </a:cubicBezTo>
                <a:lnTo>
                  <a:pt x="7434" y="7425"/>
                </a:lnTo>
                <a:cubicBezTo>
                  <a:pt x="7014" y="7916"/>
                  <a:pt x="6749" y="8631"/>
                  <a:pt x="6749" y="9450"/>
                </a:cubicBezTo>
                <a:cubicBezTo>
                  <a:pt x="6749" y="10270"/>
                  <a:pt x="7014" y="10984"/>
                  <a:pt x="7434" y="11475"/>
                </a:cubicBezTo>
                <a:lnTo>
                  <a:pt x="2699" y="11475"/>
                </a:lnTo>
                <a:cubicBezTo>
                  <a:pt x="1953" y="11475"/>
                  <a:pt x="1349" y="10569"/>
                  <a:pt x="1349" y="9450"/>
                </a:cubicBezTo>
                <a:moveTo>
                  <a:pt x="13499" y="9450"/>
                </a:moveTo>
                <a:cubicBezTo>
                  <a:pt x="13499" y="8749"/>
                  <a:pt x="13540" y="8073"/>
                  <a:pt x="13610" y="7425"/>
                </a:cubicBezTo>
                <a:lnTo>
                  <a:pt x="15524" y="7425"/>
                </a:lnTo>
                <a:cubicBezTo>
                  <a:pt x="16269" y="7425"/>
                  <a:pt x="16874" y="8332"/>
                  <a:pt x="16874" y="9450"/>
                </a:cubicBezTo>
                <a:cubicBezTo>
                  <a:pt x="16874" y="10569"/>
                  <a:pt x="16269" y="11475"/>
                  <a:pt x="15524" y="11475"/>
                </a:cubicBezTo>
                <a:lnTo>
                  <a:pt x="13610" y="11475"/>
                </a:lnTo>
                <a:cubicBezTo>
                  <a:pt x="13540" y="10826"/>
                  <a:pt x="13499" y="10151"/>
                  <a:pt x="13499" y="9450"/>
                </a:cubicBezTo>
                <a:moveTo>
                  <a:pt x="16874" y="0"/>
                </a:moveTo>
                <a:cubicBezTo>
                  <a:pt x="15489" y="0"/>
                  <a:pt x="14400" y="951"/>
                  <a:pt x="13618" y="2420"/>
                </a:cubicBezTo>
                <a:lnTo>
                  <a:pt x="13604" y="2412"/>
                </a:lnTo>
                <a:cubicBezTo>
                  <a:pt x="12469" y="4635"/>
                  <a:pt x="10778" y="6075"/>
                  <a:pt x="8926" y="6075"/>
                </a:cubicBezTo>
                <a:lnTo>
                  <a:pt x="8479" y="6075"/>
                </a:lnTo>
                <a:lnTo>
                  <a:pt x="5505" y="6075"/>
                </a:lnTo>
                <a:lnTo>
                  <a:pt x="2699" y="6075"/>
                </a:lnTo>
                <a:cubicBezTo>
                  <a:pt x="1185" y="6075"/>
                  <a:pt x="0" y="7558"/>
                  <a:pt x="0" y="9450"/>
                </a:cubicBezTo>
                <a:cubicBezTo>
                  <a:pt x="0" y="11343"/>
                  <a:pt x="1185" y="12825"/>
                  <a:pt x="2699" y="12825"/>
                </a:cubicBezTo>
                <a:cubicBezTo>
                  <a:pt x="3443" y="12827"/>
                  <a:pt x="4046" y="13430"/>
                  <a:pt x="4046" y="14175"/>
                </a:cubicBezTo>
                <a:lnTo>
                  <a:pt x="4046" y="20249"/>
                </a:lnTo>
                <a:cubicBezTo>
                  <a:pt x="4046" y="20996"/>
                  <a:pt x="4651" y="21599"/>
                  <a:pt x="5396" y="21599"/>
                </a:cubicBezTo>
                <a:lnTo>
                  <a:pt x="8096" y="21599"/>
                </a:lnTo>
                <a:cubicBezTo>
                  <a:pt x="8842" y="21599"/>
                  <a:pt x="9446" y="20996"/>
                  <a:pt x="9446" y="20249"/>
                </a:cubicBezTo>
                <a:lnTo>
                  <a:pt x="9446" y="19575"/>
                </a:lnTo>
                <a:cubicBezTo>
                  <a:pt x="9446" y="18900"/>
                  <a:pt x="8771" y="18598"/>
                  <a:pt x="8771" y="18225"/>
                </a:cubicBezTo>
                <a:lnTo>
                  <a:pt x="8771" y="13500"/>
                </a:lnTo>
                <a:cubicBezTo>
                  <a:pt x="8771" y="13484"/>
                  <a:pt x="8781" y="13473"/>
                  <a:pt x="8782" y="13458"/>
                </a:cubicBezTo>
                <a:cubicBezTo>
                  <a:pt x="8789" y="13361"/>
                  <a:pt x="8815" y="13271"/>
                  <a:pt x="8859" y="13191"/>
                </a:cubicBezTo>
                <a:cubicBezTo>
                  <a:pt x="8871" y="13169"/>
                  <a:pt x="8884" y="13151"/>
                  <a:pt x="8898" y="13132"/>
                </a:cubicBezTo>
                <a:cubicBezTo>
                  <a:pt x="8952" y="13051"/>
                  <a:pt x="9020" y="12985"/>
                  <a:pt x="9103" y="12934"/>
                </a:cubicBezTo>
                <a:cubicBezTo>
                  <a:pt x="9107" y="12931"/>
                  <a:pt x="9108" y="12927"/>
                  <a:pt x="9112" y="12925"/>
                </a:cubicBezTo>
                <a:cubicBezTo>
                  <a:pt x="9115" y="12925"/>
                  <a:pt x="9117" y="12922"/>
                  <a:pt x="9120" y="12922"/>
                </a:cubicBezTo>
                <a:cubicBezTo>
                  <a:pt x="9174" y="12892"/>
                  <a:pt x="9238" y="12885"/>
                  <a:pt x="9299" y="12868"/>
                </a:cubicBezTo>
                <a:cubicBezTo>
                  <a:pt x="11003" y="13049"/>
                  <a:pt x="12545" y="14424"/>
                  <a:pt x="13604" y="16495"/>
                </a:cubicBezTo>
                <a:lnTo>
                  <a:pt x="13621" y="16487"/>
                </a:lnTo>
                <a:cubicBezTo>
                  <a:pt x="14404" y="17950"/>
                  <a:pt x="15490" y="18900"/>
                  <a:pt x="16874" y="18900"/>
                </a:cubicBezTo>
                <a:cubicBezTo>
                  <a:pt x="19977" y="18900"/>
                  <a:pt x="21600" y="14145"/>
                  <a:pt x="21600" y="9450"/>
                </a:cubicBezTo>
                <a:cubicBezTo>
                  <a:pt x="21600" y="4754"/>
                  <a:pt x="19977" y="0"/>
                  <a:pt x="16874" y="0"/>
                </a:cubicBezTo>
              </a:path>
            </a:pathLst>
          </a:custGeom>
          <a:solidFill>
            <a:schemeClr val="bg1"/>
          </a:solid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a:solidFill>
                <a:srgbClr val="FFFFFF"/>
              </a:solidFill>
              <a:effectLst>
                <a:outerShdw blurRad="38100" dist="38100" dir="2700000" algn="tl">
                  <a:srgbClr val="000000"/>
                </a:outerShdw>
              </a:effectLst>
              <a:latin typeface="Gill Sans" charset="0"/>
              <a:sym typeface="Gill Sans" charset="0"/>
            </a:endParaRPr>
          </a:p>
        </p:txBody>
      </p:sp>
      <p:sp>
        <p:nvSpPr>
          <p:cNvPr id="7" name="Freeform 7"/>
          <p:cNvSpPr>
            <a:spLocks/>
          </p:cNvSpPr>
          <p:nvPr/>
        </p:nvSpPr>
        <p:spPr bwMode="auto">
          <a:xfrm>
            <a:off x="6138293" y="4140624"/>
            <a:ext cx="1339689" cy="1228618"/>
          </a:xfrm>
          <a:custGeom>
            <a:avLst/>
            <a:gdLst>
              <a:gd name="T0" fmla="*/ 7 w 987"/>
              <a:gd name="T1" fmla="*/ 357 h 905"/>
              <a:gd name="T2" fmla="*/ 23 w 987"/>
              <a:gd name="T3" fmla="*/ 808 h 905"/>
              <a:gd name="T4" fmla="*/ 242 w 987"/>
              <a:gd name="T5" fmla="*/ 844 h 905"/>
              <a:gd name="T6" fmla="*/ 894 w 987"/>
              <a:gd name="T7" fmla="*/ 420 h 905"/>
              <a:gd name="T8" fmla="*/ 901 w 987"/>
              <a:gd name="T9" fmla="*/ 261 h 905"/>
              <a:gd name="T10" fmla="*/ 477 w 987"/>
              <a:gd name="T11" fmla="*/ 36 h 905"/>
              <a:gd name="T12" fmla="*/ 366 w 987"/>
              <a:gd name="T13" fmla="*/ 43 h 905"/>
              <a:gd name="T14" fmla="*/ 124 w 987"/>
              <a:gd name="T15" fmla="*/ 206 h 905"/>
              <a:gd name="T16" fmla="*/ 7 w 987"/>
              <a:gd name="T17" fmla="*/ 357 h 9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87" h="905">
                <a:moveTo>
                  <a:pt x="7" y="357"/>
                </a:moveTo>
                <a:cubicBezTo>
                  <a:pt x="11" y="430"/>
                  <a:pt x="23" y="808"/>
                  <a:pt x="23" y="808"/>
                </a:cubicBezTo>
                <a:cubicBezTo>
                  <a:pt x="23" y="808"/>
                  <a:pt x="11" y="905"/>
                  <a:pt x="242" y="844"/>
                </a:cubicBezTo>
                <a:cubicBezTo>
                  <a:pt x="470" y="783"/>
                  <a:pt x="714" y="658"/>
                  <a:pt x="894" y="420"/>
                </a:cubicBezTo>
                <a:cubicBezTo>
                  <a:pt x="917" y="389"/>
                  <a:pt x="987" y="304"/>
                  <a:pt x="901" y="261"/>
                </a:cubicBezTo>
                <a:cubicBezTo>
                  <a:pt x="815" y="217"/>
                  <a:pt x="477" y="36"/>
                  <a:pt x="477" y="36"/>
                </a:cubicBezTo>
                <a:cubicBezTo>
                  <a:pt x="477" y="36"/>
                  <a:pt x="413" y="0"/>
                  <a:pt x="366" y="43"/>
                </a:cubicBezTo>
                <a:cubicBezTo>
                  <a:pt x="318" y="85"/>
                  <a:pt x="219" y="173"/>
                  <a:pt x="124" y="206"/>
                </a:cubicBezTo>
                <a:cubicBezTo>
                  <a:pt x="38" y="237"/>
                  <a:pt x="0" y="232"/>
                  <a:pt x="7" y="357"/>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AutoShape 47"/>
          <p:cNvSpPr>
            <a:spLocks/>
          </p:cNvSpPr>
          <p:nvPr/>
        </p:nvSpPr>
        <p:spPr bwMode="auto">
          <a:xfrm>
            <a:off x="6504653" y="4540840"/>
            <a:ext cx="383755" cy="383755"/>
          </a:xfrm>
          <a:custGeom>
            <a:avLst/>
            <a:gdLst>
              <a:gd name="T0" fmla="+- 0 10853 107"/>
              <a:gd name="T1" fmla="*/ T0 w 21493"/>
              <a:gd name="T2" fmla="*/ 10800 h 21600"/>
              <a:gd name="T3" fmla="+- 0 10853 107"/>
              <a:gd name="T4" fmla="*/ T3 w 21493"/>
              <a:gd name="T5" fmla="*/ 10800 h 21600"/>
              <a:gd name="T6" fmla="+- 0 10853 107"/>
              <a:gd name="T7" fmla="*/ T6 w 21493"/>
              <a:gd name="T8" fmla="*/ 10800 h 21600"/>
              <a:gd name="T9" fmla="+- 0 10853 107"/>
              <a:gd name="T10" fmla="*/ T9 w 21493"/>
              <a:gd name="T11" fmla="*/ 10800 h 21600"/>
            </a:gdLst>
            <a:ahLst/>
            <a:cxnLst>
              <a:cxn ang="0">
                <a:pos x="T1" y="T2"/>
              </a:cxn>
              <a:cxn ang="0">
                <a:pos x="T4" y="T5"/>
              </a:cxn>
              <a:cxn ang="0">
                <a:pos x="T7" y="T8"/>
              </a:cxn>
              <a:cxn ang="0">
                <a:pos x="T10" y="T11"/>
              </a:cxn>
            </a:cxnLst>
            <a:rect l="0" t="0" r="r" b="b"/>
            <a:pathLst>
              <a:path w="21493" h="21600">
                <a:moveTo>
                  <a:pt x="20123" y="3375"/>
                </a:moveTo>
                <a:lnTo>
                  <a:pt x="8704" y="5400"/>
                </a:lnTo>
                <a:lnTo>
                  <a:pt x="8704" y="4725"/>
                </a:lnTo>
                <a:lnTo>
                  <a:pt x="8704" y="3375"/>
                </a:lnTo>
                <a:lnTo>
                  <a:pt x="20123" y="1350"/>
                </a:lnTo>
                <a:lnTo>
                  <a:pt x="20123" y="2700"/>
                </a:lnTo>
                <a:cubicBezTo>
                  <a:pt x="20123" y="2700"/>
                  <a:pt x="20123" y="3375"/>
                  <a:pt x="20123" y="3375"/>
                </a:cubicBezTo>
                <a:close/>
                <a:moveTo>
                  <a:pt x="17901" y="18014"/>
                </a:moveTo>
                <a:cubicBezTo>
                  <a:pt x="16291" y="18553"/>
                  <a:pt x="14628" y="18025"/>
                  <a:pt x="14187" y="16839"/>
                </a:cubicBezTo>
                <a:cubicBezTo>
                  <a:pt x="13745" y="15651"/>
                  <a:pt x="14691" y="14251"/>
                  <a:pt x="16300" y="13712"/>
                </a:cubicBezTo>
                <a:cubicBezTo>
                  <a:pt x="17910" y="13173"/>
                  <a:pt x="19573" y="13699"/>
                  <a:pt x="20014" y="14886"/>
                </a:cubicBezTo>
                <a:cubicBezTo>
                  <a:pt x="20456" y="16074"/>
                  <a:pt x="19510" y="17474"/>
                  <a:pt x="17901" y="18014"/>
                </a:cubicBezTo>
                <a:moveTo>
                  <a:pt x="5163" y="20039"/>
                </a:moveTo>
                <a:cubicBezTo>
                  <a:pt x="3554" y="20578"/>
                  <a:pt x="1890" y="20050"/>
                  <a:pt x="1450" y="18864"/>
                </a:cubicBezTo>
                <a:cubicBezTo>
                  <a:pt x="1008" y="17676"/>
                  <a:pt x="1954" y="16276"/>
                  <a:pt x="3562" y="15737"/>
                </a:cubicBezTo>
                <a:cubicBezTo>
                  <a:pt x="5172" y="15198"/>
                  <a:pt x="6836" y="15724"/>
                  <a:pt x="7277" y="16911"/>
                </a:cubicBezTo>
                <a:cubicBezTo>
                  <a:pt x="7719" y="18099"/>
                  <a:pt x="6773" y="19499"/>
                  <a:pt x="5163" y="20039"/>
                </a:cubicBezTo>
                <a:moveTo>
                  <a:pt x="21012" y="316"/>
                </a:moveTo>
                <a:cubicBezTo>
                  <a:pt x="20770" y="110"/>
                  <a:pt x="20463" y="0"/>
                  <a:pt x="20149" y="0"/>
                </a:cubicBezTo>
                <a:cubicBezTo>
                  <a:pt x="20072" y="0"/>
                  <a:pt x="19993" y="6"/>
                  <a:pt x="19916" y="21"/>
                </a:cubicBezTo>
                <a:lnTo>
                  <a:pt x="8497" y="2046"/>
                </a:lnTo>
                <a:cubicBezTo>
                  <a:pt x="7855" y="2159"/>
                  <a:pt x="7387" y="2719"/>
                  <a:pt x="7387" y="3375"/>
                </a:cubicBezTo>
                <a:lnTo>
                  <a:pt x="7387" y="4725"/>
                </a:lnTo>
                <a:lnTo>
                  <a:pt x="7387" y="5400"/>
                </a:lnTo>
                <a:lnTo>
                  <a:pt x="7387" y="14964"/>
                </a:lnTo>
                <a:cubicBezTo>
                  <a:pt x="6706" y="14467"/>
                  <a:pt x="5822" y="14175"/>
                  <a:pt x="4839" y="14175"/>
                </a:cubicBezTo>
                <a:cubicBezTo>
                  <a:pt x="4268" y="14175"/>
                  <a:pt x="3696" y="14269"/>
                  <a:pt x="3139" y="14455"/>
                </a:cubicBezTo>
                <a:cubicBezTo>
                  <a:pt x="1865" y="14882"/>
                  <a:pt x="843" y="15739"/>
                  <a:pt x="336" y="16807"/>
                </a:cubicBezTo>
                <a:cubicBezTo>
                  <a:pt x="-56" y="17633"/>
                  <a:pt x="-107" y="18530"/>
                  <a:pt x="192" y="19336"/>
                </a:cubicBezTo>
                <a:cubicBezTo>
                  <a:pt x="703" y="20711"/>
                  <a:pt x="2155" y="21599"/>
                  <a:pt x="3892" y="21599"/>
                </a:cubicBezTo>
                <a:cubicBezTo>
                  <a:pt x="4462" y="21599"/>
                  <a:pt x="5033" y="21506"/>
                  <a:pt x="5590" y="21319"/>
                </a:cubicBezTo>
                <a:cubicBezTo>
                  <a:pt x="6865" y="20893"/>
                  <a:pt x="7887" y="20036"/>
                  <a:pt x="8394" y="18969"/>
                </a:cubicBezTo>
                <a:cubicBezTo>
                  <a:pt x="8612" y="18509"/>
                  <a:pt x="8714" y="18027"/>
                  <a:pt x="8718" y="17549"/>
                </a:cubicBezTo>
                <a:lnTo>
                  <a:pt x="8730" y="17549"/>
                </a:lnTo>
                <a:lnTo>
                  <a:pt x="8730" y="6750"/>
                </a:lnTo>
                <a:cubicBezTo>
                  <a:pt x="8807" y="6750"/>
                  <a:pt x="8886" y="6743"/>
                  <a:pt x="8964" y="6730"/>
                </a:cubicBezTo>
                <a:lnTo>
                  <a:pt x="20149" y="4746"/>
                </a:lnTo>
                <a:lnTo>
                  <a:pt x="20149" y="12939"/>
                </a:lnTo>
                <a:cubicBezTo>
                  <a:pt x="19468" y="12442"/>
                  <a:pt x="18584" y="12150"/>
                  <a:pt x="17600" y="12150"/>
                </a:cubicBezTo>
                <a:cubicBezTo>
                  <a:pt x="17030" y="12150"/>
                  <a:pt x="16459" y="12244"/>
                  <a:pt x="15902" y="12430"/>
                </a:cubicBezTo>
                <a:cubicBezTo>
                  <a:pt x="14628" y="12857"/>
                  <a:pt x="13606" y="13714"/>
                  <a:pt x="13098" y="14782"/>
                </a:cubicBezTo>
                <a:cubicBezTo>
                  <a:pt x="12706" y="15608"/>
                  <a:pt x="12656" y="16505"/>
                  <a:pt x="12955" y="17311"/>
                </a:cubicBezTo>
                <a:cubicBezTo>
                  <a:pt x="13466" y="18686"/>
                  <a:pt x="14918" y="19575"/>
                  <a:pt x="16653" y="19575"/>
                </a:cubicBezTo>
                <a:cubicBezTo>
                  <a:pt x="17224" y="19575"/>
                  <a:pt x="17796" y="19481"/>
                  <a:pt x="18352" y="19294"/>
                </a:cubicBezTo>
                <a:cubicBezTo>
                  <a:pt x="19627" y="18868"/>
                  <a:pt x="20649" y="18011"/>
                  <a:pt x="21157" y="16944"/>
                </a:cubicBezTo>
                <a:cubicBezTo>
                  <a:pt x="21374" y="16484"/>
                  <a:pt x="21477" y="16002"/>
                  <a:pt x="21480" y="15525"/>
                </a:cubicBezTo>
                <a:lnTo>
                  <a:pt x="21493" y="15525"/>
                </a:lnTo>
                <a:lnTo>
                  <a:pt x="21493" y="3375"/>
                </a:lnTo>
                <a:lnTo>
                  <a:pt x="21493" y="2700"/>
                </a:lnTo>
                <a:lnTo>
                  <a:pt x="21493" y="1350"/>
                </a:lnTo>
                <a:cubicBezTo>
                  <a:pt x="21493" y="951"/>
                  <a:pt x="21317" y="572"/>
                  <a:pt x="21012" y="316"/>
                </a:cubicBezTo>
              </a:path>
            </a:pathLst>
          </a:custGeom>
          <a:solidFill>
            <a:schemeClr val="bg1"/>
          </a:solid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a:solidFill>
                <a:srgbClr val="FFFFFF"/>
              </a:solidFill>
              <a:effectLst>
                <a:outerShdw blurRad="38100" dist="38100" dir="2700000" algn="tl">
                  <a:srgbClr val="000000"/>
                </a:outerShdw>
              </a:effectLst>
              <a:latin typeface="Gill Sans" charset="0"/>
              <a:sym typeface="Gill Sans" charset="0"/>
            </a:endParaRPr>
          </a:p>
        </p:txBody>
      </p:sp>
      <p:sp>
        <p:nvSpPr>
          <p:cNvPr id="10" name="Freeform 5"/>
          <p:cNvSpPr>
            <a:spLocks/>
          </p:cNvSpPr>
          <p:nvPr/>
        </p:nvSpPr>
        <p:spPr bwMode="auto">
          <a:xfrm>
            <a:off x="6742349" y="2934220"/>
            <a:ext cx="991951" cy="1555851"/>
          </a:xfrm>
          <a:custGeom>
            <a:avLst/>
            <a:gdLst>
              <a:gd name="T0" fmla="*/ 111 w 731"/>
              <a:gd name="T1" fmla="*/ 870 h 1146"/>
              <a:gd name="T2" fmla="*/ 507 w 731"/>
              <a:gd name="T3" fmla="*/ 1086 h 1146"/>
              <a:gd name="T4" fmla="*/ 649 w 731"/>
              <a:gd name="T5" fmla="*/ 917 h 1146"/>
              <a:gd name="T6" fmla="*/ 617 w 731"/>
              <a:gd name="T7" fmla="*/ 140 h 1146"/>
              <a:gd name="T8" fmla="*/ 484 w 731"/>
              <a:gd name="T9" fmla="*/ 52 h 1146"/>
              <a:gd name="T10" fmla="*/ 75 w 731"/>
              <a:gd name="T11" fmla="*/ 302 h 1146"/>
              <a:gd name="T12" fmla="*/ 23 w 731"/>
              <a:gd name="T13" fmla="*/ 401 h 1146"/>
              <a:gd name="T14" fmla="*/ 41 w 731"/>
              <a:gd name="T15" fmla="*/ 692 h 1146"/>
              <a:gd name="T16" fmla="*/ 111 w 731"/>
              <a:gd name="T17" fmla="*/ 870 h 1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1" h="1146">
                <a:moveTo>
                  <a:pt x="111" y="870"/>
                </a:moveTo>
                <a:cubicBezTo>
                  <a:pt x="176" y="904"/>
                  <a:pt x="507" y="1086"/>
                  <a:pt x="507" y="1086"/>
                </a:cubicBezTo>
                <a:cubicBezTo>
                  <a:pt x="507" y="1086"/>
                  <a:pt x="584" y="1146"/>
                  <a:pt x="649" y="917"/>
                </a:cubicBezTo>
                <a:cubicBezTo>
                  <a:pt x="714" y="689"/>
                  <a:pt x="731" y="416"/>
                  <a:pt x="617" y="140"/>
                </a:cubicBezTo>
                <a:cubicBezTo>
                  <a:pt x="602" y="104"/>
                  <a:pt x="565" y="0"/>
                  <a:pt x="484" y="52"/>
                </a:cubicBezTo>
                <a:cubicBezTo>
                  <a:pt x="403" y="103"/>
                  <a:pt x="75" y="302"/>
                  <a:pt x="75" y="302"/>
                </a:cubicBezTo>
                <a:cubicBezTo>
                  <a:pt x="75" y="302"/>
                  <a:pt x="11" y="338"/>
                  <a:pt x="23" y="401"/>
                </a:cubicBezTo>
                <a:cubicBezTo>
                  <a:pt x="36" y="463"/>
                  <a:pt x="60" y="594"/>
                  <a:pt x="41" y="692"/>
                </a:cubicBezTo>
                <a:cubicBezTo>
                  <a:pt x="23" y="782"/>
                  <a:pt x="0" y="813"/>
                  <a:pt x="111" y="870"/>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nvGrpSpPr>
          <p:cNvPr id="11" name="Group 25"/>
          <p:cNvGrpSpPr/>
          <p:nvPr/>
        </p:nvGrpSpPr>
        <p:grpSpPr>
          <a:xfrm>
            <a:off x="7083837" y="3531431"/>
            <a:ext cx="335868" cy="383755"/>
            <a:chOff x="9174163" y="2577307"/>
            <a:chExt cx="406400" cy="464344"/>
          </a:xfrm>
          <a:solidFill>
            <a:schemeClr val="bg1"/>
          </a:solidFill>
        </p:grpSpPr>
        <p:sp>
          <p:nvSpPr>
            <p:cNvPr id="12" name="AutoShape 48"/>
            <p:cNvSpPr>
              <a:spLocks/>
            </p:cNvSpPr>
            <p:nvPr/>
          </p:nvSpPr>
          <p:spPr bwMode="auto">
            <a:xfrm>
              <a:off x="9174163" y="2577307"/>
              <a:ext cx="406400" cy="46434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7425"/>
                  </a:moveTo>
                  <a:cubicBezTo>
                    <a:pt x="5687" y="7425"/>
                    <a:pt x="1542" y="6064"/>
                    <a:pt x="1542" y="4387"/>
                  </a:cubicBezTo>
                  <a:cubicBezTo>
                    <a:pt x="1542" y="2709"/>
                    <a:pt x="5687" y="1350"/>
                    <a:pt x="10800" y="1350"/>
                  </a:cubicBezTo>
                  <a:cubicBezTo>
                    <a:pt x="15912" y="1350"/>
                    <a:pt x="20057" y="2709"/>
                    <a:pt x="20057" y="4387"/>
                  </a:cubicBezTo>
                  <a:cubicBezTo>
                    <a:pt x="20057" y="6064"/>
                    <a:pt x="15912" y="7425"/>
                    <a:pt x="10800" y="7425"/>
                  </a:cubicBezTo>
                  <a:moveTo>
                    <a:pt x="20057" y="9112"/>
                  </a:moveTo>
                  <a:lnTo>
                    <a:pt x="20054" y="9112"/>
                  </a:lnTo>
                  <a:cubicBezTo>
                    <a:pt x="20054" y="9119"/>
                    <a:pt x="20057" y="9127"/>
                    <a:pt x="20057" y="9133"/>
                  </a:cubicBezTo>
                  <a:cubicBezTo>
                    <a:pt x="20057" y="10800"/>
                    <a:pt x="15912" y="12150"/>
                    <a:pt x="10800" y="12150"/>
                  </a:cubicBezTo>
                  <a:cubicBezTo>
                    <a:pt x="5687" y="12150"/>
                    <a:pt x="1542" y="10800"/>
                    <a:pt x="1542" y="9133"/>
                  </a:cubicBezTo>
                  <a:cubicBezTo>
                    <a:pt x="1542" y="9127"/>
                    <a:pt x="1545" y="9119"/>
                    <a:pt x="1545" y="9112"/>
                  </a:cubicBezTo>
                  <a:lnTo>
                    <a:pt x="1542" y="9112"/>
                  </a:lnTo>
                  <a:lnTo>
                    <a:pt x="1542" y="6793"/>
                  </a:lnTo>
                  <a:cubicBezTo>
                    <a:pt x="3564" y="8140"/>
                    <a:pt x="7271" y="8774"/>
                    <a:pt x="10800" y="8774"/>
                  </a:cubicBezTo>
                  <a:cubicBezTo>
                    <a:pt x="14328" y="8774"/>
                    <a:pt x="18035" y="8140"/>
                    <a:pt x="20057" y="6793"/>
                  </a:cubicBezTo>
                  <a:cubicBezTo>
                    <a:pt x="20057" y="6793"/>
                    <a:pt x="20057" y="9112"/>
                    <a:pt x="20057" y="9112"/>
                  </a:cubicBezTo>
                  <a:close/>
                  <a:moveTo>
                    <a:pt x="20057" y="13162"/>
                  </a:moveTo>
                  <a:lnTo>
                    <a:pt x="20054" y="13162"/>
                  </a:lnTo>
                  <a:cubicBezTo>
                    <a:pt x="20054" y="13169"/>
                    <a:pt x="20057" y="13177"/>
                    <a:pt x="20057" y="13183"/>
                  </a:cubicBezTo>
                  <a:cubicBezTo>
                    <a:pt x="20057" y="14850"/>
                    <a:pt x="15912" y="16200"/>
                    <a:pt x="10800" y="16200"/>
                  </a:cubicBezTo>
                  <a:cubicBezTo>
                    <a:pt x="5687" y="16200"/>
                    <a:pt x="1542" y="14850"/>
                    <a:pt x="1542" y="13183"/>
                  </a:cubicBezTo>
                  <a:cubicBezTo>
                    <a:pt x="1542" y="13177"/>
                    <a:pt x="1545" y="13169"/>
                    <a:pt x="1545" y="13162"/>
                  </a:cubicBezTo>
                  <a:lnTo>
                    <a:pt x="1542" y="13162"/>
                  </a:lnTo>
                  <a:lnTo>
                    <a:pt x="1542" y="10640"/>
                  </a:lnTo>
                  <a:cubicBezTo>
                    <a:pt x="3136" y="12077"/>
                    <a:pt x="6982" y="12825"/>
                    <a:pt x="10800" y="12825"/>
                  </a:cubicBezTo>
                  <a:cubicBezTo>
                    <a:pt x="14617" y="12825"/>
                    <a:pt x="18463" y="12077"/>
                    <a:pt x="20057" y="10640"/>
                  </a:cubicBezTo>
                  <a:cubicBezTo>
                    <a:pt x="20057" y="10640"/>
                    <a:pt x="20057" y="13162"/>
                    <a:pt x="20057" y="13162"/>
                  </a:cubicBezTo>
                  <a:close/>
                  <a:moveTo>
                    <a:pt x="20057" y="17212"/>
                  </a:moveTo>
                  <a:cubicBezTo>
                    <a:pt x="20057" y="18889"/>
                    <a:pt x="15912" y="20249"/>
                    <a:pt x="10800" y="20249"/>
                  </a:cubicBezTo>
                  <a:cubicBezTo>
                    <a:pt x="5687" y="20249"/>
                    <a:pt x="1542" y="18889"/>
                    <a:pt x="1542" y="17212"/>
                  </a:cubicBezTo>
                  <a:lnTo>
                    <a:pt x="1542" y="14690"/>
                  </a:lnTo>
                  <a:cubicBezTo>
                    <a:pt x="3136" y="16127"/>
                    <a:pt x="6982" y="16875"/>
                    <a:pt x="10800" y="16875"/>
                  </a:cubicBezTo>
                  <a:cubicBezTo>
                    <a:pt x="14617" y="16875"/>
                    <a:pt x="18463" y="16127"/>
                    <a:pt x="20057" y="14690"/>
                  </a:cubicBezTo>
                  <a:cubicBezTo>
                    <a:pt x="20057" y="14690"/>
                    <a:pt x="20057" y="17212"/>
                    <a:pt x="20057" y="17212"/>
                  </a:cubicBezTo>
                  <a:close/>
                  <a:moveTo>
                    <a:pt x="10800" y="0"/>
                  </a:moveTo>
                  <a:cubicBezTo>
                    <a:pt x="5598" y="0"/>
                    <a:pt x="0" y="1372"/>
                    <a:pt x="0" y="4387"/>
                  </a:cubicBezTo>
                  <a:lnTo>
                    <a:pt x="0" y="17212"/>
                  </a:lnTo>
                  <a:cubicBezTo>
                    <a:pt x="0" y="20226"/>
                    <a:pt x="5598" y="21599"/>
                    <a:pt x="10800" y="21599"/>
                  </a:cubicBezTo>
                  <a:cubicBezTo>
                    <a:pt x="16001" y="21599"/>
                    <a:pt x="21599" y="20226"/>
                    <a:pt x="21599" y="17212"/>
                  </a:cubicBezTo>
                  <a:lnTo>
                    <a:pt x="21599" y="4387"/>
                  </a:lnTo>
                  <a:cubicBezTo>
                    <a:pt x="21599" y="1372"/>
                    <a:pt x="16001" y="0"/>
                    <a:pt x="10800" y="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a:solidFill>
                  <a:srgbClr val="FFFFFF"/>
                </a:solidFill>
                <a:effectLst>
                  <a:outerShdw blurRad="38100" dist="38100" dir="2700000" algn="tl">
                    <a:srgbClr val="000000"/>
                  </a:outerShdw>
                </a:effectLst>
                <a:latin typeface="Gill Sans" charset="0"/>
                <a:sym typeface="Gill Sans" charset="0"/>
              </a:endParaRPr>
            </a:p>
          </p:txBody>
        </p:sp>
        <p:sp>
          <p:nvSpPr>
            <p:cNvPr id="13" name="AutoShape 49"/>
            <p:cNvSpPr>
              <a:spLocks/>
            </p:cNvSpPr>
            <p:nvPr/>
          </p:nvSpPr>
          <p:spPr bwMode="auto">
            <a:xfrm>
              <a:off x="9493250" y="2940050"/>
              <a:ext cx="29369" cy="2857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a:solidFill>
                  <a:srgbClr val="FFFFFF"/>
                </a:solidFill>
                <a:effectLst>
                  <a:outerShdw blurRad="38100" dist="38100" dir="2700000" algn="tl">
                    <a:srgbClr val="000000"/>
                  </a:outerShdw>
                </a:effectLst>
                <a:latin typeface="Gill Sans" charset="0"/>
                <a:sym typeface="Gill Sans" charset="0"/>
              </a:endParaRPr>
            </a:p>
          </p:txBody>
        </p:sp>
        <p:sp>
          <p:nvSpPr>
            <p:cNvPr id="14" name="AutoShape 50"/>
            <p:cNvSpPr>
              <a:spLocks/>
            </p:cNvSpPr>
            <p:nvPr/>
          </p:nvSpPr>
          <p:spPr bwMode="auto">
            <a:xfrm>
              <a:off x="9493250" y="2852738"/>
              <a:ext cx="29369" cy="293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a:solidFill>
                  <a:srgbClr val="FFFFFF"/>
                </a:solidFill>
                <a:effectLst>
                  <a:outerShdw blurRad="38100" dist="38100" dir="2700000" algn="tl">
                    <a:srgbClr val="000000"/>
                  </a:outerShdw>
                </a:effectLst>
                <a:latin typeface="Gill Sans" charset="0"/>
                <a:sym typeface="Gill Sans" charset="0"/>
              </a:endParaRPr>
            </a:p>
          </p:txBody>
        </p:sp>
        <p:sp>
          <p:nvSpPr>
            <p:cNvPr id="15" name="AutoShape 51"/>
            <p:cNvSpPr>
              <a:spLocks/>
            </p:cNvSpPr>
            <p:nvPr/>
          </p:nvSpPr>
          <p:spPr bwMode="auto">
            <a:xfrm>
              <a:off x="9493250" y="2765425"/>
              <a:ext cx="29369" cy="293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a:solidFill>
                  <a:srgbClr val="FFFFFF"/>
                </a:solidFill>
                <a:effectLst>
                  <a:outerShdw blurRad="38100" dist="38100" dir="2700000" algn="tl">
                    <a:srgbClr val="000000"/>
                  </a:outerShdw>
                </a:effectLst>
                <a:latin typeface="Gill Sans" charset="0"/>
                <a:sym typeface="Gill Sans" charset="0"/>
              </a:endParaRPr>
            </a:p>
          </p:txBody>
        </p:sp>
      </p:grpSp>
      <p:sp>
        <p:nvSpPr>
          <p:cNvPr id="17" name="Freeform 9"/>
          <p:cNvSpPr>
            <a:spLocks/>
          </p:cNvSpPr>
          <p:nvPr/>
        </p:nvSpPr>
        <p:spPr bwMode="auto">
          <a:xfrm>
            <a:off x="4457700" y="2938492"/>
            <a:ext cx="991951" cy="1554997"/>
          </a:xfrm>
          <a:custGeom>
            <a:avLst/>
            <a:gdLst>
              <a:gd name="T0" fmla="*/ 620 w 731"/>
              <a:gd name="T1" fmla="*/ 276 h 1146"/>
              <a:gd name="T2" fmla="*/ 224 w 731"/>
              <a:gd name="T3" fmla="*/ 59 h 1146"/>
              <a:gd name="T4" fmla="*/ 81 w 731"/>
              <a:gd name="T5" fmla="*/ 229 h 1146"/>
              <a:gd name="T6" fmla="*/ 113 w 731"/>
              <a:gd name="T7" fmla="*/ 1006 h 1146"/>
              <a:gd name="T8" fmla="*/ 246 w 731"/>
              <a:gd name="T9" fmla="*/ 1094 h 1146"/>
              <a:gd name="T10" fmla="*/ 656 w 731"/>
              <a:gd name="T11" fmla="*/ 844 h 1146"/>
              <a:gd name="T12" fmla="*/ 707 w 731"/>
              <a:gd name="T13" fmla="*/ 745 h 1146"/>
              <a:gd name="T14" fmla="*/ 690 w 731"/>
              <a:gd name="T15" fmla="*/ 453 h 1146"/>
              <a:gd name="T16" fmla="*/ 620 w 731"/>
              <a:gd name="T17" fmla="*/ 276 h 1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1" h="1146">
                <a:moveTo>
                  <a:pt x="620" y="276"/>
                </a:moveTo>
                <a:cubicBezTo>
                  <a:pt x="555" y="242"/>
                  <a:pt x="224" y="59"/>
                  <a:pt x="224" y="59"/>
                </a:cubicBezTo>
                <a:cubicBezTo>
                  <a:pt x="224" y="59"/>
                  <a:pt x="147" y="0"/>
                  <a:pt x="81" y="229"/>
                </a:cubicBezTo>
                <a:cubicBezTo>
                  <a:pt x="17" y="456"/>
                  <a:pt x="0" y="730"/>
                  <a:pt x="113" y="1006"/>
                </a:cubicBezTo>
                <a:cubicBezTo>
                  <a:pt x="128" y="1042"/>
                  <a:pt x="166" y="1146"/>
                  <a:pt x="246" y="1094"/>
                </a:cubicBezTo>
                <a:cubicBezTo>
                  <a:pt x="327" y="1042"/>
                  <a:pt x="656" y="844"/>
                  <a:pt x="656" y="844"/>
                </a:cubicBezTo>
                <a:cubicBezTo>
                  <a:pt x="656" y="844"/>
                  <a:pt x="719" y="807"/>
                  <a:pt x="707" y="745"/>
                </a:cubicBezTo>
                <a:cubicBezTo>
                  <a:pt x="695" y="682"/>
                  <a:pt x="670" y="552"/>
                  <a:pt x="690" y="453"/>
                </a:cubicBezTo>
                <a:cubicBezTo>
                  <a:pt x="708" y="363"/>
                  <a:pt x="731" y="333"/>
                  <a:pt x="620" y="276"/>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nvGrpSpPr>
          <p:cNvPr id="18" name="Group 30"/>
          <p:cNvGrpSpPr/>
          <p:nvPr/>
        </p:nvGrpSpPr>
        <p:grpSpPr>
          <a:xfrm>
            <a:off x="4761933" y="3574433"/>
            <a:ext cx="383755" cy="383755"/>
            <a:chOff x="8216107" y="2577307"/>
            <a:chExt cx="464344" cy="464344"/>
          </a:xfrm>
          <a:solidFill>
            <a:schemeClr val="bg1"/>
          </a:solidFill>
        </p:grpSpPr>
        <p:sp>
          <p:nvSpPr>
            <p:cNvPr id="19" name="AutoShape 52"/>
            <p:cNvSpPr>
              <a:spLocks/>
            </p:cNvSpPr>
            <p:nvPr/>
          </p:nvSpPr>
          <p:spPr bwMode="auto">
            <a:xfrm>
              <a:off x="8216107" y="2577307"/>
              <a:ext cx="464344" cy="464344"/>
            </a:xfrm>
            <a:custGeom>
              <a:avLst/>
              <a:gdLst>
                <a:gd name="T0" fmla="+- 0 10800 87"/>
                <a:gd name="T1" fmla="*/ T0 w 21426"/>
                <a:gd name="T2" fmla="+- 0 10799 73"/>
                <a:gd name="T3" fmla="*/ 10799 h 21453"/>
                <a:gd name="T4" fmla="+- 0 10800 87"/>
                <a:gd name="T5" fmla="*/ T4 w 21426"/>
                <a:gd name="T6" fmla="+- 0 10799 73"/>
                <a:gd name="T7" fmla="*/ 10799 h 21453"/>
                <a:gd name="T8" fmla="+- 0 10800 87"/>
                <a:gd name="T9" fmla="*/ T8 w 21426"/>
                <a:gd name="T10" fmla="+- 0 10799 73"/>
                <a:gd name="T11" fmla="*/ 10799 h 21453"/>
                <a:gd name="T12" fmla="+- 0 10800 87"/>
                <a:gd name="T13" fmla="*/ T12 w 21426"/>
                <a:gd name="T14" fmla="+- 0 10799 73"/>
                <a:gd name="T15" fmla="*/ 10799 h 21453"/>
              </a:gdLst>
              <a:ahLst/>
              <a:cxnLst>
                <a:cxn ang="0">
                  <a:pos x="T1" y="T3"/>
                </a:cxn>
                <a:cxn ang="0">
                  <a:pos x="T5" y="T7"/>
                </a:cxn>
                <a:cxn ang="0">
                  <a:pos x="T9" y="T11"/>
                </a:cxn>
                <a:cxn ang="0">
                  <a:pos x="T13" y="T15"/>
                </a:cxn>
              </a:cxnLst>
              <a:rect l="0" t="0" r="r" b="b"/>
              <a:pathLst>
                <a:path w="21426" h="21453">
                  <a:moveTo>
                    <a:pt x="8034" y="20112"/>
                  </a:moveTo>
                  <a:cubicBezTo>
                    <a:pt x="5816" y="17892"/>
                    <a:pt x="3556" y="15628"/>
                    <a:pt x="1338" y="13408"/>
                  </a:cubicBezTo>
                  <a:cubicBezTo>
                    <a:pt x="3241" y="7240"/>
                    <a:pt x="11488" y="7509"/>
                    <a:pt x="13391" y="1341"/>
                  </a:cubicBezTo>
                  <a:cubicBezTo>
                    <a:pt x="15609" y="3560"/>
                    <a:pt x="17869" y="5825"/>
                    <a:pt x="20087" y="8045"/>
                  </a:cubicBezTo>
                  <a:cubicBezTo>
                    <a:pt x="18184" y="14212"/>
                    <a:pt x="9937" y="13944"/>
                    <a:pt x="8034" y="20112"/>
                  </a:cubicBezTo>
                  <a:moveTo>
                    <a:pt x="21034" y="7097"/>
                  </a:moveTo>
                  <a:lnTo>
                    <a:pt x="14338" y="393"/>
                  </a:lnTo>
                  <a:cubicBezTo>
                    <a:pt x="14006" y="60"/>
                    <a:pt x="13525" y="-73"/>
                    <a:pt x="13069" y="39"/>
                  </a:cubicBezTo>
                  <a:cubicBezTo>
                    <a:pt x="12828" y="98"/>
                    <a:pt x="12614" y="222"/>
                    <a:pt x="12444" y="393"/>
                  </a:cubicBezTo>
                  <a:cubicBezTo>
                    <a:pt x="12292" y="545"/>
                    <a:pt x="12177" y="733"/>
                    <a:pt x="12112" y="944"/>
                  </a:cubicBezTo>
                  <a:cubicBezTo>
                    <a:pt x="11808" y="1929"/>
                    <a:pt x="11283" y="2785"/>
                    <a:pt x="10507" y="3562"/>
                  </a:cubicBezTo>
                  <a:cubicBezTo>
                    <a:pt x="9471" y="4598"/>
                    <a:pt x="8121" y="5384"/>
                    <a:pt x="6693" y="6214"/>
                  </a:cubicBezTo>
                  <a:cubicBezTo>
                    <a:pt x="5177" y="7094"/>
                    <a:pt x="3611" y="8006"/>
                    <a:pt x="2328" y="9290"/>
                  </a:cubicBezTo>
                  <a:cubicBezTo>
                    <a:pt x="1237" y="10383"/>
                    <a:pt x="493" y="11600"/>
                    <a:pt x="59" y="13011"/>
                  </a:cubicBezTo>
                  <a:cubicBezTo>
                    <a:pt x="-87" y="13488"/>
                    <a:pt x="40" y="14004"/>
                    <a:pt x="391" y="14356"/>
                  </a:cubicBezTo>
                  <a:lnTo>
                    <a:pt x="7087" y="21060"/>
                  </a:lnTo>
                  <a:cubicBezTo>
                    <a:pt x="7419" y="21393"/>
                    <a:pt x="7900" y="21526"/>
                    <a:pt x="8356" y="21414"/>
                  </a:cubicBezTo>
                  <a:cubicBezTo>
                    <a:pt x="8597" y="21354"/>
                    <a:pt x="8811" y="21231"/>
                    <a:pt x="8981" y="21060"/>
                  </a:cubicBezTo>
                  <a:cubicBezTo>
                    <a:pt x="9133" y="20908"/>
                    <a:pt x="9248" y="20720"/>
                    <a:pt x="9314" y="20508"/>
                  </a:cubicBezTo>
                  <a:cubicBezTo>
                    <a:pt x="9617" y="19523"/>
                    <a:pt x="10142" y="18667"/>
                    <a:pt x="10918" y="17890"/>
                  </a:cubicBezTo>
                  <a:cubicBezTo>
                    <a:pt x="11954" y="16853"/>
                    <a:pt x="13304" y="16069"/>
                    <a:pt x="14733" y="15239"/>
                  </a:cubicBezTo>
                  <a:cubicBezTo>
                    <a:pt x="16248" y="14357"/>
                    <a:pt x="17814" y="13446"/>
                    <a:pt x="19097" y="12162"/>
                  </a:cubicBezTo>
                  <a:cubicBezTo>
                    <a:pt x="20188" y="11070"/>
                    <a:pt x="20932" y="9852"/>
                    <a:pt x="21366" y="8440"/>
                  </a:cubicBezTo>
                  <a:cubicBezTo>
                    <a:pt x="21512" y="7965"/>
                    <a:pt x="21385" y="7448"/>
                    <a:pt x="21034" y="7097"/>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a:solidFill>
                  <a:srgbClr val="FFFFFF"/>
                </a:solidFill>
                <a:effectLst>
                  <a:outerShdw blurRad="38100" dist="38100" dir="2700000" algn="tl">
                    <a:srgbClr val="000000"/>
                  </a:outerShdw>
                </a:effectLst>
                <a:latin typeface="Gill Sans" charset="0"/>
                <a:sym typeface="Gill Sans" charset="0"/>
              </a:endParaRPr>
            </a:p>
          </p:txBody>
        </p:sp>
        <p:sp>
          <p:nvSpPr>
            <p:cNvPr id="20" name="AutoShape 53"/>
            <p:cNvSpPr>
              <a:spLocks/>
            </p:cNvSpPr>
            <p:nvPr/>
          </p:nvSpPr>
          <p:spPr bwMode="auto">
            <a:xfrm>
              <a:off x="8390732" y="2736850"/>
              <a:ext cx="125413" cy="130175"/>
            </a:xfrm>
            <a:custGeom>
              <a:avLst/>
              <a:gdLst>
                <a:gd name="T0" fmla="+- 0 10801 59"/>
                <a:gd name="T1" fmla="*/ T0 w 21484"/>
                <a:gd name="T2" fmla="+- 0 10799 41"/>
                <a:gd name="T3" fmla="*/ 10799 h 21516"/>
                <a:gd name="T4" fmla="+- 0 10801 59"/>
                <a:gd name="T5" fmla="*/ T4 w 21484"/>
                <a:gd name="T6" fmla="+- 0 10799 41"/>
                <a:gd name="T7" fmla="*/ 10799 h 21516"/>
                <a:gd name="T8" fmla="+- 0 10801 59"/>
                <a:gd name="T9" fmla="*/ T8 w 21484"/>
                <a:gd name="T10" fmla="+- 0 10799 41"/>
                <a:gd name="T11" fmla="*/ 10799 h 21516"/>
                <a:gd name="T12" fmla="+- 0 10801 59"/>
                <a:gd name="T13" fmla="*/ T12 w 21484"/>
                <a:gd name="T14" fmla="+- 0 10799 41"/>
                <a:gd name="T15" fmla="*/ 10799 h 21516"/>
              </a:gdLst>
              <a:ahLst/>
              <a:cxnLst>
                <a:cxn ang="0">
                  <a:pos x="T1" y="T3"/>
                </a:cxn>
                <a:cxn ang="0">
                  <a:pos x="T5" y="T7"/>
                </a:cxn>
                <a:cxn ang="0">
                  <a:pos x="T9" y="T11"/>
                </a:cxn>
                <a:cxn ang="0">
                  <a:pos x="T13" y="T15"/>
                </a:cxn>
              </a:cxnLst>
              <a:rect l="0" t="0" r="r" b="b"/>
              <a:pathLst>
                <a:path w="21484" h="21516">
                  <a:moveTo>
                    <a:pt x="17511" y="14987"/>
                  </a:moveTo>
                  <a:cubicBezTo>
                    <a:pt x="17287" y="15384"/>
                    <a:pt x="17032" y="15740"/>
                    <a:pt x="16731" y="16049"/>
                  </a:cubicBezTo>
                  <a:cubicBezTo>
                    <a:pt x="15340" y="14692"/>
                    <a:pt x="13947" y="13205"/>
                    <a:pt x="12559" y="11675"/>
                  </a:cubicBezTo>
                  <a:cubicBezTo>
                    <a:pt x="12912" y="11521"/>
                    <a:pt x="13287" y="11362"/>
                    <a:pt x="13689" y="11198"/>
                  </a:cubicBezTo>
                  <a:cubicBezTo>
                    <a:pt x="14092" y="11034"/>
                    <a:pt x="14494" y="10927"/>
                    <a:pt x="14895" y="10861"/>
                  </a:cubicBezTo>
                  <a:cubicBezTo>
                    <a:pt x="15308" y="10801"/>
                    <a:pt x="15715" y="10819"/>
                    <a:pt x="16122" y="10913"/>
                  </a:cubicBezTo>
                  <a:cubicBezTo>
                    <a:pt x="16527" y="11011"/>
                    <a:pt x="16909" y="11222"/>
                    <a:pt x="17262" y="11554"/>
                  </a:cubicBezTo>
                  <a:cubicBezTo>
                    <a:pt x="17612" y="11890"/>
                    <a:pt x="17835" y="12244"/>
                    <a:pt x="17923" y="12620"/>
                  </a:cubicBezTo>
                  <a:cubicBezTo>
                    <a:pt x="18020" y="13004"/>
                    <a:pt x="18025" y="13392"/>
                    <a:pt x="17958" y="13789"/>
                  </a:cubicBezTo>
                  <a:cubicBezTo>
                    <a:pt x="17883" y="14187"/>
                    <a:pt x="17738" y="14585"/>
                    <a:pt x="17511" y="14987"/>
                  </a:cubicBezTo>
                  <a:moveTo>
                    <a:pt x="5799" y="10193"/>
                  </a:moveTo>
                  <a:cubicBezTo>
                    <a:pt x="5096" y="10221"/>
                    <a:pt x="4482" y="9996"/>
                    <a:pt x="3946" y="9496"/>
                  </a:cubicBezTo>
                  <a:cubicBezTo>
                    <a:pt x="3717" y="9285"/>
                    <a:pt x="3558" y="9028"/>
                    <a:pt x="3461" y="8724"/>
                  </a:cubicBezTo>
                  <a:cubicBezTo>
                    <a:pt x="3359" y="8420"/>
                    <a:pt x="3326" y="8088"/>
                    <a:pt x="3366" y="7723"/>
                  </a:cubicBezTo>
                  <a:cubicBezTo>
                    <a:pt x="3397" y="7363"/>
                    <a:pt x="3509" y="6989"/>
                    <a:pt x="3703" y="6610"/>
                  </a:cubicBezTo>
                  <a:cubicBezTo>
                    <a:pt x="3889" y="6231"/>
                    <a:pt x="4160" y="5852"/>
                    <a:pt x="4510" y="5487"/>
                  </a:cubicBezTo>
                  <a:cubicBezTo>
                    <a:pt x="5768" y="6694"/>
                    <a:pt x="7022" y="8018"/>
                    <a:pt x="8282" y="9388"/>
                  </a:cubicBezTo>
                  <a:cubicBezTo>
                    <a:pt x="7330" y="9893"/>
                    <a:pt x="6501" y="10164"/>
                    <a:pt x="5799" y="10193"/>
                  </a:cubicBezTo>
                  <a:moveTo>
                    <a:pt x="19678" y="8570"/>
                  </a:moveTo>
                  <a:cubicBezTo>
                    <a:pt x="18868" y="7915"/>
                    <a:pt x="18055" y="7470"/>
                    <a:pt x="17235" y="7250"/>
                  </a:cubicBezTo>
                  <a:cubicBezTo>
                    <a:pt x="16421" y="7031"/>
                    <a:pt x="15603" y="6942"/>
                    <a:pt x="14779" y="6998"/>
                  </a:cubicBezTo>
                  <a:cubicBezTo>
                    <a:pt x="13964" y="7059"/>
                    <a:pt x="13130" y="7236"/>
                    <a:pt x="12296" y="7545"/>
                  </a:cubicBezTo>
                  <a:cubicBezTo>
                    <a:pt x="11462" y="7859"/>
                    <a:pt x="10625" y="8200"/>
                    <a:pt x="9782" y="8593"/>
                  </a:cubicBezTo>
                  <a:cubicBezTo>
                    <a:pt x="8448" y="7115"/>
                    <a:pt x="7114" y="5658"/>
                    <a:pt x="5778" y="4299"/>
                  </a:cubicBezTo>
                  <a:cubicBezTo>
                    <a:pt x="6382" y="3775"/>
                    <a:pt x="6963" y="3509"/>
                    <a:pt x="7526" y="3490"/>
                  </a:cubicBezTo>
                  <a:cubicBezTo>
                    <a:pt x="8088" y="3467"/>
                    <a:pt x="8631" y="3523"/>
                    <a:pt x="9145" y="3649"/>
                  </a:cubicBezTo>
                  <a:cubicBezTo>
                    <a:pt x="9669" y="3775"/>
                    <a:pt x="10149" y="3883"/>
                    <a:pt x="10590" y="3967"/>
                  </a:cubicBezTo>
                  <a:cubicBezTo>
                    <a:pt x="11038" y="4051"/>
                    <a:pt x="11424" y="3958"/>
                    <a:pt x="11765" y="3682"/>
                  </a:cubicBezTo>
                  <a:cubicBezTo>
                    <a:pt x="12123" y="3382"/>
                    <a:pt x="12321" y="2994"/>
                    <a:pt x="12351" y="2526"/>
                  </a:cubicBezTo>
                  <a:cubicBezTo>
                    <a:pt x="12376" y="2054"/>
                    <a:pt x="12189" y="1596"/>
                    <a:pt x="11782" y="1147"/>
                  </a:cubicBezTo>
                  <a:cubicBezTo>
                    <a:pt x="11258" y="569"/>
                    <a:pt x="10630" y="216"/>
                    <a:pt x="9872" y="85"/>
                  </a:cubicBezTo>
                  <a:cubicBezTo>
                    <a:pt x="9126" y="-41"/>
                    <a:pt x="8358" y="-30"/>
                    <a:pt x="7564" y="136"/>
                  </a:cubicBezTo>
                  <a:cubicBezTo>
                    <a:pt x="6780" y="309"/>
                    <a:pt x="6032" y="595"/>
                    <a:pt x="5324" y="997"/>
                  </a:cubicBezTo>
                  <a:cubicBezTo>
                    <a:pt x="4617" y="1399"/>
                    <a:pt x="4048" y="1811"/>
                    <a:pt x="3626" y="2213"/>
                  </a:cubicBezTo>
                  <a:cubicBezTo>
                    <a:pt x="3464" y="2066"/>
                    <a:pt x="3302" y="1918"/>
                    <a:pt x="3141" y="1773"/>
                  </a:cubicBezTo>
                  <a:cubicBezTo>
                    <a:pt x="2963" y="1614"/>
                    <a:pt x="2739" y="1530"/>
                    <a:pt x="2471" y="1535"/>
                  </a:cubicBezTo>
                  <a:cubicBezTo>
                    <a:pt x="2200" y="1535"/>
                    <a:pt x="1977" y="1647"/>
                    <a:pt x="1793" y="1853"/>
                  </a:cubicBezTo>
                  <a:cubicBezTo>
                    <a:pt x="1615" y="2054"/>
                    <a:pt x="1530" y="2288"/>
                    <a:pt x="1565" y="2536"/>
                  </a:cubicBezTo>
                  <a:cubicBezTo>
                    <a:pt x="1589" y="2793"/>
                    <a:pt x="1696" y="2989"/>
                    <a:pt x="1880" y="3139"/>
                  </a:cubicBezTo>
                  <a:cubicBezTo>
                    <a:pt x="2044" y="3270"/>
                    <a:pt x="2203" y="3401"/>
                    <a:pt x="2364" y="3537"/>
                  </a:cubicBezTo>
                  <a:cubicBezTo>
                    <a:pt x="1731" y="4276"/>
                    <a:pt x="1207" y="5094"/>
                    <a:pt x="795" y="5957"/>
                  </a:cubicBezTo>
                  <a:cubicBezTo>
                    <a:pt x="378" y="6820"/>
                    <a:pt x="130" y="7676"/>
                    <a:pt x="37" y="8509"/>
                  </a:cubicBezTo>
                  <a:cubicBezTo>
                    <a:pt x="-59" y="9346"/>
                    <a:pt x="33" y="10113"/>
                    <a:pt x="298" y="10824"/>
                  </a:cubicBezTo>
                  <a:cubicBezTo>
                    <a:pt x="566" y="11540"/>
                    <a:pt x="1056" y="12148"/>
                    <a:pt x="1774" y="12723"/>
                  </a:cubicBezTo>
                  <a:cubicBezTo>
                    <a:pt x="2942" y="13658"/>
                    <a:pt x="4321" y="14056"/>
                    <a:pt x="5915" y="13967"/>
                  </a:cubicBezTo>
                  <a:cubicBezTo>
                    <a:pt x="7507" y="13874"/>
                    <a:pt x="9223" y="13415"/>
                    <a:pt x="11064" y="12461"/>
                  </a:cubicBezTo>
                  <a:cubicBezTo>
                    <a:pt x="12532" y="14093"/>
                    <a:pt x="14002" y="15716"/>
                    <a:pt x="15470" y="17223"/>
                  </a:cubicBezTo>
                  <a:cubicBezTo>
                    <a:pt x="14849" y="17728"/>
                    <a:pt x="14305" y="18018"/>
                    <a:pt x="13826" y="18111"/>
                  </a:cubicBezTo>
                  <a:cubicBezTo>
                    <a:pt x="13344" y="18210"/>
                    <a:pt x="12917" y="18200"/>
                    <a:pt x="12530" y="18088"/>
                  </a:cubicBezTo>
                  <a:cubicBezTo>
                    <a:pt x="12142" y="17971"/>
                    <a:pt x="11782" y="17803"/>
                    <a:pt x="11455" y="17587"/>
                  </a:cubicBezTo>
                  <a:cubicBezTo>
                    <a:pt x="11125" y="17368"/>
                    <a:pt x="10799" y="17181"/>
                    <a:pt x="10474" y="17026"/>
                  </a:cubicBezTo>
                  <a:cubicBezTo>
                    <a:pt x="10154" y="16872"/>
                    <a:pt x="9823" y="16788"/>
                    <a:pt x="9486" y="16783"/>
                  </a:cubicBezTo>
                  <a:cubicBezTo>
                    <a:pt x="9145" y="16778"/>
                    <a:pt x="8785" y="16937"/>
                    <a:pt x="8388" y="17265"/>
                  </a:cubicBezTo>
                  <a:cubicBezTo>
                    <a:pt x="7981" y="17606"/>
                    <a:pt x="7777" y="18004"/>
                    <a:pt x="7777" y="18453"/>
                  </a:cubicBezTo>
                  <a:cubicBezTo>
                    <a:pt x="7777" y="18897"/>
                    <a:pt x="7991" y="19351"/>
                    <a:pt x="8408" y="19809"/>
                  </a:cubicBezTo>
                  <a:cubicBezTo>
                    <a:pt x="8830" y="20268"/>
                    <a:pt x="9379" y="20651"/>
                    <a:pt x="10042" y="20955"/>
                  </a:cubicBezTo>
                  <a:cubicBezTo>
                    <a:pt x="10708" y="21259"/>
                    <a:pt x="11455" y="21451"/>
                    <a:pt x="12279" y="21502"/>
                  </a:cubicBezTo>
                  <a:cubicBezTo>
                    <a:pt x="13103" y="21559"/>
                    <a:pt x="13970" y="21437"/>
                    <a:pt x="14886" y="21109"/>
                  </a:cubicBezTo>
                  <a:cubicBezTo>
                    <a:pt x="15807" y="20787"/>
                    <a:pt x="16721" y="20202"/>
                    <a:pt x="17617" y="19332"/>
                  </a:cubicBezTo>
                  <a:cubicBezTo>
                    <a:pt x="18051" y="19739"/>
                    <a:pt x="18489" y="20127"/>
                    <a:pt x="18921" y="20501"/>
                  </a:cubicBezTo>
                  <a:cubicBezTo>
                    <a:pt x="19107" y="20656"/>
                    <a:pt x="19328" y="20731"/>
                    <a:pt x="19601" y="20712"/>
                  </a:cubicBezTo>
                  <a:cubicBezTo>
                    <a:pt x="19861" y="20703"/>
                    <a:pt x="20090" y="20586"/>
                    <a:pt x="20269" y="20375"/>
                  </a:cubicBezTo>
                  <a:cubicBezTo>
                    <a:pt x="20455" y="20160"/>
                    <a:pt x="20532" y="19921"/>
                    <a:pt x="20503" y="19674"/>
                  </a:cubicBezTo>
                  <a:cubicBezTo>
                    <a:pt x="20477" y="19421"/>
                    <a:pt x="20371" y="19229"/>
                    <a:pt x="20192" y="19089"/>
                  </a:cubicBezTo>
                  <a:cubicBezTo>
                    <a:pt x="19755" y="18752"/>
                    <a:pt x="19321" y="18397"/>
                    <a:pt x="18884" y="18022"/>
                  </a:cubicBezTo>
                  <a:cubicBezTo>
                    <a:pt x="19626" y="17143"/>
                    <a:pt x="20221" y="16217"/>
                    <a:pt x="20664" y="15300"/>
                  </a:cubicBezTo>
                  <a:cubicBezTo>
                    <a:pt x="21103" y="14379"/>
                    <a:pt x="21367" y="13490"/>
                    <a:pt x="21453" y="12667"/>
                  </a:cubicBezTo>
                  <a:cubicBezTo>
                    <a:pt x="21540" y="11839"/>
                    <a:pt x="21439" y="11091"/>
                    <a:pt x="21159" y="10412"/>
                  </a:cubicBezTo>
                  <a:cubicBezTo>
                    <a:pt x="20880" y="9725"/>
                    <a:pt x="20386" y="9135"/>
                    <a:pt x="19678" y="857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a:solidFill>
                  <a:srgbClr val="FFFFFF"/>
                </a:solidFill>
                <a:effectLst>
                  <a:outerShdw blurRad="38100" dist="38100" dir="2700000" algn="tl">
                    <a:srgbClr val="000000"/>
                  </a:outerShdw>
                </a:effectLst>
                <a:latin typeface="Gill Sans" charset="0"/>
                <a:sym typeface="Gill Sans" charset="0"/>
              </a:endParaRPr>
            </a:p>
          </p:txBody>
        </p:sp>
        <p:sp>
          <p:nvSpPr>
            <p:cNvPr id="21" name="AutoShape 54"/>
            <p:cNvSpPr>
              <a:spLocks/>
            </p:cNvSpPr>
            <p:nvPr/>
          </p:nvSpPr>
          <p:spPr bwMode="auto">
            <a:xfrm>
              <a:off x="8375650" y="2896394"/>
              <a:ext cx="70644" cy="73819"/>
            </a:xfrm>
            <a:custGeom>
              <a:avLst/>
              <a:gdLst>
                <a:gd name="T0" fmla="+- 0 10791 197"/>
                <a:gd name="T1" fmla="*/ T0 w 21188"/>
                <a:gd name="T2" fmla="+- 0 10794 193"/>
                <a:gd name="T3" fmla="*/ 10794 h 21203"/>
                <a:gd name="T4" fmla="+- 0 10791 197"/>
                <a:gd name="T5" fmla="*/ T4 w 21188"/>
                <a:gd name="T6" fmla="+- 0 10794 193"/>
                <a:gd name="T7" fmla="*/ 10794 h 21203"/>
                <a:gd name="T8" fmla="+- 0 10791 197"/>
                <a:gd name="T9" fmla="*/ T8 w 21188"/>
                <a:gd name="T10" fmla="+- 0 10794 193"/>
                <a:gd name="T11" fmla="*/ 10794 h 21203"/>
                <a:gd name="T12" fmla="+- 0 10791 197"/>
                <a:gd name="T13" fmla="*/ T12 w 21188"/>
                <a:gd name="T14" fmla="+- 0 10794 193"/>
                <a:gd name="T15" fmla="*/ 10794 h 21203"/>
              </a:gdLst>
              <a:ahLst/>
              <a:cxnLst>
                <a:cxn ang="0">
                  <a:pos x="T1" y="T3"/>
                </a:cxn>
                <a:cxn ang="0">
                  <a:pos x="T5" y="T7"/>
                </a:cxn>
                <a:cxn ang="0">
                  <a:pos x="T9" y="T11"/>
                </a:cxn>
                <a:cxn ang="0">
                  <a:pos x="T13" y="T15"/>
                </a:cxn>
              </a:cxnLst>
              <a:rect l="0" t="0" r="r" b="b"/>
              <a:pathLst>
                <a:path w="21188" h="21203">
                  <a:moveTo>
                    <a:pt x="17615" y="468"/>
                  </a:moveTo>
                  <a:lnTo>
                    <a:pt x="17606" y="468"/>
                  </a:lnTo>
                  <a:cubicBezTo>
                    <a:pt x="14870" y="2476"/>
                    <a:pt x="12200" y="4590"/>
                    <a:pt x="9727" y="6958"/>
                  </a:cubicBezTo>
                  <a:cubicBezTo>
                    <a:pt x="7348" y="9227"/>
                    <a:pt x="5200" y="11619"/>
                    <a:pt x="3329" y="14060"/>
                  </a:cubicBezTo>
                  <a:lnTo>
                    <a:pt x="341" y="17962"/>
                  </a:lnTo>
                  <a:lnTo>
                    <a:pt x="350" y="17970"/>
                  </a:lnTo>
                  <a:cubicBezTo>
                    <a:pt x="-197" y="18786"/>
                    <a:pt x="-106" y="19880"/>
                    <a:pt x="638" y="20590"/>
                  </a:cubicBezTo>
                  <a:cubicBezTo>
                    <a:pt x="1491" y="21407"/>
                    <a:pt x="2889" y="21407"/>
                    <a:pt x="3746" y="20590"/>
                  </a:cubicBezTo>
                  <a:cubicBezTo>
                    <a:pt x="3877" y="20460"/>
                    <a:pt x="3984" y="20321"/>
                    <a:pt x="4069" y="20174"/>
                  </a:cubicBezTo>
                  <a:lnTo>
                    <a:pt x="6867" y="16517"/>
                  </a:lnTo>
                  <a:cubicBezTo>
                    <a:pt x="8601" y="14255"/>
                    <a:pt x="10606" y="12027"/>
                    <a:pt x="12824" y="9913"/>
                  </a:cubicBezTo>
                  <a:cubicBezTo>
                    <a:pt x="15281" y="7570"/>
                    <a:pt x="17557" y="5758"/>
                    <a:pt x="20329" y="3749"/>
                  </a:cubicBezTo>
                  <a:lnTo>
                    <a:pt x="20321" y="3741"/>
                  </a:lnTo>
                  <a:cubicBezTo>
                    <a:pt x="20400" y="3684"/>
                    <a:pt x="20473" y="3635"/>
                    <a:pt x="20543" y="3570"/>
                  </a:cubicBezTo>
                  <a:cubicBezTo>
                    <a:pt x="21402" y="2753"/>
                    <a:pt x="21402" y="1427"/>
                    <a:pt x="20543" y="606"/>
                  </a:cubicBezTo>
                  <a:cubicBezTo>
                    <a:pt x="19742" y="-161"/>
                    <a:pt x="18472" y="-193"/>
                    <a:pt x="17615" y="468"/>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a:solidFill>
                  <a:srgbClr val="FFFFFF"/>
                </a:solidFill>
                <a:effectLst>
                  <a:outerShdw blurRad="38100" dist="38100" dir="2700000" algn="tl">
                    <a:srgbClr val="000000"/>
                  </a:outerShdw>
                </a:effectLst>
                <a:latin typeface="Gill Sans" charset="0"/>
                <a:sym typeface="Gill Sans" charset="0"/>
              </a:endParaRPr>
            </a:p>
          </p:txBody>
        </p:sp>
        <p:sp>
          <p:nvSpPr>
            <p:cNvPr id="22" name="AutoShape 55"/>
            <p:cNvSpPr>
              <a:spLocks/>
            </p:cNvSpPr>
            <p:nvPr/>
          </p:nvSpPr>
          <p:spPr bwMode="auto">
            <a:xfrm>
              <a:off x="8448675" y="2649538"/>
              <a:ext cx="71438" cy="74613"/>
            </a:xfrm>
            <a:custGeom>
              <a:avLst/>
              <a:gdLst>
                <a:gd name="T0" fmla="+- 0 10803 213"/>
                <a:gd name="T1" fmla="*/ T0 w 21180"/>
                <a:gd name="T2" fmla="+- 0 10801 203"/>
                <a:gd name="T3" fmla="*/ 10801 h 21196"/>
                <a:gd name="T4" fmla="+- 0 10803 213"/>
                <a:gd name="T5" fmla="*/ T4 w 21180"/>
                <a:gd name="T6" fmla="+- 0 10801 203"/>
                <a:gd name="T7" fmla="*/ 10801 h 21196"/>
                <a:gd name="T8" fmla="+- 0 10803 213"/>
                <a:gd name="T9" fmla="*/ T8 w 21180"/>
                <a:gd name="T10" fmla="+- 0 10801 203"/>
                <a:gd name="T11" fmla="*/ 10801 h 21196"/>
                <a:gd name="T12" fmla="+- 0 10803 213"/>
                <a:gd name="T13" fmla="*/ T12 w 21180"/>
                <a:gd name="T14" fmla="+- 0 10801 203"/>
                <a:gd name="T15" fmla="*/ 10801 h 21196"/>
              </a:gdLst>
              <a:ahLst/>
              <a:cxnLst>
                <a:cxn ang="0">
                  <a:pos x="T1" y="T3"/>
                </a:cxn>
                <a:cxn ang="0">
                  <a:pos x="T5" y="T7"/>
                </a:cxn>
                <a:cxn ang="0">
                  <a:pos x="T9" y="T11"/>
                </a:cxn>
                <a:cxn ang="0">
                  <a:pos x="T13" y="T15"/>
                </a:cxn>
              </a:cxnLst>
              <a:rect l="0" t="0" r="r" b="b"/>
              <a:pathLst>
                <a:path w="21180" h="21196">
                  <a:moveTo>
                    <a:pt x="8372" y="11356"/>
                  </a:moveTo>
                  <a:cubicBezTo>
                    <a:pt x="6122" y="13508"/>
                    <a:pt x="3675" y="15444"/>
                    <a:pt x="1144" y="17292"/>
                  </a:cubicBezTo>
                  <a:cubicBezTo>
                    <a:pt x="963" y="17388"/>
                    <a:pt x="786" y="17493"/>
                    <a:pt x="637" y="17645"/>
                  </a:cubicBezTo>
                  <a:cubicBezTo>
                    <a:pt x="-213" y="18457"/>
                    <a:pt x="-213" y="19774"/>
                    <a:pt x="637" y="20585"/>
                  </a:cubicBezTo>
                  <a:cubicBezTo>
                    <a:pt x="1464" y="21380"/>
                    <a:pt x="2796" y="21397"/>
                    <a:pt x="3652" y="20641"/>
                  </a:cubicBezTo>
                  <a:lnTo>
                    <a:pt x="3665" y="20649"/>
                  </a:lnTo>
                  <a:cubicBezTo>
                    <a:pt x="6364" y="18673"/>
                    <a:pt x="8988" y="16581"/>
                    <a:pt x="11419" y="14263"/>
                  </a:cubicBezTo>
                  <a:cubicBezTo>
                    <a:pt x="13759" y="12030"/>
                    <a:pt x="15873" y="9685"/>
                    <a:pt x="17715" y="7283"/>
                  </a:cubicBezTo>
                  <a:lnTo>
                    <a:pt x="20663" y="3427"/>
                  </a:lnTo>
                  <a:lnTo>
                    <a:pt x="20654" y="3419"/>
                  </a:lnTo>
                  <a:cubicBezTo>
                    <a:pt x="21386" y="2600"/>
                    <a:pt x="21357" y="1379"/>
                    <a:pt x="20541" y="608"/>
                  </a:cubicBezTo>
                  <a:cubicBezTo>
                    <a:pt x="19697" y="-203"/>
                    <a:pt x="18323" y="-203"/>
                    <a:pt x="17468" y="608"/>
                  </a:cubicBezTo>
                  <a:cubicBezTo>
                    <a:pt x="17313" y="760"/>
                    <a:pt x="17197" y="937"/>
                    <a:pt x="17094" y="1114"/>
                  </a:cubicBezTo>
                  <a:lnTo>
                    <a:pt x="14228" y="4857"/>
                  </a:lnTo>
                  <a:cubicBezTo>
                    <a:pt x="12526" y="7090"/>
                    <a:pt x="10552" y="9275"/>
                    <a:pt x="8372" y="11356"/>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a:solidFill>
                  <a:srgbClr val="FFFFFF"/>
                </a:solidFill>
                <a:effectLst>
                  <a:outerShdw blurRad="38100" dist="38100" dir="2700000" algn="tl">
                    <a:srgbClr val="000000"/>
                  </a:outerShdw>
                </a:effectLst>
                <a:latin typeface="Gill Sans" charset="0"/>
                <a:sym typeface="Gill Sans" charset="0"/>
              </a:endParaRPr>
            </a:p>
          </p:txBody>
        </p:sp>
      </p:grpSp>
      <p:sp>
        <p:nvSpPr>
          <p:cNvPr id="24" name="Freeform 8"/>
          <p:cNvSpPr>
            <a:spLocks/>
          </p:cNvSpPr>
          <p:nvPr/>
        </p:nvSpPr>
        <p:spPr bwMode="auto">
          <a:xfrm>
            <a:off x="4696930" y="4123536"/>
            <a:ext cx="1354214" cy="1218365"/>
          </a:xfrm>
          <a:custGeom>
            <a:avLst/>
            <a:gdLst>
              <a:gd name="T0" fmla="*/ 477 w 998"/>
              <a:gd name="T1" fmla="*/ 67 h 898"/>
              <a:gd name="T2" fmla="*/ 90 w 998"/>
              <a:gd name="T3" fmla="*/ 299 h 898"/>
              <a:gd name="T4" fmla="*/ 165 w 998"/>
              <a:gd name="T5" fmla="*/ 508 h 898"/>
              <a:gd name="T6" fmla="*/ 851 w 998"/>
              <a:gd name="T7" fmla="*/ 873 h 898"/>
              <a:gd name="T8" fmla="*/ 995 w 998"/>
              <a:gd name="T9" fmla="*/ 802 h 898"/>
              <a:gd name="T10" fmla="*/ 986 w 998"/>
              <a:gd name="T11" fmla="*/ 323 h 898"/>
              <a:gd name="T12" fmla="*/ 926 w 998"/>
              <a:gd name="T13" fmla="*/ 229 h 898"/>
              <a:gd name="T14" fmla="*/ 666 w 998"/>
              <a:gd name="T15" fmla="*/ 96 h 898"/>
              <a:gd name="T16" fmla="*/ 477 w 998"/>
              <a:gd name="T17" fmla="*/ 67 h 8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8" h="898">
                <a:moveTo>
                  <a:pt x="477" y="67"/>
                </a:moveTo>
                <a:cubicBezTo>
                  <a:pt x="415" y="106"/>
                  <a:pt x="90" y="299"/>
                  <a:pt x="90" y="299"/>
                </a:cubicBezTo>
                <a:cubicBezTo>
                  <a:pt x="90" y="299"/>
                  <a:pt x="0" y="336"/>
                  <a:pt x="165" y="508"/>
                </a:cubicBezTo>
                <a:cubicBezTo>
                  <a:pt x="328" y="679"/>
                  <a:pt x="556" y="831"/>
                  <a:pt x="851" y="873"/>
                </a:cubicBezTo>
                <a:cubicBezTo>
                  <a:pt x="890" y="878"/>
                  <a:pt x="998" y="898"/>
                  <a:pt x="995" y="802"/>
                </a:cubicBezTo>
                <a:cubicBezTo>
                  <a:pt x="991" y="706"/>
                  <a:pt x="986" y="323"/>
                  <a:pt x="986" y="323"/>
                </a:cubicBezTo>
                <a:cubicBezTo>
                  <a:pt x="986" y="323"/>
                  <a:pt x="986" y="250"/>
                  <a:pt x="926" y="229"/>
                </a:cubicBezTo>
                <a:cubicBezTo>
                  <a:pt x="866" y="208"/>
                  <a:pt x="741" y="163"/>
                  <a:pt x="666" y="96"/>
                </a:cubicBezTo>
                <a:cubicBezTo>
                  <a:pt x="597" y="36"/>
                  <a:pt x="582" y="0"/>
                  <a:pt x="477" y="67"/>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nvGrpSpPr>
          <p:cNvPr id="25" name="Group 35"/>
          <p:cNvGrpSpPr/>
          <p:nvPr/>
        </p:nvGrpSpPr>
        <p:grpSpPr>
          <a:xfrm>
            <a:off x="5334887" y="4596100"/>
            <a:ext cx="383755" cy="383755"/>
            <a:chOff x="7287419" y="2577307"/>
            <a:chExt cx="464344" cy="464344"/>
          </a:xfrm>
          <a:solidFill>
            <a:schemeClr val="bg1"/>
          </a:solidFill>
        </p:grpSpPr>
        <p:sp>
          <p:nvSpPr>
            <p:cNvPr id="26" name="AutoShape 56"/>
            <p:cNvSpPr>
              <a:spLocks/>
            </p:cNvSpPr>
            <p:nvPr/>
          </p:nvSpPr>
          <p:spPr bwMode="auto">
            <a:xfrm>
              <a:off x="7287419" y="2577307"/>
              <a:ext cx="145256" cy="46434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6988" y="7316"/>
                  </a:moveTo>
                  <a:cubicBezTo>
                    <a:pt x="16954" y="7352"/>
                    <a:pt x="16923" y="7387"/>
                    <a:pt x="16883" y="7423"/>
                  </a:cubicBezTo>
                  <a:cubicBezTo>
                    <a:pt x="16677" y="7601"/>
                    <a:pt x="16414" y="7770"/>
                    <a:pt x="16066" y="7920"/>
                  </a:cubicBezTo>
                  <a:cubicBezTo>
                    <a:pt x="16057" y="7924"/>
                    <a:pt x="16044" y="7927"/>
                    <a:pt x="16038" y="7931"/>
                  </a:cubicBezTo>
                  <a:cubicBezTo>
                    <a:pt x="15662" y="8092"/>
                    <a:pt x="15214" y="8234"/>
                    <a:pt x="14705" y="8354"/>
                  </a:cubicBezTo>
                  <a:cubicBezTo>
                    <a:pt x="14697" y="8357"/>
                    <a:pt x="14692" y="8358"/>
                    <a:pt x="14686" y="8359"/>
                  </a:cubicBezTo>
                  <a:cubicBezTo>
                    <a:pt x="14163" y="8482"/>
                    <a:pt x="13584" y="8581"/>
                    <a:pt x="12960" y="8649"/>
                  </a:cubicBezTo>
                  <a:cubicBezTo>
                    <a:pt x="12279" y="8726"/>
                    <a:pt x="11560" y="8774"/>
                    <a:pt x="10800" y="8774"/>
                  </a:cubicBezTo>
                  <a:cubicBezTo>
                    <a:pt x="10037" y="8774"/>
                    <a:pt x="9318" y="8726"/>
                    <a:pt x="8640" y="8649"/>
                  </a:cubicBezTo>
                  <a:cubicBezTo>
                    <a:pt x="8016" y="8581"/>
                    <a:pt x="7435" y="8482"/>
                    <a:pt x="6914" y="8359"/>
                  </a:cubicBezTo>
                  <a:cubicBezTo>
                    <a:pt x="6908" y="8358"/>
                    <a:pt x="6901" y="8357"/>
                    <a:pt x="6893" y="8354"/>
                  </a:cubicBezTo>
                  <a:cubicBezTo>
                    <a:pt x="6385" y="8234"/>
                    <a:pt x="5937" y="8092"/>
                    <a:pt x="5562" y="7931"/>
                  </a:cubicBezTo>
                  <a:cubicBezTo>
                    <a:pt x="5553" y="7927"/>
                    <a:pt x="5541" y="7924"/>
                    <a:pt x="5531" y="7920"/>
                  </a:cubicBezTo>
                  <a:cubicBezTo>
                    <a:pt x="5184" y="7770"/>
                    <a:pt x="4921" y="7601"/>
                    <a:pt x="4715" y="7423"/>
                  </a:cubicBezTo>
                  <a:cubicBezTo>
                    <a:pt x="4676" y="7387"/>
                    <a:pt x="4644" y="7352"/>
                    <a:pt x="4612" y="7316"/>
                  </a:cubicBezTo>
                  <a:cubicBezTo>
                    <a:pt x="4437" y="7136"/>
                    <a:pt x="4320" y="6947"/>
                    <a:pt x="4320" y="6750"/>
                  </a:cubicBezTo>
                  <a:cubicBezTo>
                    <a:pt x="4320" y="6550"/>
                    <a:pt x="4437" y="6362"/>
                    <a:pt x="4612" y="6181"/>
                  </a:cubicBezTo>
                  <a:cubicBezTo>
                    <a:pt x="4644" y="6146"/>
                    <a:pt x="4676" y="6110"/>
                    <a:pt x="4715" y="6076"/>
                  </a:cubicBezTo>
                  <a:cubicBezTo>
                    <a:pt x="4921" y="5898"/>
                    <a:pt x="5184" y="5729"/>
                    <a:pt x="5531" y="5577"/>
                  </a:cubicBezTo>
                  <a:cubicBezTo>
                    <a:pt x="5541" y="5574"/>
                    <a:pt x="5553" y="5571"/>
                    <a:pt x="5562" y="5567"/>
                  </a:cubicBezTo>
                  <a:cubicBezTo>
                    <a:pt x="5937" y="5407"/>
                    <a:pt x="6385" y="5264"/>
                    <a:pt x="6893" y="5144"/>
                  </a:cubicBezTo>
                  <a:cubicBezTo>
                    <a:pt x="6901" y="5142"/>
                    <a:pt x="6908" y="5140"/>
                    <a:pt x="6914" y="5138"/>
                  </a:cubicBezTo>
                  <a:cubicBezTo>
                    <a:pt x="7435" y="5017"/>
                    <a:pt x="8016" y="4918"/>
                    <a:pt x="8640" y="4848"/>
                  </a:cubicBezTo>
                  <a:cubicBezTo>
                    <a:pt x="9318" y="4773"/>
                    <a:pt x="10037" y="4725"/>
                    <a:pt x="10800" y="4725"/>
                  </a:cubicBezTo>
                  <a:cubicBezTo>
                    <a:pt x="11560" y="4725"/>
                    <a:pt x="12279" y="4773"/>
                    <a:pt x="12960" y="4848"/>
                  </a:cubicBezTo>
                  <a:cubicBezTo>
                    <a:pt x="13584" y="4918"/>
                    <a:pt x="14163" y="5017"/>
                    <a:pt x="14686" y="5138"/>
                  </a:cubicBezTo>
                  <a:cubicBezTo>
                    <a:pt x="14692" y="5140"/>
                    <a:pt x="14697" y="5142"/>
                    <a:pt x="14705" y="5144"/>
                  </a:cubicBezTo>
                  <a:cubicBezTo>
                    <a:pt x="15214" y="5264"/>
                    <a:pt x="15662" y="5407"/>
                    <a:pt x="16038" y="5567"/>
                  </a:cubicBezTo>
                  <a:cubicBezTo>
                    <a:pt x="16044" y="5571"/>
                    <a:pt x="16057" y="5574"/>
                    <a:pt x="16066" y="5577"/>
                  </a:cubicBezTo>
                  <a:cubicBezTo>
                    <a:pt x="16414" y="5729"/>
                    <a:pt x="16677" y="5898"/>
                    <a:pt x="16883" y="6076"/>
                  </a:cubicBezTo>
                  <a:cubicBezTo>
                    <a:pt x="16923" y="6110"/>
                    <a:pt x="16954" y="6146"/>
                    <a:pt x="16988" y="6181"/>
                  </a:cubicBezTo>
                  <a:cubicBezTo>
                    <a:pt x="17161" y="6362"/>
                    <a:pt x="17280" y="6550"/>
                    <a:pt x="17280" y="6750"/>
                  </a:cubicBezTo>
                  <a:cubicBezTo>
                    <a:pt x="17280" y="6947"/>
                    <a:pt x="17161" y="7136"/>
                    <a:pt x="16988" y="7316"/>
                  </a:cubicBezTo>
                  <a:moveTo>
                    <a:pt x="12960" y="19575"/>
                  </a:moveTo>
                  <a:cubicBezTo>
                    <a:pt x="12960" y="19948"/>
                    <a:pt x="11992" y="20249"/>
                    <a:pt x="10800" y="20249"/>
                  </a:cubicBezTo>
                  <a:cubicBezTo>
                    <a:pt x="9606" y="20249"/>
                    <a:pt x="8640" y="19948"/>
                    <a:pt x="8640" y="19575"/>
                  </a:cubicBezTo>
                  <a:lnTo>
                    <a:pt x="8640" y="10056"/>
                  </a:lnTo>
                  <a:cubicBezTo>
                    <a:pt x="9338" y="10101"/>
                    <a:pt x="10059" y="10124"/>
                    <a:pt x="10800" y="10124"/>
                  </a:cubicBezTo>
                  <a:cubicBezTo>
                    <a:pt x="11541" y="10124"/>
                    <a:pt x="12262" y="10101"/>
                    <a:pt x="12960" y="10056"/>
                  </a:cubicBezTo>
                  <a:cubicBezTo>
                    <a:pt x="12960" y="10056"/>
                    <a:pt x="12960" y="19575"/>
                    <a:pt x="12960" y="19575"/>
                  </a:cubicBezTo>
                  <a:close/>
                  <a:moveTo>
                    <a:pt x="8640" y="2025"/>
                  </a:moveTo>
                  <a:cubicBezTo>
                    <a:pt x="8640" y="1651"/>
                    <a:pt x="9606" y="1350"/>
                    <a:pt x="10800" y="1350"/>
                  </a:cubicBezTo>
                  <a:cubicBezTo>
                    <a:pt x="11992" y="1350"/>
                    <a:pt x="12960" y="1651"/>
                    <a:pt x="12960" y="2025"/>
                  </a:cubicBezTo>
                  <a:lnTo>
                    <a:pt x="12960" y="3442"/>
                  </a:lnTo>
                  <a:cubicBezTo>
                    <a:pt x="12262" y="3398"/>
                    <a:pt x="11541" y="3375"/>
                    <a:pt x="10800" y="3375"/>
                  </a:cubicBezTo>
                  <a:cubicBezTo>
                    <a:pt x="10059" y="3375"/>
                    <a:pt x="9338" y="3398"/>
                    <a:pt x="8640" y="3442"/>
                  </a:cubicBezTo>
                  <a:cubicBezTo>
                    <a:pt x="8640" y="3442"/>
                    <a:pt x="8640" y="2025"/>
                    <a:pt x="8640" y="2025"/>
                  </a:cubicBezTo>
                  <a:close/>
                  <a:moveTo>
                    <a:pt x="17280" y="4064"/>
                  </a:moveTo>
                  <a:lnTo>
                    <a:pt x="17280" y="2025"/>
                  </a:lnTo>
                  <a:cubicBezTo>
                    <a:pt x="17280" y="908"/>
                    <a:pt x="14373" y="0"/>
                    <a:pt x="10800" y="0"/>
                  </a:cubicBezTo>
                  <a:cubicBezTo>
                    <a:pt x="7225" y="0"/>
                    <a:pt x="4320" y="908"/>
                    <a:pt x="4320" y="2025"/>
                  </a:cubicBezTo>
                  <a:lnTo>
                    <a:pt x="4320" y="4064"/>
                  </a:lnTo>
                  <a:cubicBezTo>
                    <a:pt x="1710" y="4681"/>
                    <a:pt x="0" y="5649"/>
                    <a:pt x="0" y="6750"/>
                  </a:cubicBezTo>
                  <a:cubicBezTo>
                    <a:pt x="0" y="7850"/>
                    <a:pt x="1710" y="8818"/>
                    <a:pt x="4320" y="9434"/>
                  </a:cubicBezTo>
                  <a:lnTo>
                    <a:pt x="4320" y="19575"/>
                  </a:lnTo>
                  <a:cubicBezTo>
                    <a:pt x="4320" y="20691"/>
                    <a:pt x="7225" y="21599"/>
                    <a:pt x="10800" y="21599"/>
                  </a:cubicBezTo>
                  <a:cubicBezTo>
                    <a:pt x="14373" y="21599"/>
                    <a:pt x="17280" y="20691"/>
                    <a:pt x="17280" y="19575"/>
                  </a:cubicBezTo>
                  <a:lnTo>
                    <a:pt x="17280" y="9434"/>
                  </a:lnTo>
                  <a:cubicBezTo>
                    <a:pt x="19889" y="8818"/>
                    <a:pt x="21600" y="7850"/>
                    <a:pt x="21600" y="6750"/>
                  </a:cubicBezTo>
                  <a:cubicBezTo>
                    <a:pt x="21600" y="5649"/>
                    <a:pt x="19889" y="4681"/>
                    <a:pt x="17280" y="4064"/>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a:solidFill>
                  <a:srgbClr val="FFFFFF"/>
                </a:solidFill>
                <a:effectLst>
                  <a:outerShdw blurRad="38100" dist="38100" dir="2700000" algn="tl">
                    <a:srgbClr val="000000"/>
                  </a:outerShdw>
                </a:effectLst>
                <a:latin typeface="Gill Sans" charset="0"/>
                <a:sym typeface="Gill Sans" charset="0"/>
              </a:endParaRPr>
            </a:p>
          </p:txBody>
        </p:sp>
        <p:sp>
          <p:nvSpPr>
            <p:cNvPr id="27" name="AutoShape 57"/>
            <p:cNvSpPr>
              <a:spLocks/>
            </p:cNvSpPr>
            <p:nvPr/>
          </p:nvSpPr>
          <p:spPr bwMode="auto">
            <a:xfrm>
              <a:off x="7606507" y="2577307"/>
              <a:ext cx="145256" cy="46434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6988" y="7316"/>
                  </a:moveTo>
                  <a:cubicBezTo>
                    <a:pt x="16954" y="7352"/>
                    <a:pt x="16923" y="7387"/>
                    <a:pt x="16883" y="7423"/>
                  </a:cubicBezTo>
                  <a:cubicBezTo>
                    <a:pt x="16677" y="7601"/>
                    <a:pt x="16414" y="7770"/>
                    <a:pt x="16066" y="7920"/>
                  </a:cubicBezTo>
                  <a:cubicBezTo>
                    <a:pt x="16057" y="7924"/>
                    <a:pt x="16044" y="7927"/>
                    <a:pt x="16038" y="7931"/>
                  </a:cubicBezTo>
                  <a:cubicBezTo>
                    <a:pt x="15662" y="8092"/>
                    <a:pt x="15214" y="8234"/>
                    <a:pt x="14705" y="8354"/>
                  </a:cubicBezTo>
                  <a:cubicBezTo>
                    <a:pt x="14697" y="8357"/>
                    <a:pt x="14692" y="8358"/>
                    <a:pt x="14686" y="8359"/>
                  </a:cubicBezTo>
                  <a:cubicBezTo>
                    <a:pt x="14163" y="8482"/>
                    <a:pt x="13584" y="8581"/>
                    <a:pt x="12960" y="8649"/>
                  </a:cubicBezTo>
                  <a:cubicBezTo>
                    <a:pt x="12279" y="8726"/>
                    <a:pt x="11560" y="8774"/>
                    <a:pt x="10800" y="8774"/>
                  </a:cubicBezTo>
                  <a:cubicBezTo>
                    <a:pt x="10037" y="8774"/>
                    <a:pt x="9318" y="8726"/>
                    <a:pt x="8640" y="8649"/>
                  </a:cubicBezTo>
                  <a:cubicBezTo>
                    <a:pt x="8016" y="8581"/>
                    <a:pt x="7435" y="8482"/>
                    <a:pt x="6914" y="8359"/>
                  </a:cubicBezTo>
                  <a:cubicBezTo>
                    <a:pt x="6908" y="8358"/>
                    <a:pt x="6901" y="8357"/>
                    <a:pt x="6893" y="8354"/>
                  </a:cubicBezTo>
                  <a:cubicBezTo>
                    <a:pt x="6385" y="8234"/>
                    <a:pt x="5937" y="8092"/>
                    <a:pt x="5562" y="7931"/>
                  </a:cubicBezTo>
                  <a:cubicBezTo>
                    <a:pt x="5553" y="7927"/>
                    <a:pt x="5541" y="7924"/>
                    <a:pt x="5531" y="7920"/>
                  </a:cubicBezTo>
                  <a:cubicBezTo>
                    <a:pt x="5184" y="7770"/>
                    <a:pt x="4921" y="7601"/>
                    <a:pt x="4715" y="7423"/>
                  </a:cubicBezTo>
                  <a:cubicBezTo>
                    <a:pt x="4676" y="7387"/>
                    <a:pt x="4644" y="7352"/>
                    <a:pt x="4612" y="7316"/>
                  </a:cubicBezTo>
                  <a:cubicBezTo>
                    <a:pt x="4437" y="7136"/>
                    <a:pt x="4320" y="6947"/>
                    <a:pt x="4320" y="6750"/>
                  </a:cubicBezTo>
                  <a:cubicBezTo>
                    <a:pt x="4320" y="6550"/>
                    <a:pt x="4437" y="6362"/>
                    <a:pt x="4612" y="6181"/>
                  </a:cubicBezTo>
                  <a:cubicBezTo>
                    <a:pt x="4644" y="6146"/>
                    <a:pt x="4676" y="6110"/>
                    <a:pt x="4715" y="6076"/>
                  </a:cubicBezTo>
                  <a:cubicBezTo>
                    <a:pt x="4921" y="5898"/>
                    <a:pt x="5184" y="5729"/>
                    <a:pt x="5531" y="5577"/>
                  </a:cubicBezTo>
                  <a:cubicBezTo>
                    <a:pt x="5541" y="5574"/>
                    <a:pt x="5553" y="5571"/>
                    <a:pt x="5562" y="5567"/>
                  </a:cubicBezTo>
                  <a:cubicBezTo>
                    <a:pt x="5937" y="5407"/>
                    <a:pt x="6385" y="5264"/>
                    <a:pt x="6893" y="5144"/>
                  </a:cubicBezTo>
                  <a:cubicBezTo>
                    <a:pt x="6901" y="5142"/>
                    <a:pt x="6908" y="5140"/>
                    <a:pt x="6914" y="5138"/>
                  </a:cubicBezTo>
                  <a:cubicBezTo>
                    <a:pt x="7435" y="5017"/>
                    <a:pt x="8016" y="4918"/>
                    <a:pt x="8640" y="4848"/>
                  </a:cubicBezTo>
                  <a:cubicBezTo>
                    <a:pt x="9318" y="4773"/>
                    <a:pt x="10037" y="4725"/>
                    <a:pt x="10800" y="4725"/>
                  </a:cubicBezTo>
                  <a:cubicBezTo>
                    <a:pt x="11560" y="4725"/>
                    <a:pt x="12279" y="4773"/>
                    <a:pt x="12960" y="4848"/>
                  </a:cubicBezTo>
                  <a:cubicBezTo>
                    <a:pt x="13584" y="4918"/>
                    <a:pt x="14163" y="5017"/>
                    <a:pt x="14686" y="5138"/>
                  </a:cubicBezTo>
                  <a:cubicBezTo>
                    <a:pt x="14692" y="5140"/>
                    <a:pt x="14697" y="5142"/>
                    <a:pt x="14705" y="5144"/>
                  </a:cubicBezTo>
                  <a:cubicBezTo>
                    <a:pt x="15214" y="5264"/>
                    <a:pt x="15662" y="5407"/>
                    <a:pt x="16038" y="5567"/>
                  </a:cubicBezTo>
                  <a:cubicBezTo>
                    <a:pt x="16044" y="5571"/>
                    <a:pt x="16057" y="5574"/>
                    <a:pt x="16066" y="5577"/>
                  </a:cubicBezTo>
                  <a:cubicBezTo>
                    <a:pt x="16414" y="5729"/>
                    <a:pt x="16677" y="5898"/>
                    <a:pt x="16883" y="6076"/>
                  </a:cubicBezTo>
                  <a:cubicBezTo>
                    <a:pt x="16923" y="6110"/>
                    <a:pt x="16954" y="6146"/>
                    <a:pt x="16988" y="6181"/>
                  </a:cubicBezTo>
                  <a:cubicBezTo>
                    <a:pt x="17161" y="6362"/>
                    <a:pt x="17280" y="6550"/>
                    <a:pt x="17280" y="6750"/>
                  </a:cubicBezTo>
                  <a:cubicBezTo>
                    <a:pt x="17280" y="6947"/>
                    <a:pt x="17161" y="7136"/>
                    <a:pt x="16988" y="7316"/>
                  </a:cubicBezTo>
                  <a:moveTo>
                    <a:pt x="12960" y="19575"/>
                  </a:moveTo>
                  <a:cubicBezTo>
                    <a:pt x="12960" y="19948"/>
                    <a:pt x="11992" y="20249"/>
                    <a:pt x="10800" y="20249"/>
                  </a:cubicBezTo>
                  <a:cubicBezTo>
                    <a:pt x="9606" y="20249"/>
                    <a:pt x="8640" y="19948"/>
                    <a:pt x="8640" y="19575"/>
                  </a:cubicBezTo>
                  <a:lnTo>
                    <a:pt x="8640" y="10056"/>
                  </a:lnTo>
                  <a:cubicBezTo>
                    <a:pt x="9338" y="10101"/>
                    <a:pt x="10059" y="10124"/>
                    <a:pt x="10800" y="10124"/>
                  </a:cubicBezTo>
                  <a:cubicBezTo>
                    <a:pt x="11541" y="10124"/>
                    <a:pt x="12262" y="10101"/>
                    <a:pt x="12960" y="10056"/>
                  </a:cubicBezTo>
                  <a:cubicBezTo>
                    <a:pt x="12960" y="10056"/>
                    <a:pt x="12960" y="19575"/>
                    <a:pt x="12960" y="19575"/>
                  </a:cubicBezTo>
                  <a:close/>
                  <a:moveTo>
                    <a:pt x="8640" y="2025"/>
                  </a:moveTo>
                  <a:cubicBezTo>
                    <a:pt x="8640" y="1651"/>
                    <a:pt x="9606" y="1350"/>
                    <a:pt x="10800" y="1350"/>
                  </a:cubicBezTo>
                  <a:cubicBezTo>
                    <a:pt x="11992" y="1350"/>
                    <a:pt x="12960" y="1651"/>
                    <a:pt x="12960" y="2025"/>
                  </a:cubicBezTo>
                  <a:lnTo>
                    <a:pt x="12960" y="3442"/>
                  </a:lnTo>
                  <a:cubicBezTo>
                    <a:pt x="12262" y="3398"/>
                    <a:pt x="11541" y="3375"/>
                    <a:pt x="10800" y="3375"/>
                  </a:cubicBezTo>
                  <a:cubicBezTo>
                    <a:pt x="10059" y="3375"/>
                    <a:pt x="9338" y="3398"/>
                    <a:pt x="8640" y="3442"/>
                  </a:cubicBezTo>
                  <a:cubicBezTo>
                    <a:pt x="8640" y="3442"/>
                    <a:pt x="8640" y="2025"/>
                    <a:pt x="8640" y="2025"/>
                  </a:cubicBezTo>
                  <a:close/>
                  <a:moveTo>
                    <a:pt x="17280" y="4064"/>
                  </a:moveTo>
                  <a:lnTo>
                    <a:pt x="17280" y="2025"/>
                  </a:lnTo>
                  <a:cubicBezTo>
                    <a:pt x="17280" y="908"/>
                    <a:pt x="14373" y="0"/>
                    <a:pt x="10800" y="0"/>
                  </a:cubicBezTo>
                  <a:cubicBezTo>
                    <a:pt x="7225" y="0"/>
                    <a:pt x="4320" y="908"/>
                    <a:pt x="4320" y="2025"/>
                  </a:cubicBezTo>
                  <a:lnTo>
                    <a:pt x="4320" y="4064"/>
                  </a:lnTo>
                  <a:cubicBezTo>
                    <a:pt x="1710" y="4681"/>
                    <a:pt x="0" y="5649"/>
                    <a:pt x="0" y="6750"/>
                  </a:cubicBezTo>
                  <a:cubicBezTo>
                    <a:pt x="0" y="7850"/>
                    <a:pt x="1710" y="8818"/>
                    <a:pt x="4320" y="9434"/>
                  </a:cubicBezTo>
                  <a:lnTo>
                    <a:pt x="4320" y="19575"/>
                  </a:lnTo>
                  <a:cubicBezTo>
                    <a:pt x="4320" y="20691"/>
                    <a:pt x="7225" y="21599"/>
                    <a:pt x="10800" y="21599"/>
                  </a:cubicBezTo>
                  <a:cubicBezTo>
                    <a:pt x="14373" y="21599"/>
                    <a:pt x="17280" y="20691"/>
                    <a:pt x="17280" y="19575"/>
                  </a:cubicBezTo>
                  <a:lnTo>
                    <a:pt x="17280" y="9434"/>
                  </a:lnTo>
                  <a:cubicBezTo>
                    <a:pt x="19889" y="8818"/>
                    <a:pt x="21600" y="7850"/>
                    <a:pt x="21600" y="6750"/>
                  </a:cubicBezTo>
                  <a:cubicBezTo>
                    <a:pt x="21600" y="5649"/>
                    <a:pt x="19889" y="4681"/>
                    <a:pt x="17280" y="4064"/>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a:solidFill>
                  <a:srgbClr val="FFFFFF"/>
                </a:solidFill>
                <a:effectLst>
                  <a:outerShdw blurRad="38100" dist="38100" dir="2700000" algn="tl">
                    <a:srgbClr val="000000"/>
                  </a:outerShdw>
                </a:effectLst>
                <a:latin typeface="Gill Sans" charset="0"/>
                <a:sym typeface="Gill Sans" charset="0"/>
              </a:endParaRPr>
            </a:p>
          </p:txBody>
        </p:sp>
        <p:sp>
          <p:nvSpPr>
            <p:cNvPr id="28" name="AutoShape 58"/>
            <p:cNvSpPr>
              <a:spLocks/>
            </p:cNvSpPr>
            <p:nvPr/>
          </p:nvSpPr>
          <p:spPr bwMode="auto">
            <a:xfrm>
              <a:off x="7446963" y="2577307"/>
              <a:ext cx="145257" cy="46434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6988" y="15416"/>
                  </a:moveTo>
                  <a:cubicBezTo>
                    <a:pt x="16954" y="15452"/>
                    <a:pt x="16923" y="15487"/>
                    <a:pt x="16883" y="15523"/>
                  </a:cubicBezTo>
                  <a:cubicBezTo>
                    <a:pt x="16677" y="15701"/>
                    <a:pt x="16414" y="15870"/>
                    <a:pt x="16066" y="16020"/>
                  </a:cubicBezTo>
                  <a:cubicBezTo>
                    <a:pt x="16057" y="16024"/>
                    <a:pt x="16044" y="16027"/>
                    <a:pt x="16038" y="16031"/>
                  </a:cubicBezTo>
                  <a:cubicBezTo>
                    <a:pt x="15662" y="16192"/>
                    <a:pt x="15214" y="16334"/>
                    <a:pt x="14705" y="16454"/>
                  </a:cubicBezTo>
                  <a:cubicBezTo>
                    <a:pt x="14697" y="16457"/>
                    <a:pt x="14692" y="16458"/>
                    <a:pt x="14686" y="16459"/>
                  </a:cubicBezTo>
                  <a:cubicBezTo>
                    <a:pt x="14163" y="16582"/>
                    <a:pt x="13584" y="16681"/>
                    <a:pt x="12960" y="16749"/>
                  </a:cubicBezTo>
                  <a:cubicBezTo>
                    <a:pt x="12279" y="16826"/>
                    <a:pt x="11560" y="16875"/>
                    <a:pt x="10800" y="16875"/>
                  </a:cubicBezTo>
                  <a:cubicBezTo>
                    <a:pt x="10037" y="16875"/>
                    <a:pt x="9318" y="16826"/>
                    <a:pt x="8640" y="16749"/>
                  </a:cubicBezTo>
                  <a:cubicBezTo>
                    <a:pt x="8016" y="16681"/>
                    <a:pt x="7435" y="16582"/>
                    <a:pt x="6914" y="16459"/>
                  </a:cubicBezTo>
                  <a:cubicBezTo>
                    <a:pt x="6908" y="16458"/>
                    <a:pt x="6901" y="16457"/>
                    <a:pt x="6893" y="16454"/>
                  </a:cubicBezTo>
                  <a:cubicBezTo>
                    <a:pt x="6385" y="16334"/>
                    <a:pt x="5937" y="16192"/>
                    <a:pt x="5562" y="16031"/>
                  </a:cubicBezTo>
                  <a:cubicBezTo>
                    <a:pt x="5553" y="16027"/>
                    <a:pt x="5541" y="16024"/>
                    <a:pt x="5531" y="16020"/>
                  </a:cubicBezTo>
                  <a:cubicBezTo>
                    <a:pt x="5184" y="15870"/>
                    <a:pt x="4921" y="15701"/>
                    <a:pt x="4715" y="15523"/>
                  </a:cubicBezTo>
                  <a:cubicBezTo>
                    <a:pt x="4676" y="15487"/>
                    <a:pt x="4644" y="15452"/>
                    <a:pt x="4612" y="15416"/>
                  </a:cubicBezTo>
                  <a:cubicBezTo>
                    <a:pt x="4437" y="15236"/>
                    <a:pt x="4320" y="15047"/>
                    <a:pt x="4320" y="14850"/>
                  </a:cubicBezTo>
                  <a:cubicBezTo>
                    <a:pt x="4320" y="14650"/>
                    <a:pt x="4437" y="14462"/>
                    <a:pt x="4612" y="14281"/>
                  </a:cubicBezTo>
                  <a:cubicBezTo>
                    <a:pt x="4644" y="14246"/>
                    <a:pt x="4676" y="14210"/>
                    <a:pt x="4715" y="14176"/>
                  </a:cubicBezTo>
                  <a:cubicBezTo>
                    <a:pt x="4921" y="13998"/>
                    <a:pt x="5184" y="13829"/>
                    <a:pt x="5531" y="13677"/>
                  </a:cubicBezTo>
                  <a:cubicBezTo>
                    <a:pt x="5541" y="13674"/>
                    <a:pt x="5553" y="13671"/>
                    <a:pt x="5562" y="13667"/>
                  </a:cubicBezTo>
                  <a:cubicBezTo>
                    <a:pt x="5937" y="13507"/>
                    <a:pt x="6385" y="13364"/>
                    <a:pt x="6893" y="13244"/>
                  </a:cubicBezTo>
                  <a:cubicBezTo>
                    <a:pt x="6901" y="13242"/>
                    <a:pt x="6908" y="13240"/>
                    <a:pt x="6914" y="13238"/>
                  </a:cubicBezTo>
                  <a:cubicBezTo>
                    <a:pt x="7435" y="13117"/>
                    <a:pt x="8016" y="13018"/>
                    <a:pt x="8640" y="12948"/>
                  </a:cubicBezTo>
                  <a:cubicBezTo>
                    <a:pt x="9318" y="12873"/>
                    <a:pt x="10037" y="12825"/>
                    <a:pt x="10800" y="12825"/>
                  </a:cubicBezTo>
                  <a:cubicBezTo>
                    <a:pt x="11560" y="12825"/>
                    <a:pt x="12279" y="12873"/>
                    <a:pt x="12960" y="12948"/>
                  </a:cubicBezTo>
                  <a:cubicBezTo>
                    <a:pt x="13584" y="13018"/>
                    <a:pt x="14163" y="13117"/>
                    <a:pt x="14686" y="13238"/>
                  </a:cubicBezTo>
                  <a:cubicBezTo>
                    <a:pt x="14692" y="13240"/>
                    <a:pt x="14697" y="13242"/>
                    <a:pt x="14705" y="13244"/>
                  </a:cubicBezTo>
                  <a:cubicBezTo>
                    <a:pt x="15214" y="13364"/>
                    <a:pt x="15662" y="13507"/>
                    <a:pt x="16038" y="13667"/>
                  </a:cubicBezTo>
                  <a:cubicBezTo>
                    <a:pt x="16044" y="13671"/>
                    <a:pt x="16057" y="13674"/>
                    <a:pt x="16066" y="13677"/>
                  </a:cubicBezTo>
                  <a:cubicBezTo>
                    <a:pt x="16414" y="13829"/>
                    <a:pt x="16677" y="13998"/>
                    <a:pt x="16883" y="14176"/>
                  </a:cubicBezTo>
                  <a:cubicBezTo>
                    <a:pt x="16923" y="14210"/>
                    <a:pt x="16954" y="14246"/>
                    <a:pt x="16988" y="14281"/>
                  </a:cubicBezTo>
                  <a:cubicBezTo>
                    <a:pt x="17161" y="14462"/>
                    <a:pt x="17280" y="14650"/>
                    <a:pt x="17280" y="14850"/>
                  </a:cubicBezTo>
                  <a:cubicBezTo>
                    <a:pt x="17280" y="15047"/>
                    <a:pt x="17161" y="15236"/>
                    <a:pt x="16988" y="15416"/>
                  </a:cubicBezTo>
                  <a:moveTo>
                    <a:pt x="12960" y="19575"/>
                  </a:moveTo>
                  <a:cubicBezTo>
                    <a:pt x="12960" y="19948"/>
                    <a:pt x="11992" y="20249"/>
                    <a:pt x="10800" y="20249"/>
                  </a:cubicBezTo>
                  <a:cubicBezTo>
                    <a:pt x="9606" y="20249"/>
                    <a:pt x="8640" y="19948"/>
                    <a:pt x="8640" y="19575"/>
                  </a:cubicBezTo>
                  <a:lnTo>
                    <a:pt x="8640" y="18156"/>
                  </a:lnTo>
                  <a:cubicBezTo>
                    <a:pt x="9338" y="18201"/>
                    <a:pt x="10059" y="18225"/>
                    <a:pt x="10800" y="18225"/>
                  </a:cubicBezTo>
                  <a:cubicBezTo>
                    <a:pt x="11541" y="18225"/>
                    <a:pt x="12262" y="18201"/>
                    <a:pt x="12960" y="18156"/>
                  </a:cubicBezTo>
                  <a:cubicBezTo>
                    <a:pt x="12960" y="18156"/>
                    <a:pt x="12960" y="19575"/>
                    <a:pt x="12960" y="19575"/>
                  </a:cubicBezTo>
                  <a:close/>
                  <a:moveTo>
                    <a:pt x="8640" y="2025"/>
                  </a:moveTo>
                  <a:cubicBezTo>
                    <a:pt x="8640" y="1651"/>
                    <a:pt x="9606" y="1350"/>
                    <a:pt x="10800" y="1350"/>
                  </a:cubicBezTo>
                  <a:cubicBezTo>
                    <a:pt x="11992" y="1350"/>
                    <a:pt x="12960" y="1651"/>
                    <a:pt x="12960" y="2025"/>
                  </a:cubicBezTo>
                  <a:lnTo>
                    <a:pt x="12960" y="11542"/>
                  </a:lnTo>
                  <a:cubicBezTo>
                    <a:pt x="12262" y="11498"/>
                    <a:pt x="11541" y="11475"/>
                    <a:pt x="10800" y="11475"/>
                  </a:cubicBezTo>
                  <a:cubicBezTo>
                    <a:pt x="10059" y="11475"/>
                    <a:pt x="9338" y="11498"/>
                    <a:pt x="8640" y="11542"/>
                  </a:cubicBezTo>
                  <a:cubicBezTo>
                    <a:pt x="8640" y="11542"/>
                    <a:pt x="8640" y="2025"/>
                    <a:pt x="8640" y="2025"/>
                  </a:cubicBezTo>
                  <a:close/>
                  <a:moveTo>
                    <a:pt x="17280" y="12164"/>
                  </a:moveTo>
                  <a:lnTo>
                    <a:pt x="17280" y="2025"/>
                  </a:lnTo>
                  <a:cubicBezTo>
                    <a:pt x="17280" y="908"/>
                    <a:pt x="14373" y="0"/>
                    <a:pt x="10800" y="0"/>
                  </a:cubicBezTo>
                  <a:cubicBezTo>
                    <a:pt x="7225" y="0"/>
                    <a:pt x="4320" y="908"/>
                    <a:pt x="4320" y="2025"/>
                  </a:cubicBezTo>
                  <a:lnTo>
                    <a:pt x="4320" y="12164"/>
                  </a:lnTo>
                  <a:cubicBezTo>
                    <a:pt x="1710" y="12781"/>
                    <a:pt x="0" y="13749"/>
                    <a:pt x="0" y="14850"/>
                  </a:cubicBezTo>
                  <a:cubicBezTo>
                    <a:pt x="0" y="15950"/>
                    <a:pt x="1710" y="16918"/>
                    <a:pt x="4320" y="17534"/>
                  </a:cubicBezTo>
                  <a:lnTo>
                    <a:pt x="4320" y="19575"/>
                  </a:lnTo>
                  <a:cubicBezTo>
                    <a:pt x="4320" y="20691"/>
                    <a:pt x="7225" y="21599"/>
                    <a:pt x="10800" y="21599"/>
                  </a:cubicBezTo>
                  <a:cubicBezTo>
                    <a:pt x="14373" y="21599"/>
                    <a:pt x="17280" y="20691"/>
                    <a:pt x="17280" y="19575"/>
                  </a:cubicBezTo>
                  <a:lnTo>
                    <a:pt x="17280" y="17534"/>
                  </a:lnTo>
                  <a:cubicBezTo>
                    <a:pt x="19889" y="16918"/>
                    <a:pt x="21600" y="15950"/>
                    <a:pt x="21600" y="14850"/>
                  </a:cubicBezTo>
                  <a:cubicBezTo>
                    <a:pt x="21600" y="13749"/>
                    <a:pt x="19889" y="12781"/>
                    <a:pt x="17280" y="12164"/>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a:solidFill>
                  <a:srgbClr val="FFFFFF"/>
                </a:solidFill>
                <a:effectLst>
                  <a:outerShdw blurRad="38100" dist="38100" dir="2700000" algn="tl">
                    <a:srgbClr val="000000"/>
                  </a:outerShdw>
                </a:effectLst>
                <a:latin typeface="Gill Sans" charset="0"/>
                <a:sym typeface="Gill Sans" charset="0"/>
              </a:endParaRPr>
            </a:p>
          </p:txBody>
        </p:sp>
      </p:grpSp>
      <p:sp>
        <p:nvSpPr>
          <p:cNvPr id="30" name="Freeform 11"/>
          <p:cNvSpPr>
            <a:spLocks/>
          </p:cNvSpPr>
          <p:nvPr/>
        </p:nvSpPr>
        <p:spPr bwMode="auto">
          <a:xfrm>
            <a:off x="4708037" y="2087516"/>
            <a:ext cx="1351651" cy="1208113"/>
          </a:xfrm>
          <a:custGeom>
            <a:avLst/>
            <a:gdLst>
              <a:gd name="T0" fmla="*/ 982 w 996"/>
              <a:gd name="T1" fmla="*/ 547 h 890"/>
              <a:gd name="T2" fmla="*/ 982 w 996"/>
              <a:gd name="T3" fmla="*/ 96 h 890"/>
              <a:gd name="T4" fmla="*/ 764 w 996"/>
              <a:gd name="T5" fmla="*/ 53 h 890"/>
              <a:gd name="T6" fmla="*/ 98 w 996"/>
              <a:gd name="T7" fmla="*/ 453 h 890"/>
              <a:gd name="T8" fmla="*/ 85 w 996"/>
              <a:gd name="T9" fmla="*/ 613 h 890"/>
              <a:gd name="T10" fmla="*/ 501 w 996"/>
              <a:gd name="T11" fmla="*/ 852 h 890"/>
              <a:gd name="T12" fmla="*/ 612 w 996"/>
              <a:gd name="T13" fmla="*/ 849 h 890"/>
              <a:gd name="T14" fmla="*/ 859 w 996"/>
              <a:gd name="T15" fmla="*/ 694 h 890"/>
              <a:gd name="T16" fmla="*/ 982 w 996"/>
              <a:gd name="T17" fmla="*/ 547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6" h="890">
                <a:moveTo>
                  <a:pt x="982" y="547"/>
                </a:moveTo>
                <a:cubicBezTo>
                  <a:pt x="980" y="474"/>
                  <a:pt x="982" y="96"/>
                  <a:pt x="982" y="96"/>
                </a:cubicBezTo>
                <a:cubicBezTo>
                  <a:pt x="982" y="96"/>
                  <a:pt x="996" y="0"/>
                  <a:pt x="764" y="53"/>
                </a:cubicBezTo>
                <a:cubicBezTo>
                  <a:pt x="534" y="105"/>
                  <a:pt x="286" y="222"/>
                  <a:pt x="98" y="453"/>
                </a:cubicBezTo>
                <a:cubicBezTo>
                  <a:pt x="73" y="484"/>
                  <a:pt x="0" y="567"/>
                  <a:pt x="85" y="613"/>
                </a:cubicBezTo>
                <a:cubicBezTo>
                  <a:pt x="169" y="659"/>
                  <a:pt x="501" y="852"/>
                  <a:pt x="501" y="852"/>
                </a:cubicBezTo>
                <a:cubicBezTo>
                  <a:pt x="501" y="852"/>
                  <a:pt x="563" y="890"/>
                  <a:pt x="612" y="849"/>
                </a:cubicBezTo>
                <a:cubicBezTo>
                  <a:pt x="661" y="808"/>
                  <a:pt x="764" y="724"/>
                  <a:pt x="859" y="694"/>
                </a:cubicBezTo>
                <a:cubicBezTo>
                  <a:pt x="947" y="667"/>
                  <a:pt x="984" y="672"/>
                  <a:pt x="982" y="547"/>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nvGrpSpPr>
          <p:cNvPr id="31" name="Group 40"/>
          <p:cNvGrpSpPr/>
          <p:nvPr/>
        </p:nvGrpSpPr>
        <p:grpSpPr>
          <a:xfrm>
            <a:off x="5335912" y="2531888"/>
            <a:ext cx="384412" cy="323405"/>
            <a:chOff x="5368132" y="2625725"/>
            <a:chExt cx="465138" cy="391319"/>
          </a:xfrm>
          <a:solidFill>
            <a:schemeClr val="bg1"/>
          </a:solidFill>
        </p:grpSpPr>
        <p:sp>
          <p:nvSpPr>
            <p:cNvPr id="32" name="AutoShape 120"/>
            <p:cNvSpPr>
              <a:spLocks/>
            </p:cNvSpPr>
            <p:nvPr/>
          </p:nvSpPr>
          <p:spPr bwMode="auto">
            <a:xfrm>
              <a:off x="5484813" y="2727325"/>
              <a:ext cx="231775" cy="23177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6948" y="16070"/>
                  </a:moveTo>
                  <a:cubicBezTo>
                    <a:pt x="14037" y="19468"/>
                    <a:pt x="8925" y="19859"/>
                    <a:pt x="5529" y="16948"/>
                  </a:cubicBezTo>
                  <a:cubicBezTo>
                    <a:pt x="2130" y="14038"/>
                    <a:pt x="1740" y="8924"/>
                    <a:pt x="4651" y="5527"/>
                  </a:cubicBezTo>
                  <a:cubicBezTo>
                    <a:pt x="7559" y="2131"/>
                    <a:pt x="12674" y="1740"/>
                    <a:pt x="16070" y="4650"/>
                  </a:cubicBezTo>
                  <a:cubicBezTo>
                    <a:pt x="19466" y="7560"/>
                    <a:pt x="19859" y="12673"/>
                    <a:pt x="16948" y="16070"/>
                  </a:cubicBezTo>
                  <a:moveTo>
                    <a:pt x="10800" y="0"/>
                  </a:moveTo>
                  <a:cubicBezTo>
                    <a:pt x="4833" y="0"/>
                    <a:pt x="0" y="4834"/>
                    <a:pt x="0" y="10800"/>
                  </a:cubicBezTo>
                  <a:cubicBezTo>
                    <a:pt x="0" y="16765"/>
                    <a:pt x="4833" y="21599"/>
                    <a:pt x="10800" y="21599"/>
                  </a:cubicBezTo>
                  <a:cubicBezTo>
                    <a:pt x="16764" y="21599"/>
                    <a:pt x="21600" y="16765"/>
                    <a:pt x="21600" y="10800"/>
                  </a:cubicBezTo>
                  <a:cubicBezTo>
                    <a:pt x="21600" y="4834"/>
                    <a:pt x="16764" y="0"/>
                    <a:pt x="10800" y="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a:solidFill>
                  <a:srgbClr val="FFFFFF"/>
                </a:solidFill>
                <a:effectLst>
                  <a:outerShdw blurRad="38100" dist="38100" dir="2700000" algn="tl">
                    <a:srgbClr val="000000"/>
                  </a:outerShdw>
                </a:effectLst>
                <a:latin typeface="Gill Sans" charset="0"/>
                <a:sym typeface="Gill Sans" charset="0"/>
              </a:endParaRPr>
            </a:p>
          </p:txBody>
        </p:sp>
        <p:sp>
          <p:nvSpPr>
            <p:cNvPr id="33" name="AutoShape 121"/>
            <p:cNvSpPr>
              <a:spLocks/>
            </p:cNvSpPr>
            <p:nvPr/>
          </p:nvSpPr>
          <p:spPr bwMode="auto">
            <a:xfrm>
              <a:off x="5542757" y="2785269"/>
              <a:ext cx="65088" cy="650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9200" y="0"/>
                  </a:moveTo>
                  <a:cubicBezTo>
                    <a:pt x="8596" y="0"/>
                    <a:pt x="0" y="8596"/>
                    <a:pt x="0" y="19195"/>
                  </a:cubicBezTo>
                  <a:lnTo>
                    <a:pt x="0" y="19199"/>
                  </a:lnTo>
                  <a:cubicBezTo>
                    <a:pt x="0" y="20524"/>
                    <a:pt x="1068" y="21599"/>
                    <a:pt x="2400" y="21599"/>
                  </a:cubicBezTo>
                  <a:cubicBezTo>
                    <a:pt x="3721" y="21599"/>
                    <a:pt x="4800" y="20524"/>
                    <a:pt x="4800" y="19199"/>
                  </a:cubicBezTo>
                  <a:lnTo>
                    <a:pt x="4800" y="19195"/>
                  </a:lnTo>
                  <a:cubicBezTo>
                    <a:pt x="4800" y="11247"/>
                    <a:pt x="11240" y="4799"/>
                    <a:pt x="19200" y="4799"/>
                  </a:cubicBezTo>
                  <a:cubicBezTo>
                    <a:pt x="20521" y="4799"/>
                    <a:pt x="21600" y="3724"/>
                    <a:pt x="21600" y="2399"/>
                  </a:cubicBezTo>
                  <a:cubicBezTo>
                    <a:pt x="21600" y="1075"/>
                    <a:pt x="20521" y="0"/>
                    <a:pt x="19200" y="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a:solidFill>
                  <a:srgbClr val="FFFFFF"/>
                </a:solidFill>
                <a:effectLst>
                  <a:outerShdw blurRad="38100" dist="38100" dir="2700000" algn="tl">
                    <a:srgbClr val="000000"/>
                  </a:outerShdw>
                </a:effectLst>
                <a:latin typeface="Gill Sans" charset="0"/>
                <a:sym typeface="Gill Sans" charset="0"/>
              </a:endParaRPr>
            </a:p>
          </p:txBody>
        </p:sp>
        <p:sp>
          <p:nvSpPr>
            <p:cNvPr id="34" name="AutoShape 122"/>
            <p:cNvSpPr>
              <a:spLocks/>
            </p:cNvSpPr>
            <p:nvPr/>
          </p:nvSpPr>
          <p:spPr bwMode="auto">
            <a:xfrm>
              <a:off x="5368132" y="2625725"/>
              <a:ext cx="465138" cy="39131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49" y="19199"/>
                  </a:moveTo>
                  <a:cubicBezTo>
                    <a:pt x="20249" y="19642"/>
                    <a:pt x="19948" y="19999"/>
                    <a:pt x="19575" y="19999"/>
                  </a:cubicBezTo>
                  <a:lnTo>
                    <a:pt x="2024" y="19999"/>
                  </a:lnTo>
                  <a:cubicBezTo>
                    <a:pt x="1651" y="19999"/>
                    <a:pt x="1349" y="19642"/>
                    <a:pt x="1349" y="19199"/>
                  </a:cubicBezTo>
                  <a:lnTo>
                    <a:pt x="1349" y="7200"/>
                  </a:lnTo>
                  <a:cubicBezTo>
                    <a:pt x="1349" y="6809"/>
                    <a:pt x="1588" y="6475"/>
                    <a:pt x="1914" y="6411"/>
                  </a:cubicBezTo>
                  <a:lnTo>
                    <a:pt x="5588" y="5684"/>
                  </a:lnTo>
                  <a:lnTo>
                    <a:pt x="6797" y="2103"/>
                  </a:lnTo>
                  <a:cubicBezTo>
                    <a:pt x="6900" y="1799"/>
                    <a:pt x="7148" y="1600"/>
                    <a:pt x="7424" y="1600"/>
                  </a:cubicBezTo>
                  <a:lnTo>
                    <a:pt x="14174" y="1600"/>
                  </a:lnTo>
                  <a:cubicBezTo>
                    <a:pt x="14450" y="1600"/>
                    <a:pt x="14698" y="1799"/>
                    <a:pt x="14801" y="2103"/>
                  </a:cubicBezTo>
                  <a:lnTo>
                    <a:pt x="16010" y="5684"/>
                  </a:lnTo>
                  <a:lnTo>
                    <a:pt x="19685" y="6411"/>
                  </a:lnTo>
                  <a:cubicBezTo>
                    <a:pt x="20011" y="6475"/>
                    <a:pt x="20249" y="6809"/>
                    <a:pt x="20249" y="7200"/>
                  </a:cubicBezTo>
                  <a:cubicBezTo>
                    <a:pt x="20249" y="7200"/>
                    <a:pt x="20249" y="19199"/>
                    <a:pt x="20249" y="19199"/>
                  </a:cubicBezTo>
                  <a:close/>
                  <a:moveTo>
                    <a:pt x="19907" y="4832"/>
                  </a:moveTo>
                  <a:lnTo>
                    <a:pt x="16981" y="4254"/>
                  </a:lnTo>
                  <a:lnTo>
                    <a:pt x="16054" y="1507"/>
                  </a:lnTo>
                  <a:cubicBezTo>
                    <a:pt x="15745" y="591"/>
                    <a:pt x="15006" y="0"/>
                    <a:pt x="14174" y="0"/>
                  </a:cubicBezTo>
                  <a:lnTo>
                    <a:pt x="7424" y="0"/>
                  </a:lnTo>
                  <a:cubicBezTo>
                    <a:pt x="6593" y="0"/>
                    <a:pt x="5854" y="591"/>
                    <a:pt x="5543" y="1509"/>
                  </a:cubicBezTo>
                  <a:lnTo>
                    <a:pt x="4618" y="4254"/>
                  </a:lnTo>
                  <a:lnTo>
                    <a:pt x="1692" y="4832"/>
                  </a:lnTo>
                  <a:cubicBezTo>
                    <a:pt x="711" y="5025"/>
                    <a:pt x="0" y="6020"/>
                    <a:pt x="0" y="7200"/>
                  </a:cubicBezTo>
                  <a:lnTo>
                    <a:pt x="0" y="19199"/>
                  </a:lnTo>
                  <a:cubicBezTo>
                    <a:pt x="0" y="20523"/>
                    <a:pt x="908" y="21600"/>
                    <a:pt x="2024" y="21600"/>
                  </a:cubicBezTo>
                  <a:lnTo>
                    <a:pt x="19575" y="21600"/>
                  </a:lnTo>
                  <a:cubicBezTo>
                    <a:pt x="20691" y="21600"/>
                    <a:pt x="21600" y="20523"/>
                    <a:pt x="21600" y="19199"/>
                  </a:cubicBezTo>
                  <a:lnTo>
                    <a:pt x="21600" y="7200"/>
                  </a:lnTo>
                  <a:cubicBezTo>
                    <a:pt x="21600" y="6020"/>
                    <a:pt x="20888" y="5025"/>
                    <a:pt x="19907" y="4832"/>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a:solidFill>
                  <a:srgbClr val="FFFFFF"/>
                </a:solidFill>
                <a:effectLst>
                  <a:outerShdw blurRad="38100" dist="38100" dir="2700000" algn="tl">
                    <a:srgbClr val="000000"/>
                  </a:outerShdw>
                </a:effectLst>
                <a:latin typeface="Gill Sans" charset="0"/>
                <a:sym typeface="Gill Sans" charset="0"/>
              </a:endParaRPr>
            </a:p>
          </p:txBody>
        </p:sp>
      </p:grpSp>
      <p:sp>
        <p:nvSpPr>
          <p:cNvPr id="36" name="Oval 10"/>
          <p:cNvSpPr>
            <a:spLocks noChangeArrowheads="1"/>
          </p:cNvSpPr>
          <p:nvPr/>
        </p:nvSpPr>
        <p:spPr bwMode="auto">
          <a:xfrm>
            <a:off x="5482973" y="3111080"/>
            <a:ext cx="1216657" cy="1217511"/>
          </a:xfrm>
          <a:prstGeom prst="ellipse">
            <a:avLst/>
          </a:pr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nvGrpSpPr>
          <p:cNvPr id="37" name="Group 44"/>
          <p:cNvGrpSpPr/>
          <p:nvPr/>
        </p:nvGrpSpPr>
        <p:grpSpPr>
          <a:xfrm>
            <a:off x="5815870" y="3470597"/>
            <a:ext cx="550862" cy="498475"/>
            <a:chOff x="5329238" y="1931988"/>
            <a:chExt cx="550862" cy="498475"/>
          </a:xfrm>
          <a:solidFill>
            <a:schemeClr val="bg1"/>
          </a:solidFill>
        </p:grpSpPr>
        <p:sp>
          <p:nvSpPr>
            <p:cNvPr id="38" name="Freeform 5"/>
            <p:cNvSpPr>
              <a:spLocks noEditPoints="1"/>
            </p:cNvSpPr>
            <p:nvPr/>
          </p:nvSpPr>
          <p:spPr bwMode="auto">
            <a:xfrm>
              <a:off x="5462588" y="2284413"/>
              <a:ext cx="53975" cy="146050"/>
            </a:xfrm>
            <a:custGeom>
              <a:avLst/>
              <a:gdLst>
                <a:gd name="T0" fmla="*/ 3 w 14"/>
                <a:gd name="T1" fmla="*/ 10 h 38"/>
                <a:gd name="T2" fmla="*/ 0 w 14"/>
                <a:gd name="T3" fmla="*/ 15 h 38"/>
                <a:gd name="T4" fmla="*/ 0 w 14"/>
                <a:gd name="T5" fmla="*/ 38 h 38"/>
                <a:gd name="T6" fmla="*/ 14 w 14"/>
                <a:gd name="T7" fmla="*/ 38 h 38"/>
                <a:gd name="T8" fmla="*/ 14 w 14"/>
                <a:gd name="T9" fmla="*/ 2 h 38"/>
                <a:gd name="T10" fmla="*/ 11 w 14"/>
                <a:gd name="T11" fmla="*/ 1 h 38"/>
                <a:gd name="T12" fmla="*/ 3 w 14"/>
                <a:gd name="T13" fmla="*/ 10 h 38"/>
                <a:gd name="T14" fmla="*/ 3 w 14"/>
                <a:gd name="T15" fmla="*/ 10 h 38"/>
                <a:gd name="T16" fmla="*/ 3 w 14"/>
                <a:gd name="T17" fmla="*/ 1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38">
                  <a:moveTo>
                    <a:pt x="3" y="10"/>
                  </a:moveTo>
                  <a:cubicBezTo>
                    <a:pt x="1" y="11"/>
                    <a:pt x="0" y="13"/>
                    <a:pt x="0" y="15"/>
                  </a:cubicBezTo>
                  <a:cubicBezTo>
                    <a:pt x="0" y="38"/>
                    <a:pt x="0" y="38"/>
                    <a:pt x="0" y="38"/>
                  </a:cubicBezTo>
                  <a:cubicBezTo>
                    <a:pt x="14" y="38"/>
                    <a:pt x="14" y="38"/>
                    <a:pt x="14" y="38"/>
                  </a:cubicBezTo>
                  <a:cubicBezTo>
                    <a:pt x="14" y="2"/>
                    <a:pt x="14" y="2"/>
                    <a:pt x="14" y="2"/>
                  </a:cubicBezTo>
                  <a:cubicBezTo>
                    <a:pt x="14" y="0"/>
                    <a:pt x="13" y="0"/>
                    <a:pt x="11" y="1"/>
                  </a:cubicBezTo>
                  <a:lnTo>
                    <a:pt x="3" y="10"/>
                  </a:lnTo>
                  <a:close/>
                  <a:moveTo>
                    <a:pt x="3" y="10"/>
                  </a:moveTo>
                  <a:cubicBezTo>
                    <a:pt x="3" y="10"/>
                    <a:pt x="3" y="10"/>
                    <a:pt x="3" y="10"/>
                  </a:cubicBezTo>
                </a:path>
              </a:pathLst>
            </a:custGeom>
            <a:grpFill/>
            <a:ln>
              <a:noFill/>
            </a:ln>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39" name="Freeform 6"/>
            <p:cNvSpPr>
              <a:spLocks noEditPoints="1"/>
            </p:cNvSpPr>
            <p:nvPr/>
          </p:nvSpPr>
          <p:spPr bwMode="auto">
            <a:xfrm>
              <a:off x="5688013" y="2200275"/>
              <a:ext cx="49212" cy="230188"/>
            </a:xfrm>
            <a:custGeom>
              <a:avLst/>
              <a:gdLst>
                <a:gd name="T0" fmla="*/ 2 w 13"/>
                <a:gd name="T1" fmla="*/ 10 h 60"/>
                <a:gd name="T2" fmla="*/ 0 w 13"/>
                <a:gd name="T3" fmla="*/ 15 h 60"/>
                <a:gd name="T4" fmla="*/ 0 w 13"/>
                <a:gd name="T5" fmla="*/ 60 h 60"/>
                <a:gd name="T6" fmla="*/ 13 w 13"/>
                <a:gd name="T7" fmla="*/ 60 h 60"/>
                <a:gd name="T8" fmla="*/ 13 w 13"/>
                <a:gd name="T9" fmla="*/ 2 h 60"/>
                <a:gd name="T10" fmla="*/ 11 w 13"/>
                <a:gd name="T11" fmla="*/ 1 h 60"/>
                <a:gd name="T12" fmla="*/ 2 w 13"/>
                <a:gd name="T13" fmla="*/ 10 h 60"/>
                <a:gd name="T14" fmla="*/ 2 w 13"/>
                <a:gd name="T15" fmla="*/ 10 h 60"/>
                <a:gd name="T16" fmla="*/ 2 w 13"/>
                <a:gd name="T17" fmla="*/ 1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60">
                  <a:moveTo>
                    <a:pt x="2" y="10"/>
                  </a:moveTo>
                  <a:cubicBezTo>
                    <a:pt x="1" y="11"/>
                    <a:pt x="0" y="14"/>
                    <a:pt x="0" y="15"/>
                  </a:cubicBezTo>
                  <a:cubicBezTo>
                    <a:pt x="0" y="60"/>
                    <a:pt x="0" y="60"/>
                    <a:pt x="0" y="60"/>
                  </a:cubicBezTo>
                  <a:cubicBezTo>
                    <a:pt x="13" y="60"/>
                    <a:pt x="13" y="60"/>
                    <a:pt x="13" y="60"/>
                  </a:cubicBezTo>
                  <a:cubicBezTo>
                    <a:pt x="13" y="2"/>
                    <a:pt x="13" y="2"/>
                    <a:pt x="13" y="2"/>
                  </a:cubicBezTo>
                  <a:cubicBezTo>
                    <a:pt x="13" y="0"/>
                    <a:pt x="12" y="0"/>
                    <a:pt x="11" y="1"/>
                  </a:cubicBezTo>
                  <a:lnTo>
                    <a:pt x="2" y="10"/>
                  </a:lnTo>
                  <a:close/>
                  <a:moveTo>
                    <a:pt x="2" y="10"/>
                  </a:moveTo>
                  <a:cubicBezTo>
                    <a:pt x="2" y="10"/>
                    <a:pt x="2" y="10"/>
                    <a:pt x="2" y="10"/>
                  </a:cubicBezTo>
                </a:path>
              </a:pathLst>
            </a:custGeom>
            <a:grpFill/>
            <a:ln>
              <a:noFill/>
            </a:ln>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40" name="Freeform 7"/>
            <p:cNvSpPr>
              <a:spLocks noEditPoints="1"/>
            </p:cNvSpPr>
            <p:nvPr/>
          </p:nvSpPr>
          <p:spPr bwMode="auto">
            <a:xfrm>
              <a:off x="5761038" y="2127250"/>
              <a:ext cx="49212" cy="303213"/>
            </a:xfrm>
            <a:custGeom>
              <a:avLst/>
              <a:gdLst>
                <a:gd name="T0" fmla="*/ 3 w 13"/>
                <a:gd name="T1" fmla="*/ 9 h 79"/>
                <a:gd name="T2" fmla="*/ 0 w 13"/>
                <a:gd name="T3" fmla="*/ 15 h 79"/>
                <a:gd name="T4" fmla="*/ 0 w 13"/>
                <a:gd name="T5" fmla="*/ 79 h 79"/>
                <a:gd name="T6" fmla="*/ 13 w 13"/>
                <a:gd name="T7" fmla="*/ 79 h 79"/>
                <a:gd name="T8" fmla="*/ 13 w 13"/>
                <a:gd name="T9" fmla="*/ 2 h 79"/>
                <a:gd name="T10" fmla="*/ 11 w 13"/>
                <a:gd name="T11" fmla="*/ 1 h 79"/>
                <a:gd name="T12" fmla="*/ 3 w 13"/>
                <a:gd name="T13" fmla="*/ 9 h 79"/>
                <a:gd name="T14" fmla="*/ 3 w 13"/>
                <a:gd name="T15" fmla="*/ 9 h 79"/>
                <a:gd name="T16" fmla="*/ 3 w 13"/>
                <a:gd name="T17" fmla="*/ 9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79">
                  <a:moveTo>
                    <a:pt x="3" y="9"/>
                  </a:moveTo>
                  <a:cubicBezTo>
                    <a:pt x="1" y="11"/>
                    <a:pt x="0" y="13"/>
                    <a:pt x="0" y="15"/>
                  </a:cubicBezTo>
                  <a:cubicBezTo>
                    <a:pt x="0" y="79"/>
                    <a:pt x="0" y="79"/>
                    <a:pt x="0" y="79"/>
                  </a:cubicBezTo>
                  <a:cubicBezTo>
                    <a:pt x="13" y="79"/>
                    <a:pt x="13" y="79"/>
                    <a:pt x="13" y="79"/>
                  </a:cubicBezTo>
                  <a:cubicBezTo>
                    <a:pt x="13" y="2"/>
                    <a:pt x="13" y="2"/>
                    <a:pt x="13" y="2"/>
                  </a:cubicBezTo>
                  <a:cubicBezTo>
                    <a:pt x="13" y="1"/>
                    <a:pt x="12" y="0"/>
                    <a:pt x="11" y="1"/>
                  </a:cubicBezTo>
                  <a:lnTo>
                    <a:pt x="3" y="9"/>
                  </a:lnTo>
                  <a:close/>
                  <a:moveTo>
                    <a:pt x="3" y="9"/>
                  </a:moveTo>
                  <a:cubicBezTo>
                    <a:pt x="3" y="9"/>
                    <a:pt x="3" y="9"/>
                    <a:pt x="3" y="9"/>
                  </a:cubicBezTo>
                </a:path>
              </a:pathLst>
            </a:custGeom>
            <a:grpFill/>
            <a:ln>
              <a:noFill/>
            </a:ln>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41" name="Freeform 8"/>
            <p:cNvSpPr>
              <a:spLocks noEditPoints="1"/>
            </p:cNvSpPr>
            <p:nvPr/>
          </p:nvSpPr>
          <p:spPr bwMode="auto">
            <a:xfrm>
              <a:off x="5611813" y="2273300"/>
              <a:ext cx="53975" cy="157163"/>
            </a:xfrm>
            <a:custGeom>
              <a:avLst/>
              <a:gdLst>
                <a:gd name="T0" fmla="*/ 3 w 14"/>
                <a:gd name="T1" fmla="*/ 10 h 41"/>
                <a:gd name="T2" fmla="*/ 2 w 14"/>
                <a:gd name="T3" fmla="*/ 11 h 41"/>
                <a:gd name="T4" fmla="*/ 0 w 14"/>
                <a:gd name="T5" fmla="*/ 16 h 41"/>
                <a:gd name="T6" fmla="*/ 0 w 14"/>
                <a:gd name="T7" fmla="*/ 41 h 41"/>
                <a:gd name="T8" fmla="*/ 14 w 14"/>
                <a:gd name="T9" fmla="*/ 41 h 41"/>
                <a:gd name="T10" fmla="*/ 14 w 14"/>
                <a:gd name="T11" fmla="*/ 3 h 41"/>
                <a:gd name="T12" fmla="*/ 11 w 14"/>
                <a:gd name="T13" fmla="*/ 2 h 41"/>
                <a:gd name="T14" fmla="*/ 3 w 14"/>
                <a:gd name="T15" fmla="*/ 10 h 41"/>
                <a:gd name="T16" fmla="*/ 3 w 14"/>
                <a:gd name="T17" fmla="*/ 10 h 41"/>
                <a:gd name="T18" fmla="*/ 3 w 14"/>
                <a:gd name="T19" fmla="*/ 1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41">
                  <a:moveTo>
                    <a:pt x="3" y="10"/>
                  </a:moveTo>
                  <a:cubicBezTo>
                    <a:pt x="3" y="10"/>
                    <a:pt x="2" y="11"/>
                    <a:pt x="2" y="11"/>
                  </a:cubicBezTo>
                  <a:cubicBezTo>
                    <a:pt x="1" y="12"/>
                    <a:pt x="0" y="14"/>
                    <a:pt x="0" y="16"/>
                  </a:cubicBezTo>
                  <a:cubicBezTo>
                    <a:pt x="0" y="41"/>
                    <a:pt x="0" y="41"/>
                    <a:pt x="0" y="41"/>
                  </a:cubicBezTo>
                  <a:cubicBezTo>
                    <a:pt x="14" y="41"/>
                    <a:pt x="14" y="41"/>
                    <a:pt x="14" y="41"/>
                  </a:cubicBezTo>
                  <a:cubicBezTo>
                    <a:pt x="14" y="3"/>
                    <a:pt x="14" y="3"/>
                    <a:pt x="14" y="3"/>
                  </a:cubicBezTo>
                  <a:cubicBezTo>
                    <a:pt x="14" y="1"/>
                    <a:pt x="13" y="0"/>
                    <a:pt x="11" y="2"/>
                  </a:cubicBezTo>
                  <a:lnTo>
                    <a:pt x="3" y="10"/>
                  </a:lnTo>
                  <a:close/>
                  <a:moveTo>
                    <a:pt x="3" y="10"/>
                  </a:moveTo>
                  <a:cubicBezTo>
                    <a:pt x="3" y="10"/>
                    <a:pt x="3" y="10"/>
                    <a:pt x="3" y="10"/>
                  </a:cubicBezTo>
                </a:path>
              </a:pathLst>
            </a:custGeom>
            <a:grpFill/>
            <a:ln>
              <a:noFill/>
            </a:ln>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42" name="Freeform 9"/>
            <p:cNvSpPr>
              <a:spLocks noEditPoints="1"/>
            </p:cNvSpPr>
            <p:nvPr/>
          </p:nvSpPr>
          <p:spPr bwMode="auto">
            <a:xfrm>
              <a:off x="5538788" y="2279650"/>
              <a:ext cx="49212" cy="150813"/>
            </a:xfrm>
            <a:custGeom>
              <a:avLst/>
              <a:gdLst>
                <a:gd name="T0" fmla="*/ 2 w 13"/>
                <a:gd name="T1" fmla="*/ 1 h 39"/>
                <a:gd name="T2" fmla="*/ 0 w 13"/>
                <a:gd name="T3" fmla="*/ 2 h 39"/>
                <a:gd name="T4" fmla="*/ 0 w 13"/>
                <a:gd name="T5" fmla="*/ 39 h 39"/>
                <a:gd name="T6" fmla="*/ 13 w 13"/>
                <a:gd name="T7" fmla="*/ 39 h 39"/>
                <a:gd name="T8" fmla="*/ 13 w 13"/>
                <a:gd name="T9" fmla="*/ 16 h 39"/>
                <a:gd name="T10" fmla="*/ 11 w 13"/>
                <a:gd name="T11" fmla="*/ 10 h 39"/>
                <a:gd name="T12" fmla="*/ 9 w 13"/>
                <a:gd name="T13" fmla="*/ 8 h 39"/>
                <a:gd name="T14" fmla="*/ 2 w 13"/>
                <a:gd name="T15" fmla="*/ 1 h 39"/>
                <a:gd name="T16" fmla="*/ 2 w 13"/>
                <a:gd name="T17" fmla="*/ 1 h 39"/>
                <a:gd name="T18" fmla="*/ 2 w 13"/>
                <a:gd name="T19" fmla="*/ 1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 h="39">
                  <a:moveTo>
                    <a:pt x="2" y="1"/>
                  </a:moveTo>
                  <a:cubicBezTo>
                    <a:pt x="1" y="0"/>
                    <a:pt x="0" y="0"/>
                    <a:pt x="0" y="2"/>
                  </a:cubicBezTo>
                  <a:cubicBezTo>
                    <a:pt x="0" y="39"/>
                    <a:pt x="0" y="39"/>
                    <a:pt x="0" y="39"/>
                  </a:cubicBezTo>
                  <a:cubicBezTo>
                    <a:pt x="13" y="39"/>
                    <a:pt x="13" y="39"/>
                    <a:pt x="13" y="39"/>
                  </a:cubicBezTo>
                  <a:cubicBezTo>
                    <a:pt x="13" y="16"/>
                    <a:pt x="13" y="16"/>
                    <a:pt x="13" y="16"/>
                  </a:cubicBezTo>
                  <a:cubicBezTo>
                    <a:pt x="13" y="14"/>
                    <a:pt x="12" y="11"/>
                    <a:pt x="11" y="10"/>
                  </a:cubicBezTo>
                  <a:cubicBezTo>
                    <a:pt x="9" y="8"/>
                    <a:pt x="9" y="8"/>
                    <a:pt x="9" y="8"/>
                  </a:cubicBezTo>
                  <a:lnTo>
                    <a:pt x="2" y="1"/>
                  </a:lnTo>
                  <a:close/>
                  <a:moveTo>
                    <a:pt x="2" y="1"/>
                  </a:moveTo>
                  <a:cubicBezTo>
                    <a:pt x="2" y="1"/>
                    <a:pt x="2" y="1"/>
                    <a:pt x="2" y="1"/>
                  </a:cubicBezTo>
                </a:path>
              </a:pathLst>
            </a:custGeom>
            <a:grpFill/>
            <a:ln>
              <a:noFill/>
            </a:ln>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43" name="Freeform 10"/>
            <p:cNvSpPr>
              <a:spLocks noEditPoints="1"/>
            </p:cNvSpPr>
            <p:nvPr/>
          </p:nvSpPr>
          <p:spPr bwMode="auto">
            <a:xfrm>
              <a:off x="5381625" y="2357438"/>
              <a:ext cx="58737" cy="73025"/>
            </a:xfrm>
            <a:custGeom>
              <a:avLst/>
              <a:gdLst>
                <a:gd name="T0" fmla="*/ 7 w 15"/>
                <a:gd name="T1" fmla="*/ 8 h 19"/>
                <a:gd name="T2" fmla="*/ 2 w 15"/>
                <a:gd name="T3" fmla="*/ 12 h 19"/>
                <a:gd name="T4" fmla="*/ 0 w 15"/>
                <a:gd name="T5" fmla="*/ 17 h 19"/>
                <a:gd name="T6" fmla="*/ 0 w 15"/>
                <a:gd name="T7" fmla="*/ 19 h 19"/>
                <a:gd name="T8" fmla="*/ 15 w 15"/>
                <a:gd name="T9" fmla="*/ 19 h 19"/>
                <a:gd name="T10" fmla="*/ 15 w 15"/>
                <a:gd name="T11" fmla="*/ 2 h 19"/>
                <a:gd name="T12" fmla="*/ 13 w 15"/>
                <a:gd name="T13" fmla="*/ 1 h 19"/>
                <a:gd name="T14" fmla="*/ 7 w 15"/>
                <a:gd name="T15" fmla="*/ 8 h 19"/>
                <a:gd name="T16" fmla="*/ 7 w 15"/>
                <a:gd name="T17" fmla="*/ 8 h 19"/>
                <a:gd name="T18" fmla="*/ 7 w 15"/>
                <a:gd name="T19" fmla="*/ 8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19">
                  <a:moveTo>
                    <a:pt x="7" y="8"/>
                  </a:moveTo>
                  <a:cubicBezTo>
                    <a:pt x="2" y="12"/>
                    <a:pt x="2" y="12"/>
                    <a:pt x="2" y="12"/>
                  </a:cubicBezTo>
                  <a:cubicBezTo>
                    <a:pt x="1" y="13"/>
                    <a:pt x="0" y="15"/>
                    <a:pt x="0" y="17"/>
                  </a:cubicBezTo>
                  <a:cubicBezTo>
                    <a:pt x="0" y="19"/>
                    <a:pt x="0" y="19"/>
                    <a:pt x="0" y="19"/>
                  </a:cubicBezTo>
                  <a:cubicBezTo>
                    <a:pt x="15" y="19"/>
                    <a:pt x="15" y="19"/>
                    <a:pt x="15" y="19"/>
                  </a:cubicBezTo>
                  <a:cubicBezTo>
                    <a:pt x="15" y="2"/>
                    <a:pt x="15" y="2"/>
                    <a:pt x="15" y="2"/>
                  </a:cubicBezTo>
                  <a:cubicBezTo>
                    <a:pt x="15" y="1"/>
                    <a:pt x="14" y="0"/>
                    <a:pt x="13" y="1"/>
                  </a:cubicBezTo>
                  <a:lnTo>
                    <a:pt x="7" y="8"/>
                  </a:lnTo>
                  <a:close/>
                  <a:moveTo>
                    <a:pt x="7" y="8"/>
                  </a:moveTo>
                  <a:cubicBezTo>
                    <a:pt x="7" y="8"/>
                    <a:pt x="7" y="8"/>
                    <a:pt x="7" y="8"/>
                  </a:cubicBezTo>
                </a:path>
              </a:pathLst>
            </a:custGeom>
            <a:grpFill/>
            <a:ln>
              <a:noFill/>
            </a:ln>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sp>
          <p:nvSpPr>
            <p:cNvPr id="44" name="Freeform 11"/>
            <p:cNvSpPr>
              <a:spLocks noEditPoints="1"/>
            </p:cNvSpPr>
            <p:nvPr/>
          </p:nvSpPr>
          <p:spPr bwMode="auto">
            <a:xfrm>
              <a:off x="5329238" y="1931988"/>
              <a:ext cx="550862" cy="414338"/>
            </a:xfrm>
            <a:custGeom>
              <a:avLst/>
              <a:gdLst>
                <a:gd name="T0" fmla="*/ 142 w 144"/>
                <a:gd name="T1" fmla="*/ 53 h 108"/>
                <a:gd name="T2" fmla="*/ 144 w 144"/>
                <a:gd name="T3" fmla="*/ 52 h 108"/>
                <a:gd name="T4" fmla="*/ 144 w 144"/>
                <a:gd name="T5" fmla="*/ 6 h 108"/>
                <a:gd name="T6" fmla="*/ 138 w 144"/>
                <a:gd name="T7" fmla="*/ 0 h 108"/>
                <a:gd name="T8" fmla="*/ 92 w 144"/>
                <a:gd name="T9" fmla="*/ 0 h 108"/>
                <a:gd name="T10" fmla="*/ 91 w 144"/>
                <a:gd name="T11" fmla="*/ 2 h 108"/>
                <a:gd name="T12" fmla="*/ 108 w 144"/>
                <a:gd name="T13" fmla="*/ 18 h 108"/>
                <a:gd name="T14" fmla="*/ 101 w 144"/>
                <a:gd name="T15" fmla="*/ 25 h 108"/>
                <a:gd name="T16" fmla="*/ 70 w 144"/>
                <a:gd name="T17" fmla="*/ 56 h 108"/>
                <a:gd name="T18" fmla="*/ 54 w 144"/>
                <a:gd name="T19" fmla="*/ 39 h 108"/>
                <a:gd name="T20" fmla="*/ 50 w 144"/>
                <a:gd name="T21" fmla="*/ 39 h 108"/>
                <a:gd name="T22" fmla="*/ 5 w 144"/>
                <a:gd name="T23" fmla="*/ 84 h 108"/>
                <a:gd name="T24" fmla="*/ 5 w 144"/>
                <a:gd name="T25" fmla="*/ 103 h 108"/>
                <a:gd name="T26" fmla="*/ 5 w 144"/>
                <a:gd name="T27" fmla="*/ 103 h 108"/>
                <a:gd name="T28" fmla="*/ 23 w 144"/>
                <a:gd name="T29" fmla="*/ 103 h 108"/>
                <a:gd name="T30" fmla="*/ 52 w 144"/>
                <a:gd name="T31" fmla="*/ 74 h 108"/>
                <a:gd name="T32" fmla="*/ 68 w 144"/>
                <a:gd name="T33" fmla="*/ 90 h 108"/>
                <a:gd name="T34" fmla="*/ 73 w 144"/>
                <a:gd name="T35" fmla="*/ 90 h 108"/>
                <a:gd name="T36" fmla="*/ 126 w 144"/>
                <a:gd name="T37" fmla="*/ 37 h 108"/>
                <a:gd name="T38" fmla="*/ 142 w 144"/>
                <a:gd name="T39" fmla="*/ 53 h 108"/>
                <a:gd name="T40" fmla="*/ 142 w 144"/>
                <a:gd name="T41" fmla="*/ 53 h 108"/>
                <a:gd name="T42" fmla="*/ 142 w 144"/>
                <a:gd name="T43" fmla="*/ 53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44" h="108">
                  <a:moveTo>
                    <a:pt x="142" y="53"/>
                  </a:moveTo>
                  <a:cubicBezTo>
                    <a:pt x="143" y="54"/>
                    <a:pt x="144" y="54"/>
                    <a:pt x="144" y="52"/>
                  </a:cubicBezTo>
                  <a:cubicBezTo>
                    <a:pt x="144" y="6"/>
                    <a:pt x="144" y="6"/>
                    <a:pt x="144" y="6"/>
                  </a:cubicBezTo>
                  <a:cubicBezTo>
                    <a:pt x="144" y="3"/>
                    <a:pt x="141" y="0"/>
                    <a:pt x="138" y="0"/>
                  </a:cubicBezTo>
                  <a:cubicBezTo>
                    <a:pt x="92" y="0"/>
                    <a:pt x="92" y="0"/>
                    <a:pt x="92" y="0"/>
                  </a:cubicBezTo>
                  <a:cubicBezTo>
                    <a:pt x="91" y="0"/>
                    <a:pt x="90" y="1"/>
                    <a:pt x="91" y="2"/>
                  </a:cubicBezTo>
                  <a:cubicBezTo>
                    <a:pt x="108" y="18"/>
                    <a:pt x="108" y="18"/>
                    <a:pt x="108" y="18"/>
                  </a:cubicBezTo>
                  <a:cubicBezTo>
                    <a:pt x="101" y="25"/>
                    <a:pt x="101" y="25"/>
                    <a:pt x="101" y="25"/>
                  </a:cubicBezTo>
                  <a:cubicBezTo>
                    <a:pt x="70" y="56"/>
                    <a:pt x="70" y="56"/>
                    <a:pt x="70" y="56"/>
                  </a:cubicBezTo>
                  <a:cubicBezTo>
                    <a:pt x="54" y="39"/>
                    <a:pt x="54" y="39"/>
                    <a:pt x="54" y="39"/>
                  </a:cubicBezTo>
                  <a:cubicBezTo>
                    <a:pt x="53" y="38"/>
                    <a:pt x="51" y="38"/>
                    <a:pt x="50" y="39"/>
                  </a:cubicBezTo>
                  <a:cubicBezTo>
                    <a:pt x="5" y="84"/>
                    <a:pt x="5" y="84"/>
                    <a:pt x="5" y="84"/>
                  </a:cubicBezTo>
                  <a:cubicBezTo>
                    <a:pt x="0" y="89"/>
                    <a:pt x="0" y="98"/>
                    <a:pt x="5" y="103"/>
                  </a:cubicBezTo>
                  <a:cubicBezTo>
                    <a:pt x="5" y="103"/>
                    <a:pt x="5" y="103"/>
                    <a:pt x="5" y="103"/>
                  </a:cubicBezTo>
                  <a:cubicBezTo>
                    <a:pt x="10" y="108"/>
                    <a:pt x="18" y="108"/>
                    <a:pt x="23" y="103"/>
                  </a:cubicBezTo>
                  <a:cubicBezTo>
                    <a:pt x="52" y="74"/>
                    <a:pt x="52" y="74"/>
                    <a:pt x="52" y="74"/>
                  </a:cubicBezTo>
                  <a:cubicBezTo>
                    <a:pt x="68" y="90"/>
                    <a:pt x="68" y="90"/>
                    <a:pt x="68" y="90"/>
                  </a:cubicBezTo>
                  <a:cubicBezTo>
                    <a:pt x="69" y="91"/>
                    <a:pt x="71" y="91"/>
                    <a:pt x="73" y="90"/>
                  </a:cubicBezTo>
                  <a:cubicBezTo>
                    <a:pt x="126" y="37"/>
                    <a:pt x="126" y="37"/>
                    <a:pt x="126" y="37"/>
                  </a:cubicBezTo>
                  <a:lnTo>
                    <a:pt x="142" y="53"/>
                  </a:lnTo>
                  <a:close/>
                  <a:moveTo>
                    <a:pt x="142" y="53"/>
                  </a:moveTo>
                  <a:cubicBezTo>
                    <a:pt x="142" y="53"/>
                    <a:pt x="142" y="53"/>
                    <a:pt x="142" y="53"/>
                  </a:cubicBezTo>
                </a:path>
              </a:pathLst>
            </a:custGeom>
            <a:grpFill/>
            <a:ln>
              <a:noFill/>
            </a:ln>
          </p:spPr>
          <p:txBody>
            <a:bodyPr vert="horz" wrap="square" lIns="91440" tIns="45720" rIns="91440" bIns="45720" numCol="1" anchor="t" anchorCtr="0" compatLnSpc="1">
              <a:prstTxWarp prst="textNoShape">
                <a:avLst/>
              </a:prstTxWarp>
            </a:bodyPr>
            <a:lstStyle/>
            <a:p>
              <a:endParaRPr lang="en-GB">
                <a:solidFill>
                  <a:prstClr val="black"/>
                </a:solidFill>
              </a:endParaRPr>
            </a:p>
          </p:txBody>
        </p:sp>
      </p:grpSp>
      <p:grpSp>
        <p:nvGrpSpPr>
          <p:cNvPr id="45" name="Group 39"/>
          <p:cNvGrpSpPr/>
          <p:nvPr/>
        </p:nvGrpSpPr>
        <p:grpSpPr>
          <a:xfrm>
            <a:off x="8311520" y="2338409"/>
            <a:ext cx="277647" cy="276819"/>
            <a:chOff x="2138511" y="2464802"/>
            <a:chExt cx="354012" cy="352956"/>
          </a:xfrm>
          <a:solidFill>
            <a:schemeClr val="accent1"/>
          </a:solidFill>
        </p:grpSpPr>
        <p:sp>
          <p:nvSpPr>
            <p:cNvPr id="46" name="Oval 52"/>
            <p:cNvSpPr>
              <a:spLocks noChangeArrowheads="1"/>
            </p:cNvSpPr>
            <p:nvPr/>
          </p:nvSpPr>
          <p:spPr bwMode="auto">
            <a:xfrm>
              <a:off x="2229830" y="2555417"/>
              <a:ext cx="171376" cy="171727"/>
            </a:xfrm>
            <a:prstGeom prst="ellipse">
              <a:avLst/>
            </a:pr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47" name="Freeform 53"/>
            <p:cNvSpPr>
              <a:spLocks noEditPoints="1"/>
            </p:cNvSpPr>
            <p:nvPr/>
          </p:nvSpPr>
          <p:spPr bwMode="auto">
            <a:xfrm>
              <a:off x="2138511" y="2464802"/>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grpSp>
        <p:nvGrpSpPr>
          <p:cNvPr id="48" name="Group 54"/>
          <p:cNvGrpSpPr/>
          <p:nvPr/>
        </p:nvGrpSpPr>
        <p:grpSpPr>
          <a:xfrm>
            <a:off x="8311520" y="3554023"/>
            <a:ext cx="277647" cy="276819"/>
            <a:chOff x="2138511" y="2464802"/>
            <a:chExt cx="354012" cy="352956"/>
          </a:xfrm>
          <a:solidFill>
            <a:schemeClr val="accent1"/>
          </a:solidFill>
        </p:grpSpPr>
        <p:sp>
          <p:nvSpPr>
            <p:cNvPr id="49" name="Oval 55"/>
            <p:cNvSpPr>
              <a:spLocks noChangeArrowheads="1"/>
            </p:cNvSpPr>
            <p:nvPr/>
          </p:nvSpPr>
          <p:spPr bwMode="auto">
            <a:xfrm>
              <a:off x="2229830" y="2555417"/>
              <a:ext cx="171376" cy="171727"/>
            </a:xfrm>
            <a:prstGeom prst="ellipse">
              <a:avLst/>
            </a:pr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50" name="Freeform 56"/>
            <p:cNvSpPr>
              <a:spLocks noEditPoints="1"/>
            </p:cNvSpPr>
            <p:nvPr/>
          </p:nvSpPr>
          <p:spPr bwMode="auto">
            <a:xfrm>
              <a:off x="2138511" y="2464802"/>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sp>
        <p:nvSpPr>
          <p:cNvPr id="51" name="TextBox 57"/>
          <p:cNvSpPr txBox="1"/>
          <p:nvPr/>
        </p:nvSpPr>
        <p:spPr>
          <a:xfrm>
            <a:off x="8659646" y="2244755"/>
            <a:ext cx="1005404" cy="338554"/>
          </a:xfrm>
          <a:prstGeom prst="rect">
            <a:avLst/>
          </a:prstGeom>
          <a:noFill/>
        </p:spPr>
        <p:txBody>
          <a:bodyPr wrap="none" rtlCol="0">
            <a:spAutoFit/>
          </a:bodyPr>
          <a:lstStyle/>
          <a:p>
            <a:pPr algn="r"/>
            <a:r>
              <a:rPr lang="zh-CN" altLang="en-US" sz="1600" b="1" dirty="0" smtClean="0">
                <a:solidFill>
                  <a:prstClr val="black"/>
                </a:solidFill>
                <a:latin typeface="微软雅黑" panose="020B0503020204020204" pitchFamily="34" charset="-122"/>
                <a:ea typeface="微软雅黑" panose="020B0503020204020204" pitchFamily="34" charset="-122"/>
                <a:cs typeface="Lato Regular"/>
              </a:rPr>
              <a:t>此处编辑</a:t>
            </a:r>
            <a:endParaRPr lang="id-ID" altLang="zh-CN" sz="1600" b="1" dirty="0">
              <a:solidFill>
                <a:prstClr val="black"/>
              </a:solidFill>
              <a:latin typeface="微软雅黑" panose="020B0503020204020204" pitchFamily="34" charset="-122"/>
              <a:ea typeface="微软雅黑" panose="020B0503020204020204" pitchFamily="34" charset="-122"/>
              <a:cs typeface="Lato Regular"/>
            </a:endParaRPr>
          </a:p>
        </p:txBody>
      </p:sp>
      <p:sp>
        <p:nvSpPr>
          <p:cNvPr id="52" name="TextBox 58"/>
          <p:cNvSpPr txBox="1"/>
          <p:nvPr/>
        </p:nvSpPr>
        <p:spPr>
          <a:xfrm>
            <a:off x="8659646" y="2513943"/>
            <a:ext cx="2780108" cy="523220"/>
          </a:xfrm>
          <a:prstGeom prst="rect">
            <a:avLst/>
          </a:prstGeom>
          <a:noFill/>
        </p:spPr>
        <p:txBody>
          <a:bodyPr wrap="square" rtlCol="0">
            <a:spAutoFit/>
          </a:bodyPr>
          <a:lstStyle/>
          <a:p>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单击此处编辑您要的内容，建议您在展示时采用微软雅黑字体。</a:t>
            </a:r>
            <a:endParaRPr lang="en-GB" altLang="zh-CN" sz="1400" dirty="0">
              <a:solidFill>
                <a:prstClr val="black">
                  <a:lumMod val="85000"/>
                  <a:lumOff val="15000"/>
                </a:prstClr>
              </a:solidFill>
              <a:latin typeface="微软雅黑" panose="020B0503020204020204" pitchFamily="34" charset="-122"/>
              <a:ea typeface="微软雅黑" panose="020B0503020204020204" pitchFamily="34" charset="-122"/>
            </a:endParaRPr>
          </a:p>
        </p:txBody>
      </p:sp>
      <p:sp>
        <p:nvSpPr>
          <p:cNvPr id="53" name="TextBox 59"/>
          <p:cNvSpPr txBox="1"/>
          <p:nvPr/>
        </p:nvSpPr>
        <p:spPr>
          <a:xfrm>
            <a:off x="8659646" y="3472243"/>
            <a:ext cx="1005404" cy="338554"/>
          </a:xfrm>
          <a:prstGeom prst="rect">
            <a:avLst/>
          </a:prstGeom>
          <a:noFill/>
        </p:spPr>
        <p:txBody>
          <a:bodyPr wrap="none" rtlCol="0">
            <a:spAutoFit/>
          </a:bodyPr>
          <a:lstStyle/>
          <a:p>
            <a:pPr algn="r"/>
            <a:r>
              <a:rPr lang="zh-CN" altLang="en-US" sz="1600" b="1" dirty="0" smtClean="0">
                <a:solidFill>
                  <a:prstClr val="black"/>
                </a:solidFill>
                <a:latin typeface="微软雅黑" panose="020B0503020204020204" pitchFamily="34" charset="-122"/>
                <a:ea typeface="微软雅黑" panose="020B0503020204020204" pitchFamily="34" charset="-122"/>
                <a:cs typeface="Lato Regular"/>
              </a:rPr>
              <a:t>此处编辑</a:t>
            </a:r>
            <a:endParaRPr lang="id-ID" altLang="zh-CN" sz="1600" b="1" dirty="0">
              <a:solidFill>
                <a:prstClr val="black"/>
              </a:solidFill>
              <a:latin typeface="微软雅黑" panose="020B0503020204020204" pitchFamily="34" charset="-122"/>
              <a:ea typeface="微软雅黑" panose="020B0503020204020204" pitchFamily="34" charset="-122"/>
              <a:cs typeface="Lato Regular"/>
            </a:endParaRPr>
          </a:p>
        </p:txBody>
      </p:sp>
      <p:sp>
        <p:nvSpPr>
          <p:cNvPr id="54" name="TextBox 60"/>
          <p:cNvSpPr txBox="1"/>
          <p:nvPr/>
        </p:nvSpPr>
        <p:spPr>
          <a:xfrm>
            <a:off x="8659646" y="3741431"/>
            <a:ext cx="2780108" cy="523220"/>
          </a:xfrm>
          <a:prstGeom prst="rect">
            <a:avLst/>
          </a:prstGeom>
          <a:noFill/>
        </p:spPr>
        <p:txBody>
          <a:bodyPr wrap="square" rtlCol="0">
            <a:spAutoFit/>
          </a:bodyPr>
          <a:lstStyle/>
          <a:p>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单击此处编辑您要的内容，建议您在展示时采用微软雅黑字体。</a:t>
            </a:r>
            <a:endParaRPr lang="en-GB" altLang="zh-CN" sz="1400" dirty="0">
              <a:solidFill>
                <a:prstClr val="black">
                  <a:lumMod val="85000"/>
                  <a:lumOff val="15000"/>
                </a:prstClr>
              </a:solidFill>
              <a:latin typeface="微软雅黑" panose="020B0503020204020204" pitchFamily="34" charset="-122"/>
              <a:ea typeface="微软雅黑" panose="020B0503020204020204" pitchFamily="34" charset="-122"/>
            </a:endParaRPr>
          </a:p>
        </p:txBody>
      </p:sp>
      <p:grpSp>
        <p:nvGrpSpPr>
          <p:cNvPr id="55" name="Group 61"/>
          <p:cNvGrpSpPr/>
          <p:nvPr/>
        </p:nvGrpSpPr>
        <p:grpSpPr>
          <a:xfrm flipH="1">
            <a:off x="3558200" y="2338409"/>
            <a:ext cx="277647" cy="276819"/>
            <a:chOff x="2138511" y="2464802"/>
            <a:chExt cx="354012" cy="352956"/>
          </a:xfrm>
          <a:solidFill>
            <a:schemeClr val="accent1"/>
          </a:solidFill>
        </p:grpSpPr>
        <p:sp>
          <p:nvSpPr>
            <p:cNvPr id="56" name="Oval 62"/>
            <p:cNvSpPr>
              <a:spLocks noChangeArrowheads="1"/>
            </p:cNvSpPr>
            <p:nvPr/>
          </p:nvSpPr>
          <p:spPr bwMode="auto">
            <a:xfrm>
              <a:off x="2229830" y="2555417"/>
              <a:ext cx="171376" cy="171727"/>
            </a:xfrm>
            <a:prstGeom prst="ellipse">
              <a:avLst/>
            </a:pr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r"/>
              <a:endParaRPr lang="id-ID">
                <a:solidFill>
                  <a:prstClr val="black"/>
                </a:solidFill>
              </a:endParaRPr>
            </a:p>
          </p:txBody>
        </p:sp>
        <p:sp>
          <p:nvSpPr>
            <p:cNvPr id="57" name="Freeform 63"/>
            <p:cNvSpPr>
              <a:spLocks noEditPoints="1"/>
            </p:cNvSpPr>
            <p:nvPr/>
          </p:nvSpPr>
          <p:spPr bwMode="auto">
            <a:xfrm>
              <a:off x="2138511" y="2464802"/>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r"/>
              <a:endParaRPr lang="id-ID">
                <a:solidFill>
                  <a:prstClr val="black"/>
                </a:solidFill>
              </a:endParaRPr>
            </a:p>
          </p:txBody>
        </p:sp>
      </p:grpSp>
      <p:grpSp>
        <p:nvGrpSpPr>
          <p:cNvPr id="58" name="Group 64"/>
          <p:cNvGrpSpPr/>
          <p:nvPr/>
        </p:nvGrpSpPr>
        <p:grpSpPr>
          <a:xfrm flipH="1">
            <a:off x="3558200" y="3554023"/>
            <a:ext cx="277647" cy="276819"/>
            <a:chOff x="2138511" y="2464802"/>
            <a:chExt cx="354012" cy="352956"/>
          </a:xfrm>
          <a:solidFill>
            <a:schemeClr val="accent1"/>
          </a:solidFill>
        </p:grpSpPr>
        <p:sp>
          <p:nvSpPr>
            <p:cNvPr id="59" name="Oval 65"/>
            <p:cNvSpPr>
              <a:spLocks noChangeArrowheads="1"/>
            </p:cNvSpPr>
            <p:nvPr/>
          </p:nvSpPr>
          <p:spPr bwMode="auto">
            <a:xfrm>
              <a:off x="2229830" y="2555417"/>
              <a:ext cx="171376" cy="171727"/>
            </a:xfrm>
            <a:prstGeom prst="ellipse">
              <a:avLst/>
            </a:pr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r"/>
              <a:endParaRPr lang="id-ID">
                <a:solidFill>
                  <a:prstClr val="black"/>
                </a:solidFill>
              </a:endParaRPr>
            </a:p>
          </p:txBody>
        </p:sp>
        <p:sp>
          <p:nvSpPr>
            <p:cNvPr id="60" name="Freeform 66"/>
            <p:cNvSpPr>
              <a:spLocks noEditPoints="1"/>
            </p:cNvSpPr>
            <p:nvPr/>
          </p:nvSpPr>
          <p:spPr bwMode="auto">
            <a:xfrm>
              <a:off x="2138511" y="2464802"/>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r"/>
              <a:endParaRPr lang="id-ID">
                <a:solidFill>
                  <a:prstClr val="black"/>
                </a:solidFill>
              </a:endParaRPr>
            </a:p>
          </p:txBody>
        </p:sp>
      </p:grpSp>
      <p:sp>
        <p:nvSpPr>
          <p:cNvPr id="61" name="TextBox 67"/>
          <p:cNvSpPr txBox="1"/>
          <p:nvPr/>
        </p:nvSpPr>
        <p:spPr>
          <a:xfrm flipH="1">
            <a:off x="2546384" y="2244755"/>
            <a:ext cx="1011816" cy="338554"/>
          </a:xfrm>
          <a:prstGeom prst="rect">
            <a:avLst/>
          </a:prstGeom>
          <a:noFill/>
        </p:spPr>
        <p:txBody>
          <a:bodyPr wrap="none" rtlCol="0">
            <a:spAutoFit/>
          </a:bodyPr>
          <a:lstStyle/>
          <a:p>
            <a:pPr algn="r"/>
            <a:r>
              <a:rPr lang="zh-CN" altLang="en-US" sz="1600" b="1" dirty="0" smtClean="0">
                <a:solidFill>
                  <a:prstClr val="black"/>
                </a:solidFill>
                <a:latin typeface="微软雅黑" panose="020B0503020204020204" pitchFamily="34" charset="-122"/>
                <a:ea typeface="微软雅黑" panose="020B0503020204020204" pitchFamily="34" charset="-122"/>
                <a:cs typeface="Lato Regular"/>
              </a:rPr>
              <a:t>此处编辑</a:t>
            </a:r>
            <a:endParaRPr lang="id-ID" sz="1600" b="1" dirty="0">
              <a:solidFill>
                <a:prstClr val="black"/>
              </a:solidFill>
              <a:latin typeface="微软雅黑" panose="020B0503020204020204" pitchFamily="34" charset="-122"/>
              <a:ea typeface="微软雅黑" panose="020B0503020204020204" pitchFamily="34" charset="-122"/>
              <a:cs typeface="Lato Regular"/>
            </a:endParaRPr>
          </a:p>
        </p:txBody>
      </p:sp>
      <p:sp>
        <p:nvSpPr>
          <p:cNvPr id="62" name="TextBox 68"/>
          <p:cNvSpPr txBox="1"/>
          <p:nvPr/>
        </p:nvSpPr>
        <p:spPr>
          <a:xfrm flipH="1">
            <a:off x="778093" y="2513943"/>
            <a:ext cx="2780108" cy="523220"/>
          </a:xfrm>
          <a:prstGeom prst="rect">
            <a:avLst/>
          </a:prstGeom>
          <a:noFill/>
        </p:spPr>
        <p:txBody>
          <a:bodyPr wrap="square" rtlCol="0">
            <a:spAutoFit/>
          </a:bodyPr>
          <a:lstStyle/>
          <a:p>
            <a:pPr algn="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单击此处编辑您要的内容，建议您在展示时采用微软雅黑字体。</a:t>
            </a:r>
            <a:endParaRPr lang="en-GB" altLang="zh-CN" sz="1400" dirty="0">
              <a:solidFill>
                <a:prstClr val="white"/>
              </a:solidFill>
            </a:endParaRPr>
          </a:p>
        </p:txBody>
      </p:sp>
      <p:sp>
        <p:nvSpPr>
          <p:cNvPr id="63" name="TextBox 69"/>
          <p:cNvSpPr txBox="1"/>
          <p:nvPr/>
        </p:nvSpPr>
        <p:spPr>
          <a:xfrm flipH="1">
            <a:off x="2552796" y="3472243"/>
            <a:ext cx="1005404" cy="338554"/>
          </a:xfrm>
          <a:prstGeom prst="rect">
            <a:avLst/>
          </a:prstGeom>
          <a:noFill/>
        </p:spPr>
        <p:txBody>
          <a:bodyPr wrap="none" rtlCol="0">
            <a:spAutoFit/>
          </a:bodyPr>
          <a:lstStyle/>
          <a:p>
            <a:pPr algn="r"/>
            <a:r>
              <a:rPr lang="zh-CN" altLang="en-US" sz="1600" b="1" dirty="0" smtClean="0">
                <a:solidFill>
                  <a:prstClr val="black"/>
                </a:solidFill>
                <a:latin typeface="微软雅黑" panose="020B0503020204020204" pitchFamily="34" charset="-122"/>
                <a:ea typeface="微软雅黑" panose="020B0503020204020204" pitchFamily="34" charset="-122"/>
                <a:cs typeface="Lato Regular"/>
              </a:rPr>
              <a:t>此处编辑</a:t>
            </a:r>
            <a:endParaRPr lang="id-ID" altLang="zh-CN" sz="1600" b="1" dirty="0">
              <a:solidFill>
                <a:prstClr val="black"/>
              </a:solidFill>
              <a:latin typeface="微软雅黑" panose="020B0503020204020204" pitchFamily="34" charset="-122"/>
              <a:ea typeface="微软雅黑" panose="020B0503020204020204" pitchFamily="34" charset="-122"/>
              <a:cs typeface="Lato Regular"/>
            </a:endParaRPr>
          </a:p>
        </p:txBody>
      </p:sp>
      <p:sp>
        <p:nvSpPr>
          <p:cNvPr id="64" name="TextBox 70"/>
          <p:cNvSpPr txBox="1"/>
          <p:nvPr/>
        </p:nvSpPr>
        <p:spPr>
          <a:xfrm flipH="1">
            <a:off x="778093" y="3741431"/>
            <a:ext cx="2780108" cy="523220"/>
          </a:xfrm>
          <a:prstGeom prst="rect">
            <a:avLst/>
          </a:prstGeom>
          <a:noFill/>
        </p:spPr>
        <p:txBody>
          <a:bodyPr wrap="square" rtlCol="0">
            <a:spAutoFit/>
          </a:bodyPr>
          <a:lstStyle/>
          <a:p>
            <a:pPr algn="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单击此处编辑您要的内容，建议您在展示时采用微软雅黑字体。</a:t>
            </a:r>
            <a:endParaRPr lang="en-GB" altLang="zh-CN" sz="1400" dirty="0">
              <a:solidFill>
                <a:prstClr val="black">
                  <a:lumMod val="85000"/>
                  <a:lumOff val="15000"/>
                </a:prstClr>
              </a:solidFill>
              <a:latin typeface="微软雅黑" panose="020B0503020204020204" pitchFamily="34" charset="-122"/>
              <a:ea typeface="微软雅黑" panose="020B0503020204020204" pitchFamily="34" charset="-122"/>
            </a:endParaRPr>
          </a:p>
        </p:txBody>
      </p:sp>
      <p:grpSp>
        <p:nvGrpSpPr>
          <p:cNvPr id="65" name="Group 71"/>
          <p:cNvGrpSpPr/>
          <p:nvPr/>
        </p:nvGrpSpPr>
        <p:grpSpPr>
          <a:xfrm>
            <a:off x="8311520" y="4719183"/>
            <a:ext cx="277647" cy="276819"/>
            <a:chOff x="2138511" y="2464802"/>
            <a:chExt cx="354012" cy="352956"/>
          </a:xfrm>
          <a:solidFill>
            <a:schemeClr val="accent1"/>
          </a:solidFill>
        </p:grpSpPr>
        <p:sp>
          <p:nvSpPr>
            <p:cNvPr id="66" name="Oval 72"/>
            <p:cNvSpPr>
              <a:spLocks noChangeArrowheads="1"/>
            </p:cNvSpPr>
            <p:nvPr/>
          </p:nvSpPr>
          <p:spPr bwMode="auto">
            <a:xfrm>
              <a:off x="2229830" y="2555417"/>
              <a:ext cx="171376" cy="171727"/>
            </a:xfrm>
            <a:prstGeom prst="ellipse">
              <a:avLst/>
            </a:pr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sp>
          <p:nvSpPr>
            <p:cNvPr id="67" name="Freeform 73"/>
            <p:cNvSpPr>
              <a:spLocks noEditPoints="1"/>
            </p:cNvSpPr>
            <p:nvPr/>
          </p:nvSpPr>
          <p:spPr bwMode="auto">
            <a:xfrm>
              <a:off x="2138511" y="2464802"/>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prstClr val="black"/>
                </a:solidFill>
              </a:endParaRPr>
            </a:p>
          </p:txBody>
        </p:sp>
      </p:grpSp>
      <p:sp>
        <p:nvSpPr>
          <p:cNvPr id="68" name="TextBox 74"/>
          <p:cNvSpPr txBox="1"/>
          <p:nvPr/>
        </p:nvSpPr>
        <p:spPr>
          <a:xfrm>
            <a:off x="8659646" y="4637403"/>
            <a:ext cx="1005404" cy="338554"/>
          </a:xfrm>
          <a:prstGeom prst="rect">
            <a:avLst/>
          </a:prstGeom>
          <a:noFill/>
        </p:spPr>
        <p:txBody>
          <a:bodyPr wrap="none" rtlCol="0">
            <a:spAutoFit/>
          </a:bodyPr>
          <a:lstStyle/>
          <a:p>
            <a:pPr algn="r"/>
            <a:r>
              <a:rPr lang="zh-CN" altLang="en-US" sz="1600" b="1" dirty="0" smtClean="0">
                <a:solidFill>
                  <a:prstClr val="black"/>
                </a:solidFill>
                <a:latin typeface="微软雅黑" panose="020B0503020204020204" pitchFamily="34" charset="-122"/>
                <a:ea typeface="微软雅黑" panose="020B0503020204020204" pitchFamily="34" charset="-122"/>
                <a:cs typeface="Lato Regular"/>
              </a:rPr>
              <a:t>此处编辑</a:t>
            </a:r>
            <a:endParaRPr lang="id-ID" altLang="zh-CN" sz="1600" b="1" dirty="0">
              <a:solidFill>
                <a:prstClr val="black"/>
              </a:solidFill>
              <a:latin typeface="微软雅黑" panose="020B0503020204020204" pitchFamily="34" charset="-122"/>
              <a:ea typeface="微软雅黑" panose="020B0503020204020204" pitchFamily="34" charset="-122"/>
              <a:cs typeface="Lato Regular"/>
            </a:endParaRPr>
          </a:p>
        </p:txBody>
      </p:sp>
      <p:sp>
        <p:nvSpPr>
          <p:cNvPr id="69" name="TextBox 75"/>
          <p:cNvSpPr txBox="1"/>
          <p:nvPr/>
        </p:nvSpPr>
        <p:spPr>
          <a:xfrm>
            <a:off x="8659646" y="4906591"/>
            <a:ext cx="2780108" cy="523220"/>
          </a:xfrm>
          <a:prstGeom prst="rect">
            <a:avLst/>
          </a:prstGeom>
          <a:noFill/>
        </p:spPr>
        <p:txBody>
          <a:bodyPr wrap="square" rtlCol="0">
            <a:spAutoFit/>
          </a:bodyPr>
          <a:lstStyle/>
          <a:p>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单击此处编辑您要的内容，建议您在展示时采用微软雅黑字体。</a:t>
            </a:r>
            <a:endParaRPr lang="en-GB" altLang="zh-CN" sz="1400" dirty="0">
              <a:solidFill>
                <a:prstClr val="black">
                  <a:lumMod val="85000"/>
                  <a:lumOff val="15000"/>
                </a:prstClr>
              </a:solidFill>
              <a:latin typeface="微软雅黑" panose="020B0503020204020204" pitchFamily="34" charset="-122"/>
              <a:ea typeface="微软雅黑" panose="020B0503020204020204" pitchFamily="34" charset="-122"/>
            </a:endParaRPr>
          </a:p>
        </p:txBody>
      </p:sp>
      <p:grpSp>
        <p:nvGrpSpPr>
          <p:cNvPr id="70" name="Group 76"/>
          <p:cNvGrpSpPr/>
          <p:nvPr/>
        </p:nvGrpSpPr>
        <p:grpSpPr>
          <a:xfrm flipH="1">
            <a:off x="3558200" y="4719183"/>
            <a:ext cx="277647" cy="276819"/>
            <a:chOff x="2138511" y="2464802"/>
            <a:chExt cx="354012" cy="352956"/>
          </a:xfrm>
          <a:solidFill>
            <a:schemeClr val="accent1"/>
          </a:solidFill>
        </p:grpSpPr>
        <p:sp>
          <p:nvSpPr>
            <p:cNvPr id="71" name="Oval 77"/>
            <p:cNvSpPr>
              <a:spLocks noChangeArrowheads="1"/>
            </p:cNvSpPr>
            <p:nvPr/>
          </p:nvSpPr>
          <p:spPr bwMode="auto">
            <a:xfrm>
              <a:off x="2229830" y="2555417"/>
              <a:ext cx="171376" cy="171727"/>
            </a:xfrm>
            <a:prstGeom prst="ellipse">
              <a:avLst/>
            </a:pr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r"/>
              <a:endParaRPr lang="id-ID">
                <a:solidFill>
                  <a:prstClr val="black"/>
                </a:solidFill>
              </a:endParaRPr>
            </a:p>
          </p:txBody>
        </p:sp>
        <p:sp>
          <p:nvSpPr>
            <p:cNvPr id="72" name="Freeform 78"/>
            <p:cNvSpPr>
              <a:spLocks noEditPoints="1"/>
            </p:cNvSpPr>
            <p:nvPr/>
          </p:nvSpPr>
          <p:spPr bwMode="auto">
            <a:xfrm>
              <a:off x="2138511" y="2464802"/>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r"/>
              <a:endParaRPr lang="id-ID">
                <a:solidFill>
                  <a:prstClr val="black"/>
                </a:solidFill>
              </a:endParaRPr>
            </a:p>
          </p:txBody>
        </p:sp>
      </p:grpSp>
      <p:sp>
        <p:nvSpPr>
          <p:cNvPr id="73" name="TextBox 79"/>
          <p:cNvSpPr txBox="1"/>
          <p:nvPr/>
        </p:nvSpPr>
        <p:spPr>
          <a:xfrm flipH="1">
            <a:off x="2552796" y="4637403"/>
            <a:ext cx="1005404" cy="338554"/>
          </a:xfrm>
          <a:prstGeom prst="rect">
            <a:avLst/>
          </a:prstGeom>
          <a:noFill/>
        </p:spPr>
        <p:txBody>
          <a:bodyPr wrap="none" rtlCol="0">
            <a:spAutoFit/>
          </a:bodyPr>
          <a:lstStyle/>
          <a:p>
            <a:pPr algn="r"/>
            <a:r>
              <a:rPr lang="zh-CN" altLang="en-US" sz="1600" b="1" dirty="0" smtClean="0">
                <a:solidFill>
                  <a:prstClr val="black"/>
                </a:solidFill>
                <a:latin typeface="微软雅黑" panose="020B0503020204020204" pitchFamily="34" charset="-122"/>
                <a:ea typeface="微软雅黑" panose="020B0503020204020204" pitchFamily="34" charset="-122"/>
                <a:cs typeface="Lato Regular"/>
              </a:rPr>
              <a:t>此处编辑</a:t>
            </a:r>
            <a:endParaRPr lang="id-ID" altLang="zh-CN" sz="1600" b="1" dirty="0">
              <a:solidFill>
                <a:prstClr val="black"/>
              </a:solidFill>
              <a:latin typeface="微软雅黑" panose="020B0503020204020204" pitchFamily="34" charset="-122"/>
              <a:ea typeface="微软雅黑" panose="020B0503020204020204" pitchFamily="34" charset="-122"/>
              <a:cs typeface="Lato Regular"/>
            </a:endParaRPr>
          </a:p>
        </p:txBody>
      </p:sp>
      <p:sp>
        <p:nvSpPr>
          <p:cNvPr id="74" name="TextBox 80"/>
          <p:cNvSpPr txBox="1"/>
          <p:nvPr/>
        </p:nvSpPr>
        <p:spPr>
          <a:xfrm flipH="1">
            <a:off x="778093" y="4906591"/>
            <a:ext cx="2780108" cy="523220"/>
          </a:xfrm>
          <a:prstGeom prst="rect">
            <a:avLst/>
          </a:prstGeom>
          <a:noFill/>
        </p:spPr>
        <p:txBody>
          <a:bodyPr wrap="square" rtlCol="0">
            <a:spAutoFit/>
          </a:bodyPr>
          <a:lstStyle/>
          <a:p>
            <a:pPr algn="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单击此处编辑您要的内容，建议您在展示时采用微软雅黑字体。</a:t>
            </a:r>
            <a:endParaRPr lang="en-GB" altLang="zh-CN" sz="1400" dirty="0">
              <a:solidFill>
                <a:prstClr val="black">
                  <a:lumMod val="85000"/>
                  <a:lumOff val="15000"/>
                </a:prstClr>
              </a:solidFill>
              <a:latin typeface="微软雅黑" panose="020B0503020204020204" pitchFamily="34" charset="-122"/>
              <a:ea typeface="微软雅黑" panose="020B0503020204020204" pitchFamily="34" charset="-122"/>
            </a:endParaRPr>
          </a:p>
        </p:txBody>
      </p:sp>
      <p:grpSp>
        <p:nvGrpSpPr>
          <p:cNvPr id="75" name="组合 74"/>
          <p:cNvGrpSpPr/>
          <p:nvPr/>
        </p:nvGrpSpPr>
        <p:grpSpPr>
          <a:xfrm>
            <a:off x="0" y="251594"/>
            <a:ext cx="3671249" cy="555608"/>
            <a:chOff x="0" y="3007494"/>
            <a:chExt cx="3671249" cy="555608"/>
          </a:xfrm>
        </p:grpSpPr>
        <p:sp>
          <p:nvSpPr>
            <p:cNvPr id="76" name="矩形 75"/>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77" name="矩形 76"/>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78"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26180689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Shape 854"/>
          <p:cNvSpPr/>
          <p:nvPr/>
        </p:nvSpPr>
        <p:spPr>
          <a:xfrm rot="18900000">
            <a:off x="4570168" y="1324582"/>
            <a:ext cx="2961612" cy="296210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11929" y="0"/>
                  <a:pt x="21600" y="9633"/>
                  <a:pt x="21600" y="21517"/>
                </a:cubicBezTo>
                <a:cubicBezTo>
                  <a:pt x="21600" y="21544"/>
                  <a:pt x="21599" y="21572"/>
                  <a:pt x="21599" y="21600"/>
                </a:cubicBezTo>
                <a:lnTo>
                  <a:pt x="1" y="21517"/>
                </a:lnTo>
                <a:close/>
              </a:path>
            </a:pathLst>
          </a:custGeom>
          <a:solidFill>
            <a:schemeClr val="accent1"/>
          </a:solidFill>
          <a:ln w="12700">
            <a:miter lim="400000"/>
          </a:ln>
        </p:spPr>
        <p:txBody>
          <a:bodyPr lIns="45711" tIns="45710" rIns="45711" bIns="45710"/>
          <a:lstStyle/>
          <a:p>
            <a:pPr defTabSz="457109">
              <a:defRPr sz="3600">
                <a:solidFill>
                  <a:srgbClr val="FFFFFF"/>
                </a:solidFill>
                <a:effectLst>
                  <a:outerShdw blurRad="38100" dist="38100" dir="2700000" rotWithShape="0">
                    <a:srgbClr val="000000">
                      <a:alpha val="43137"/>
                    </a:srgbClr>
                  </a:outerShdw>
                </a:effectLst>
                <a:latin typeface="굴림"/>
                <a:ea typeface="굴림"/>
                <a:cs typeface="굴림"/>
                <a:sym typeface="굴림"/>
              </a:defRPr>
            </a:pPr>
            <a:endParaRPr sz="3600">
              <a:solidFill>
                <a:srgbClr val="FFFFFF"/>
              </a:solidFill>
              <a:effectLst>
                <a:outerShdw blurRad="38100" dist="38100" dir="2700000" rotWithShape="0">
                  <a:srgbClr val="000000">
                    <a:alpha val="43137"/>
                  </a:srgbClr>
                </a:outerShdw>
              </a:effectLst>
              <a:latin typeface="굴림"/>
              <a:ea typeface="굴림"/>
              <a:cs typeface="굴림"/>
              <a:sym typeface="굴림"/>
            </a:endParaRPr>
          </a:p>
        </p:txBody>
      </p:sp>
      <p:sp>
        <p:nvSpPr>
          <p:cNvPr id="8" name="Shape 854"/>
          <p:cNvSpPr/>
          <p:nvPr/>
        </p:nvSpPr>
        <p:spPr>
          <a:xfrm rot="18900000">
            <a:off x="5101552" y="2607607"/>
            <a:ext cx="1898845" cy="189916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11929" y="0"/>
                  <a:pt x="21600" y="9633"/>
                  <a:pt x="21600" y="21517"/>
                </a:cubicBezTo>
                <a:cubicBezTo>
                  <a:pt x="21600" y="21544"/>
                  <a:pt x="21599" y="21572"/>
                  <a:pt x="21599" y="21600"/>
                </a:cubicBezTo>
                <a:lnTo>
                  <a:pt x="1" y="21517"/>
                </a:lnTo>
                <a:close/>
              </a:path>
            </a:pathLst>
          </a:custGeom>
          <a:solidFill>
            <a:schemeClr val="accent2"/>
          </a:solidFill>
          <a:ln w="12700">
            <a:miter lim="400000"/>
          </a:ln>
        </p:spPr>
        <p:txBody>
          <a:bodyPr lIns="45711" tIns="45710" rIns="45711" bIns="45710"/>
          <a:lstStyle/>
          <a:p>
            <a:pPr defTabSz="457109">
              <a:defRPr sz="3600">
                <a:solidFill>
                  <a:srgbClr val="FFFFFF"/>
                </a:solidFill>
                <a:effectLst>
                  <a:outerShdw blurRad="38100" dist="38100" dir="2700000" rotWithShape="0">
                    <a:srgbClr val="000000">
                      <a:alpha val="43137"/>
                    </a:srgbClr>
                  </a:outerShdw>
                </a:effectLst>
                <a:latin typeface="굴림"/>
                <a:ea typeface="굴림"/>
                <a:cs typeface="굴림"/>
                <a:sym typeface="굴림"/>
              </a:defRPr>
            </a:pPr>
            <a:endParaRPr sz="3600">
              <a:solidFill>
                <a:srgbClr val="FFFFFF"/>
              </a:solidFill>
              <a:effectLst>
                <a:outerShdw blurRad="38100" dist="38100" dir="2700000" rotWithShape="0">
                  <a:srgbClr val="000000">
                    <a:alpha val="43137"/>
                  </a:srgbClr>
                </a:outerShdw>
              </a:effectLst>
              <a:latin typeface="굴림"/>
              <a:ea typeface="굴림"/>
              <a:cs typeface="굴림"/>
              <a:sym typeface="굴림"/>
            </a:endParaRPr>
          </a:p>
        </p:txBody>
      </p:sp>
      <p:sp>
        <p:nvSpPr>
          <p:cNvPr id="9" name="Shape 855"/>
          <p:cNvSpPr/>
          <p:nvPr/>
        </p:nvSpPr>
        <p:spPr>
          <a:xfrm rot="18900000">
            <a:off x="5576922" y="3755390"/>
            <a:ext cx="948104" cy="94826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11929" y="0"/>
                  <a:pt x="21600" y="9633"/>
                  <a:pt x="21600" y="21517"/>
                </a:cubicBezTo>
                <a:cubicBezTo>
                  <a:pt x="21600" y="21544"/>
                  <a:pt x="21599" y="21572"/>
                  <a:pt x="21599" y="21600"/>
                </a:cubicBezTo>
                <a:lnTo>
                  <a:pt x="1" y="21517"/>
                </a:lnTo>
                <a:close/>
              </a:path>
            </a:pathLst>
          </a:custGeom>
          <a:solidFill>
            <a:schemeClr val="accent1"/>
          </a:solidFill>
          <a:ln w="12700">
            <a:miter lim="400000"/>
          </a:ln>
        </p:spPr>
        <p:txBody>
          <a:bodyPr lIns="45711" tIns="45710" rIns="45711" bIns="45710"/>
          <a:lstStyle/>
          <a:p>
            <a:pPr defTabSz="457109">
              <a:defRPr sz="3600">
                <a:solidFill>
                  <a:srgbClr val="FFFFFF"/>
                </a:solidFill>
                <a:effectLst>
                  <a:outerShdw blurRad="38100" dist="38100" dir="2700000" rotWithShape="0">
                    <a:srgbClr val="000000">
                      <a:alpha val="43137"/>
                    </a:srgbClr>
                  </a:outerShdw>
                </a:effectLst>
                <a:latin typeface="굴림"/>
                <a:ea typeface="굴림"/>
                <a:cs typeface="굴림"/>
                <a:sym typeface="굴림"/>
              </a:defRPr>
            </a:pPr>
            <a:endParaRPr sz="3600">
              <a:solidFill>
                <a:srgbClr val="FFFFFF"/>
              </a:solidFill>
              <a:effectLst>
                <a:outerShdw blurRad="38100" dist="38100" dir="2700000" rotWithShape="0">
                  <a:srgbClr val="000000">
                    <a:alpha val="43137"/>
                  </a:srgbClr>
                </a:outerShdw>
              </a:effectLst>
              <a:latin typeface="굴림"/>
              <a:ea typeface="굴림"/>
              <a:cs typeface="굴림"/>
              <a:sym typeface="굴림"/>
            </a:endParaRPr>
          </a:p>
        </p:txBody>
      </p:sp>
      <p:sp>
        <p:nvSpPr>
          <p:cNvPr id="10" name="Shape 856"/>
          <p:cNvSpPr/>
          <p:nvPr/>
        </p:nvSpPr>
        <p:spPr>
          <a:xfrm>
            <a:off x="6405777" y="5077726"/>
            <a:ext cx="576072" cy="576072"/>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w="38100">
            <a:noFill/>
            <a:round/>
          </a:ln>
        </p:spPr>
        <p:txBody>
          <a:bodyPr lIns="45711" tIns="45710" rIns="45711" bIns="45710"/>
          <a:lstStyle/>
          <a:p>
            <a:pPr defTabSz="457109">
              <a:defRPr sz="3600">
                <a:solidFill>
                  <a:srgbClr val="FFFFFF"/>
                </a:solidFill>
                <a:effectLst>
                  <a:outerShdw blurRad="38100" dist="38100" dir="2700000" rotWithShape="0">
                    <a:srgbClr val="000000">
                      <a:alpha val="43137"/>
                    </a:srgbClr>
                  </a:outerShdw>
                </a:effectLst>
                <a:latin typeface="굴림"/>
                <a:ea typeface="굴림"/>
                <a:cs typeface="굴림"/>
                <a:sym typeface="굴림"/>
              </a:defRPr>
            </a:pPr>
            <a:endParaRPr sz="3600">
              <a:solidFill>
                <a:srgbClr val="FFFFFF"/>
              </a:solidFill>
              <a:effectLst>
                <a:outerShdw blurRad="38100" dist="38100" dir="2700000" rotWithShape="0">
                  <a:srgbClr val="000000">
                    <a:alpha val="43137"/>
                  </a:srgbClr>
                </a:outerShdw>
              </a:effectLst>
              <a:latin typeface="굴림"/>
              <a:ea typeface="굴림"/>
              <a:cs typeface="굴림"/>
              <a:sym typeface="굴림"/>
            </a:endParaRPr>
          </a:p>
        </p:txBody>
      </p:sp>
      <p:sp>
        <p:nvSpPr>
          <p:cNvPr id="11" name="Shape 857"/>
          <p:cNvSpPr/>
          <p:nvPr/>
        </p:nvSpPr>
        <p:spPr>
          <a:xfrm>
            <a:off x="3163611" y="3107260"/>
            <a:ext cx="575166" cy="575316"/>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w="38100">
            <a:noFill/>
            <a:round/>
          </a:ln>
        </p:spPr>
        <p:txBody>
          <a:bodyPr lIns="45711" tIns="45710" rIns="45711" bIns="45710"/>
          <a:lstStyle/>
          <a:p>
            <a:pPr defTabSz="457109">
              <a:defRPr sz="3600">
                <a:solidFill>
                  <a:srgbClr val="FFFFFF"/>
                </a:solidFill>
                <a:effectLst>
                  <a:outerShdw blurRad="38100" dist="38100" dir="2700000" rotWithShape="0">
                    <a:srgbClr val="000000">
                      <a:alpha val="43137"/>
                    </a:srgbClr>
                  </a:outerShdw>
                </a:effectLst>
                <a:latin typeface="굴림"/>
                <a:ea typeface="굴림"/>
                <a:cs typeface="굴림"/>
                <a:sym typeface="굴림"/>
              </a:defRPr>
            </a:pPr>
            <a:endParaRPr sz="3600">
              <a:solidFill>
                <a:srgbClr val="FFFFFF"/>
              </a:solidFill>
              <a:effectLst>
                <a:outerShdw blurRad="38100" dist="38100" dir="2700000" rotWithShape="0">
                  <a:srgbClr val="000000">
                    <a:alpha val="43137"/>
                  </a:srgbClr>
                </a:outerShdw>
              </a:effectLst>
              <a:latin typeface="굴림"/>
              <a:ea typeface="굴림"/>
              <a:cs typeface="굴림"/>
              <a:sym typeface="굴림"/>
            </a:endParaRPr>
          </a:p>
        </p:txBody>
      </p:sp>
      <p:sp>
        <p:nvSpPr>
          <p:cNvPr id="12" name="Shape 858"/>
          <p:cNvSpPr/>
          <p:nvPr/>
        </p:nvSpPr>
        <p:spPr>
          <a:xfrm>
            <a:off x="5032986" y="5077726"/>
            <a:ext cx="576072" cy="576072"/>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w="38100">
            <a:noFill/>
            <a:round/>
          </a:ln>
        </p:spPr>
        <p:txBody>
          <a:bodyPr lIns="45711" tIns="45710" rIns="45711" bIns="45710"/>
          <a:lstStyle/>
          <a:p>
            <a:pPr defTabSz="457109">
              <a:defRPr sz="3600">
                <a:solidFill>
                  <a:srgbClr val="FFFFFF"/>
                </a:solidFill>
                <a:effectLst>
                  <a:outerShdw blurRad="38100" dist="38100" dir="2700000" rotWithShape="0">
                    <a:srgbClr val="000000">
                      <a:alpha val="43137"/>
                    </a:srgbClr>
                  </a:outerShdw>
                </a:effectLst>
                <a:latin typeface="굴림"/>
                <a:ea typeface="굴림"/>
                <a:cs typeface="굴림"/>
                <a:sym typeface="굴림"/>
              </a:defRPr>
            </a:pPr>
            <a:endParaRPr sz="3600">
              <a:solidFill>
                <a:srgbClr val="FFFFFF"/>
              </a:solidFill>
              <a:effectLst>
                <a:outerShdw blurRad="38100" dist="38100" dir="2700000" rotWithShape="0">
                  <a:srgbClr val="000000">
                    <a:alpha val="43137"/>
                  </a:srgbClr>
                </a:outerShdw>
              </a:effectLst>
              <a:latin typeface="굴림"/>
              <a:ea typeface="굴림"/>
              <a:cs typeface="굴림"/>
              <a:sym typeface="굴림"/>
            </a:endParaRPr>
          </a:p>
        </p:txBody>
      </p:sp>
      <p:sp>
        <p:nvSpPr>
          <p:cNvPr id="13" name="Shape 859"/>
          <p:cNvSpPr/>
          <p:nvPr/>
        </p:nvSpPr>
        <p:spPr>
          <a:xfrm>
            <a:off x="4122312" y="4120654"/>
            <a:ext cx="576072" cy="576072"/>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2"/>
          </a:solidFill>
          <a:ln w="38100">
            <a:noFill/>
            <a:round/>
          </a:ln>
        </p:spPr>
        <p:txBody>
          <a:bodyPr lIns="45711" tIns="45710" rIns="45711" bIns="45710"/>
          <a:lstStyle/>
          <a:p>
            <a:pPr defTabSz="457109">
              <a:defRPr sz="3600">
                <a:solidFill>
                  <a:srgbClr val="FFFFFF"/>
                </a:solidFill>
                <a:effectLst>
                  <a:outerShdw blurRad="38100" dist="38100" dir="2700000" rotWithShape="0">
                    <a:srgbClr val="000000">
                      <a:alpha val="43137"/>
                    </a:srgbClr>
                  </a:outerShdw>
                </a:effectLst>
                <a:latin typeface="굴림"/>
                <a:ea typeface="굴림"/>
                <a:cs typeface="굴림"/>
                <a:sym typeface="굴림"/>
              </a:defRPr>
            </a:pPr>
            <a:endParaRPr sz="3600">
              <a:solidFill>
                <a:srgbClr val="FFFFFF"/>
              </a:solidFill>
              <a:effectLst>
                <a:outerShdw blurRad="38100" dist="38100" dir="2700000" rotWithShape="0">
                  <a:srgbClr val="000000">
                    <a:alpha val="43137"/>
                  </a:srgbClr>
                </a:outerShdw>
              </a:effectLst>
              <a:latin typeface="굴림"/>
              <a:ea typeface="굴림"/>
              <a:cs typeface="굴림"/>
              <a:sym typeface="굴림"/>
            </a:endParaRPr>
          </a:p>
        </p:txBody>
      </p:sp>
      <p:sp>
        <p:nvSpPr>
          <p:cNvPr id="14" name="Shape 862"/>
          <p:cNvSpPr/>
          <p:nvPr/>
        </p:nvSpPr>
        <p:spPr>
          <a:xfrm>
            <a:off x="7321032" y="4120654"/>
            <a:ext cx="576072" cy="576072"/>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2"/>
          </a:solidFill>
          <a:ln w="38100">
            <a:noFill/>
            <a:round/>
          </a:ln>
        </p:spPr>
        <p:txBody>
          <a:bodyPr lIns="45711" tIns="45710" rIns="45711" bIns="45710"/>
          <a:lstStyle/>
          <a:p>
            <a:pPr defTabSz="457109">
              <a:defRPr sz="3600">
                <a:solidFill>
                  <a:srgbClr val="FFFFFF"/>
                </a:solidFill>
                <a:effectLst>
                  <a:outerShdw blurRad="38100" dist="38100" dir="2700000" rotWithShape="0">
                    <a:srgbClr val="000000">
                      <a:alpha val="43137"/>
                    </a:srgbClr>
                  </a:outerShdw>
                </a:effectLst>
                <a:latin typeface="굴림"/>
                <a:ea typeface="굴림"/>
                <a:cs typeface="굴림"/>
                <a:sym typeface="굴림"/>
              </a:defRPr>
            </a:pPr>
            <a:endParaRPr sz="3600">
              <a:solidFill>
                <a:srgbClr val="FFFFFF"/>
              </a:solidFill>
              <a:effectLst>
                <a:outerShdw blurRad="38100" dist="38100" dir="2700000" rotWithShape="0">
                  <a:srgbClr val="000000">
                    <a:alpha val="43137"/>
                  </a:srgbClr>
                </a:outerShdw>
              </a:effectLst>
              <a:latin typeface="굴림"/>
              <a:ea typeface="굴림"/>
              <a:cs typeface="굴림"/>
              <a:sym typeface="굴림"/>
            </a:endParaRPr>
          </a:p>
        </p:txBody>
      </p:sp>
      <p:sp>
        <p:nvSpPr>
          <p:cNvPr id="15" name="Shape 863"/>
          <p:cNvSpPr/>
          <p:nvPr/>
        </p:nvSpPr>
        <p:spPr>
          <a:xfrm>
            <a:off x="8234577" y="3106882"/>
            <a:ext cx="576072" cy="576072"/>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w="38100">
            <a:noFill/>
            <a:round/>
          </a:ln>
        </p:spPr>
        <p:txBody>
          <a:bodyPr lIns="45711" tIns="45710" rIns="45711" bIns="45710"/>
          <a:lstStyle/>
          <a:p>
            <a:pPr defTabSz="457109">
              <a:defRPr sz="3600">
                <a:solidFill>
                  <a:srgbClr val="FFFFFF"/>
                </a:solidFill>
                <a:effectLst>
                  <a:outerShdw blurRad="38100" dist="38100" dir="2700000" rotWithShape="0">
                    <a:srgbClr val="000000">
                      <a:alpha val="43137"/>
                    </a:srgbClr>
                  </a:outerShdw>
                </a:effectLst>
                <a:latin typeface="굴림"/>
                <a:ea typeface="굴림"/>
                <a:cs typeface="굴림"/>
                <a:sym typeface="굴림"/>
              </a:defRPr>
            </a:pPr>
            <a:endParaRPr sz="3600">
              <a:solidFill>
                <a:srgbClr val="FFFFFF"/>
              </a:solidFill>
              <a:effectLst>
                <a:outerShdw blurRad="38100" dist="38100" dir="2700000" rotWithShape="0">
                  <a:srgbClr val="000000">
                    <a:alpha val="43137"/>
                  </a:srgbClr>
                </a:outerShdw>
              </a:effectLst>
              <a:latin typeface="굴림"/>
              <a:ea typeface="굴림"/>
              <a:cs typeface="굴림"/>
              <a:sym typeface="굴림"/>
            </a:endParaRPr>
          </a:p>
        </p:txBody>
      </p:sp>
      <p:sp>
        <p:nvSpPr>
          <p:cNvPr id="16" name="Shape 4401"/>
          <p:cNvSpPr/>
          <p:nvPr/>
        </p:nvSpPr>
        <p:spPr>
          <a:xfrm>
            <a:off x="3343662" y="3273909"/>
            <a:ext cx="215064" cy="242018"/>
          </a:xfrm>
          <a:custGeom>
            <a:avLst/>
            <a:gdLst/>
            <a:ahLst/>
            <a:cxnLst>
              <a:cxn ang="0">
                <a:pos x="wd2" y="hd2"/>
              </a:cxn>
              <a:cxn ang="5400000">
                <a:pos x="wd2" y="hd2"/>
              </a:cxn>
              <a:cxn ang="10800000">
                <a:pos x="wd2" y="hd2"/>
              </a:cxn>
              <a:cxn ang="16200000">
                <a:pos x="wd2" y="hd2"/>
              </a:cxn>
            </a:cxnLst>
            <a:rect l="0" t="0" r="r" b="b"/>
            <a:pathLst>
              <a:path w="21600" h="20959" extrusionOk="0">
                <a:moveTo>
                  <a:pt x="4049" y="7519"/>
                </a:moveTo>
                <a:cubicBezTo>
                  <a:pt x="3162" y="7519"/>
                  <a:pt x="0" y="7985"/>
                  <a:pt x="0" y="11154"/>
                </a:cubicBezTo>
                <a:lnTo>
                  <a:pt x="0" y="16799"/>
                </a:lnTo>
                <a:cubicBezTo>
                  <a:pt x="0" y="19968"/>
                  <a:pt x="3162" y="20318"/>
                  <a:pt x="4049" y="20318"/>
                </a:cubicBezTo>
                <a:cubicBezTo>
                  <a:pt x="4937" y="20318"/>
                  <a:pt x="2699" y="19651"/>
                  <a:pt x="2699" y="17687"/>
                </a:cubicBezTo>
                <a:lnTo>
                  <a:pt x="2699" y="10267"/>
                </a:lnTo>
                <a:cubicBezTo>
                  <a:pt x="2699" y="8207"/>
                  <a:pt x="4937" y="7519"/>
                  <a:pt x="4049" y="7519"/>
                </a:cubicBezTo>
                <a:close/>
                <a:moveTo>
                  <a:pt x="15725" y="7408"/>
                </a:moveTo>
                <a:cubicBezTo>
                  <a:pt x="15548" y="6995"/>
                  <a:pt x="20503" y="3177"/>
                  <a:pt x="17612" y="83"/>
                </a:cubicBezTo>
                <a:cubicBezTo>
                  <a:pt x="16934" y="-641"/>
                  <a:pt x="14641" y="3547"/>
                  <a:pt x="11381" y="5443"/>
                </a:cubicBezTo>
                <a:cubicBezTo>
                  <a:pt x="9583" y="6489"/>
                  <a:pt x="5399" y="8716"/>
                  <a:pt x="5399" y="9946"/>
                </a:cubicBezTo>
                <a:lnTo>
                  <a:pt x="5399" y="17911"/>
                </a:lnTo>
                <a:cubicBezTo>
                  <a:pt x="5399" y="19392"/>
                  <a:pt x="12033" y="20959"/>
                  <a:pt x="17076" y="20959"/>
                </a:cubicBezTo>
                <a:cubicBezTo>
                  <a:pt x="18923" y="20959"/>
                  <a:pt x="21600" y="10974"/>
                  <a:pt x="21600" y="9387"/>
                </a:cubicBezTo>
                <a:cubicBezTo>
                  <a:pt x="21600" y="7795"/>
                  <a:pt x="15902" y="7823"/>
                  <a:pt x="15725" y="7408"/>
                </a:cubicBezTo>
                <a:close/>
              </a:path>
            </a:pathLst>
          </a:custGeom>
          <a:solidFill>
            <a:schemeClr val="bg1"/>
          </a:solidFill>
          <a:ln w="12700">
            <a:miter lim="400000"/>
          </a:ln>
        </p:spPr>
        <p:txBody>
          <a:bodyPr lIns="38100" tIns="38100" rIns="38100" bIns="38100" anchor="ctr"/>
          <a:lstStyle/>
          <a:p>
            <a:pPr algn="ctr" defTabSz="457200">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sz="3000" dirty="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endParaRPr>
          </a:p>
        </p:txBody>
      </p:sp>
      <p:sp>
        <p:nvSpPr>
          <p:cNvPr id="17" name="Shape 4401"/>
          <p:cNvSpPr/>
          <p:nvPr/>
        </p:nvSpPr>
        <p:spPr>
          <a:xfrm>
            <a:off x="4310594" y="4296432"/>
            <a:ext cx="199511" cy="224516"/>
          </a:xfrm>
          <a:custGeom>
            <a:avLst/>
            <a:gdLst/>
            <a:ahLst/>
            <a:cxnLst>
              <a:cxn ang="0">
                <a:pos x="wd2" y="hd2"/>
              </a:cxn>
              <a:cxn ang="5400000">
                <a:pos x="wd2" y="hd2"/>
              </a:cxn>
              <a:cxn ang="10800000">
                <a:pos x="wd2" y="hd2"/>
              </a:cxn>
              <a:cxn ang="16200000">
                <a:pos x="wd2" y="hd2"/>
              </a:cxn>
            </a:cxnLst>
            <a:rect l="0" t="0" r="r" b="b"/>
            <a:pathLst>
              <a:path w="21600" h="20959" extrusionOk="0">
                <a:moveTo>
                  <a:pt x="4049" y="7519"/>
                </a:moveTo>
                <a:cubicBezTo>
                  <a:pt x="3162" y="7519"/>
                  <a:pt x="0" y="7985"/>
                  <a:pt x="0" y="11154"/>
                </a:cubicBezTo>
                <a:lnTo>
                  <a:pt x="0" y="16799"/>
                </a:lnTo>
                <a:cubicBezTo>
                  <a:pt x="0" y="19968"/>
                  <a:pt x="3162" y="20318"/>
                  <a:pt x="4049" y="20318"/>
                </a:cubicBezTo>
                <a:cubicBezTo>
                  <a:pt x="4937" y="20318"/>
                  <a:pt x="2699" y="19651"/>
                  <a:pt x="2699" y="17687"/>
                </a:cubicBezTo>
                <a:lnTo>
                  <a:pt x="2699" y="10267"/>
                </a:lnTo>
                <a:cubicBezTo>
                  <a:pt x="2699" y="8207"/>
                  <a:pt x="4937" y="7519"/>
                  <a:pt x="4049" y="7519"/>
                </a:cubicBezTo>
                <a:close/>
                <a:moveTo>
                  <a:pt x="15725" y="7408"/>
                </a:moveTo>
                <a:cubicBezTo>
                  <a:pt x="15548" y="6995"/>
                  <a:pt x="20503" y="3177"/>
                  <a:pt x="17612" y="83"/>
                </a:cubicBezTo>
                <a:cubicBezTo>
                  <a:pt x="16934" y="-641"/>
                  <a:pt x="14641" y="3547"/>
                  <a:pt x="11381" y="5443"/>
                </a:cubicBezTo>
                <a:cubicBezTo>
                  <a:pt x="9583" y="6489"/>
                  <a:pt x="5399" y="8716"/>
                  <a:pt x="5399" y="9946"/>
                </a:cubicBezTo>
                <a:lnTo>
                  <a:pt x="5399" y="17911"/>
                </a:lnTo>
                <a:cubicBezTo>
                  <a:pt x="5399" y="19392"/>
                  <a:pt x="12033" y="20959"/>
                  <a:pt x="17076" y="20959"/>
                </a:cubicBezTo>
                <a:cubicBezTo>
                  <a:pt x="18923" y="20959"/>
                  <a:pt x="21600" y="10974"/>
                  <a:pt x="21600" y="9387"/>
                </a:cubicBezTo>
                <a:cubicBezTo>
                  <a:pt x="21600" y="7795"/>
                  <a:pt x="15902" y="7823"/>
                  <a:pt x="15725" y="7408"/>
                </a:cubicBezTo>
                <a:close/>
              </a:path>
            </a:pathLst>
          </a:custGeom>
          <a:solidFill>
            <a:schemeClr val="bg1"/>
          </a:solidFill>
          <a:ln w="12700">
            <a:miter lim="400000"/>
          </a:ln>
        </p:spPr>
        <p:txBody>
          <a:bodyPr lIns="38100" tIns="38100" rIns="38100" bIns="38100" anchor="ctr"/>
          <a:lstStyle/>
          <a:p>
            <a:pPr algn="ctr" defTabSz="457200">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sz="3000" dirty="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endParaRPr>
          </a:p>
        </p:txBody>
      </p:sp>
      <p:sp>
        <p:nvSpPr>
          <p:cNvPr id="18" name="Shape 4401"/>
          <p:cNvSpPr/>
          <p:nvPr/>
        </p:nvSpPr>
        <p:spPr>
          <a:xfrm>
            <a:off x="5223008" y="5255464"/>
            <a:ext cx="196028" cy="220596"/>
          </a:xfrm>
          <a:custGeom>
            <a:avLst/>
            <a:gdLst/>
            <a:ahLst/>
            <a:cxnLst>
              <a:cxn ang="0">
                <a:pos x="wd2" y="hd2"/>
              </a:cxn>
              <a:cxn ang="5400000">
                <a:pos x="wd2" y="hd2"/>
              </a:cxn>
              <a:cxn ang="10800000">
                <a:pos x="wd2" y="hd2"/>
              </a:cxn>
              <a:cxn ang="16200000">
                <a:pos x="wd2" y="hd2"/>
              </a:cxn>
            </a:cxnLst>
            <a:rect l="0" t="0" r="r" b="b"/>
            <a:pathLst>
              <a:path w="21600" h="20959" extrusionOk="0">
                <a:moveTo>
                  <a:pt x="4049" y="7519"/>
                </a:moveTo>
                <a:cubicBezTo>
                  <a:pt x="3162" y="7519"/>
                  <a:pt x="0" y="7985"/>
                  <a:pt x="0" y="11154"/>
                </a:cubicBezTo>
                <a:lnTo>
                  <a:pt x="0" y="16799"/>
                </a:lnTo>
                <a:cubicBezTo>
                  <a:pt x="0" y="19968"/>
                  <a:pt x="3162" y="20318"/>
                  <a:pt x="4049" y="20318"/>
                </a:cubicBezTo>
                <a:cubicBezTo>
                  <a:pt x="4937" y="20318"/>
                  <a:pt x="2699" y="19651"/>
                  <a:pt x="2699" y="17687"/>
                </a:cubicBezTo>
                <a:lnTo>
                  <a:pt x="2699" y="10267"/>
                </a:lnTo>
                <a:cubicBezTo>
                  <a:pt x="2699" y="8207"/>
                  <a:pt x="4937" y="7519"/>
                  <a:pt x="4049" y="7519"/>
                </a:cubicBezTo>
                <a:close/>
                <a:moveTo>
                  <a:pt x="15725" y="7408"/>
                </a:moveTo>
                <a:cubicBezTo>
                  <a:pt x="15548" y="6995"/>
                  <a:pt x="20503" y="3177"/>
                  <a:pt x="17612" y="83"/>
                </a:cubicBezTo>
                <a:cubicBezTo>
                  <a:pt x="16934" y="-641"/>
                  <a:pt x="14641" y="3547"/>
                  <a:pt x="11381" y="5443"/>
                </a:cubicBezTo>
                <a:cubicBezTo>
                  <a:pt x="9583" y="6489"/>
                  <a:pt x="5399" y="8716"/>
                  <a:pt x="5399" y="9946"/>
                </a:cubicBezTo>
                <a:lnTo>
                  <a:pt x="5399" y="17911"/>
                </a:lnTo>
                <a:cubicBezTo>
                  <a:pt x="5399" y="19392"/>
                  <a:pt x="12033" y="20959"/>
                  <a:pt x="17076" y="20959"/>
                </a:cubicBezTo>
                <a:cubicBezTo>
                  <a:pt x="18923" y="20959"/>
                  <a:pt x="21600" y="10974"/>
                  <a:pt x="21600" y="9387"/>
                </a:cubicBezTo>
                <a:cubicBezTo>
                  <a:pt x="21600" y="7795"/>
                  <a:pt x="15902" y="7823"/>
                  <a:pt x="15725" y="7408"/>
                </a:cubicBezTo>
                <a:close/>
              </a:path>
            </a:pathLst>
          </a:custGeom>
          <a:solidFill>
            <a:schemeClr val="bg1"/>
          </a:solidFill>
          <a:ln w="12700">
            <a:miter lim="400000"/>
          </a:ln>
        </p:spPr>
        <p:txBody>
          <a:bodyPr lIns="38100" tIns="38100" rIns="38100" bIns="38100" anchor="ctr"/>
          <a:lstStyle/>
          <a:p>
            <a:pPr algn="ctr" defTabSz="457200">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sz="3000" dirty="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endParaRPr>
          </a:p>
        </p:txBody>
      </p:sp>
      <p:sp>
        <p:nvSpPr>
          <p:cNvPr id="19" name="Shape 4401"/>
          <p:cNvSpPr/>
          <p:nvPr/>
        </p:nvSpPr>
        <p:spPr>
          <a:xfrm>
            <a:off x="6584281" y="5242502"/>
            <a:ext cx="219067" cy="246523"/>
          </a:xfrm>
          <a:custGeom>
            <a:avLst/>
            <a:gdLst/>
            <a:ahLst/>
            <a:cxnLst>
              <a:cxn ang="0">
                <a:pos x="wd2" y="hd2"/>
              </a:cxn>
              <a:cxn ang="5400000">
                <a:pos x="wd2" y="hd2"/>
              </a:cxn>
              <a:cxn ang="10800000">
                <a:pos x="wd2" y="hd2"/>
              </a:cxn>
              <a:cxn ang="16200000">
                <a:pos x="wd2" y="hd2"/>
              </a:cxn>
            </a:cxnLst>
            <a:rect l="0" t="0" r="r" b="b"/>
            <a:pathLst>
              <a:path w="21600" h="20959" extrusionOk="0">
                <a:moveTo>
                  <a:pt x="4049" y="7519"/>
                </a:moveTo>
                <a:cubicBezTo>
                  <a:pt x="3162" y="7519"/>
                  <a:pt x="0" y="7985"/>
                  <a:pt x="0" y="11154"/>
                </a:cubicBezTo>
                <a:lnTo>
                  <a:pt x="0" y="16799"/>
                </a:lnTo>
                <a:cubicBezTo>
                  <a:pt x="0" y="19968"/>
                  <a:pt x="3162" y="20318"/>
                  <a:pt x="4049" y="20318"/>
                </a:cubicBezTo>
                <a:cubicBezTo>
                  <a:pt x="4937" y="20318"/>
                  <a:pt x="2699" y="19651"/>
                  <a:pt x="2699" y="17687"/>
                </a:cubicBezTo>
                <a:lnTo>
                  <a:pt x="2699" y="10267"/>
                </a:lnTo>
                <a:cubicBezTo>
                  <a:pt x="2699" y="8207"/>
                  <a:pt x="4937" y="7519"/>
                  <a:pt x="4049" y="7519"/>
                </a:cubicBezTo>
                <a:close/>
                <a:moveTo>
                  <a:pt x="15725" y="7408"/>
                </a:moveTo>
                <a:cubicBezTo>
                  <a:pt x="15548" y="6995"/>
                  <a:pt x="20503" y="3177"/>
                  <a:pt x="17612" y="83"/>
                </a:cubicBezTo>
                <a:cubicBezTo>
                  <a:pt x="16934" y="-641"/>
                  <a:pt x="14641" y="3547"/>
                  <a:pt x="11381" y="5443"/>
                </a:cubicBezTo>
                <a:cubicBezTo>
                  <a:pt x="9583" y="6489"/>
                  <a:pt x="5399" y="8716"/>
                  <a:pt x="5399" y="9946"/>
                </a:cubicBezTo>
                <a:lnTo>
                  <a:pt x="5399" y="17911"/>
                </a:lnTo>
                <a:cubicBezTo>
                  <a:pt x="5399" y="19392"/>
                  <a:pt x="12033" y="20959"/>
                  <a:pt x="17076" y="20959"/>
                </a:cubicBezTo>
                <a:cubicBezTo>
                  <a:pt x="18923" y="20959"/>
                  <a:pt x="21600" y="10974"/>
                  <a:pt x="21600" y="9387"/>
                </a:cubicBezTo>
                <a:cubicBezTo>
                  <a:pt x="21600" y="7795"/>
                  <a:pt x="15902" y="7823"/>
                  <a:pt x="15725" y="7408"/>
                </a:cubicBezTo>
                <a:close/>
              </a:path>
            </a:pathLst>
          </a:custGeom>
          <a:solidFill>
            <a:schemeClr val="bg1"/>
          </a:solidFill>
          <a:ln w="12700">
            <a:miter lim="400000"/>
          </a:ln>
        </p:spPr>
        <p:txBody>
          <a:bodyPr lIns="38100" tIns="38100" rIns="38100" bIns="38100" anchor="ctr"/>
          <a:lstStyle/>
          <a:p>
            <a:pPr algn="ctr" defTabSz="457200">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sz="3000" dirty="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endParaRPr>
          </a:p>
        </p:txBody>
      </p:sp>
      <p:sp>
        <p:nvSpPr>
          <p:cNvPr id="20" name="Shape 4401"/>
          <p:cNvSpPr/>
          <p:nvPr/>
        </p:nvSpPr>
        <p:spPr>
          <a:xfrm>
            <a:off x="7499962" y="4285910"/>
            <a:ext cx="218212" cy="245560"/>
          </a:xfrm>
          <a:custGeom>
            <a:avLst/>
            <a:gdLst/>
            <a:ahLst/>
            <a:cxnLst>
              <a:cxn ang="0">
                <a:pos x="wd2" y="hd2"/>
              </a:cxn>
              <a:cxn ang="5400000">
                <a:pos x="wd2" y="hd2"/>
              </a:cxn>
              <a:cxn ang="10800000">
                <a:pos x="wd2" y="hd2"/>
              </a:cxn>
              <a:cxn ang="16200000">
                <a:pos x="wd2" y="hd2"/>
              </a:cxn>
            </a:cxnLst>
            <a:rect l="0" t="0" r="r" b="b"/>
            <a:pathLst>
              <a:path w="21600" h="20959" extrusionOk="0">
                <a:moveTo>
                  <a:pt x="4049" y="7519"/>
                </a:moveTo>
                <a:cubicBezTo>
                  <a:pt x="3162" y="7519"/>
                  <a:pt x="0" y="7985"/>
                  <a:pt x="0" y="11154"/>
                </a:cubicBezTo>
                <a:lnTo>
                  <a:pt x="0" y="16799"/>
                </a:lnTo>
                <a:cubicBezTo>
                  <a:pt x="0" y="19968"/>
                  <a:pt x="3162" y="20318"/>
                  <a:pt x="4049" y="20318"/>
                </a:cubicBezTo>
                <a:cubicBezTo>
                  <a:pt x="4937" y="20318"/>
                  <a:pt x="2699" y="19651"/>
                  <a:pt x="2699" y="17687"/>
                </a:cubicBezTo>
                <a:lnTo>
                  <a:pt x="2699" y="10267"/>
                </a:lnTo>
                <a:cubicBezTo>
                  <a:pt x="2699" y="8207"/>
                  <a:pt x="4937" y="7519"/>
                  <a:pt x="4049" y="7519"/>
                </a:cubicBezTo>
                <a:close/>
                <a:moveTo>
                  <a:pt x="15725" y="7408"/>
                </a:moveTo>
                <a:cubicBezTo>
                  <a:pt x="15548" y="6995"/>
                  <a:pt x="20503" y="3177"/>
                  <a:pt x="17612" y="83"/>
                </a:cubicBezTo>
                <a:cubicBezTo>
                  <a:pt x="16934" y="-641"/>
                  <a:pt x="14641" y="3547"/>
                  <a:pt x="11381" y="5443"/>
                </a:cubicBezTo>
                <a:cubicBezTo>
                  <a:pt x="9583" y="6489"/>
                  <a:pt x="5399" y="8716"/>
                  <a:pt x="5399" y="9946"/>
                </a:cubicBezTo>
                <a:lnTo>
                  <a:pt x="5399" y="17911"/>
                </a:lnTo>
                <a:cubicBezTo>
                  <a:pt x="5399" y="19392"/>
                  <a:pt x="12033" y="20959"/>
                  <a:pt x="17076" y="20959"/>
                </a:cubicBezTo>
                <a:cubicBezTo>
                  <a:pt x="18923" y="20959"/>
                  <a:pt x="21600" y="10974"/>
                  <a:pt x="21600" y="9387"/>
                </a:cubicBezTo>
                <a:cubicBezTo>
                  <a:pt x="21600" y="7795"/>
                  <a:pt x="15902" y="7823"/>
                  <a:pt x="15725" y="7408"/>
                </a:cubicBezTo>
                <a:close/>
              </a:path>
            </a:pathLst>
          </a:custGeom>
          <a:solidFill>
            <a:schemeClr val="bg1"/>
          </a:solidFill>
          <a:ln w="12700">
            <a:miter lim="400000"/>
          </a:ln>
        </p:spPr>
        <p:txBody>
          <a:bodyPr lIns="38100" tIns="38100" rIns="38100" bIns="38100" anchor="ctr"/>
          <a:lstStyle/>
          <a:p>
            <a:pPr algn="ctr" defTabSz="457200">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sz="3000" dirty="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endParaRPr>
          </a:p>
        </p:txBody>
      </p:sp>
      <p:sp>
        <p:nvSpPr>
          <p:cNvPr id="21" name="Shape 4401"/>
          <p:cNvSpPr/>
          <p:nvPr/>
        </p:nvSpPr>
        <p:spPr>
          <a:xfrm>
            <a:off x="8413081" y="3271658"/>
            <a:ext cx="219067" cy="246523"/>
          </a:xfrm>
          <a:custGeom>
            <a:avLst/>
            <a:gdLst/>
            <a:ahLst/>
            <a:cxnLst>
              <a:cxn ang="0">
                <a:pos x="wd2" y="hd2"/>
              </a:cxn>
              <a:cxn ang="5400000">
                <a:pos x="wd2" y="hd2"/>
              </a:cxn>
              <a:cxn ang="10800000">
                <a:pos x="wd2" y="hd2"/>
              </a:cxn>
              <a:cxn ang="16200000">
                <a:pos x="wd2" y="hd2"/>
              </a:cxn>
            </a:cxnLst>
            <a:rect l="0" t="0" r="r" b="b"/>
            <a:pathLst>
              <a:path w="21600" h="20959" extrusionOk="0">
                <a:moveTo>
                  <a:pt x="4049" y="7519"/>
                </a:moveTo>
                <a:cubicBezTo>
                  <a:pt x="3162" y="7519"/>
                  <a:pt x="0" y="7985"/>
                  <a:pt x="0" y="11154"/>
                </a:cubicBezTo>
                <a:lnTo>
                  <a:pt x="0" y="16799"/>
                </a:lnTo>
                <a:cubicBezTo>
                  <a:pt x="0" y="19968"/>
                  <a:pt x="3162" y="20318"/>
                  <a:pt x="4049" y="20318"/>
                </a:cubicBezTo>
                <a:cubicBezTo>
                  <a:pt x="4937" y="20318"/>
                  <a:pt x="2699" y="19651"/>
                  <a:pt x="2699" y="17687"/>
                </a:cubicBezTo>
                <a:lnTo>
                  <a:pt x="2699" y="10267"/>
                </a:lnTo>
                <a:cubicBezTo>
                  <a:pt x="2699" y="8207"/>
                  <a:pt x="4937" y="7519"/>
                  <a:pt x="4049" y="7519"/>
                </a:cubicBezTo>
                <a:close/>
                <a:moveTo>
                  <a:pt x="15725" y="7408"/>
                </a:moveTo>
                <a:cubicBezTo>
                  <a:pt x="15548" y="6995"/>
                  <a:pt x="20503" y="3177"/>
                  <a:pt x="17612" y="83"/>
                </a:cubicBezTo>
                <a:cubicBezTo>
                  <a:pt x="16934" y="-641"/>
                  <a:pt x="14641" y="3547"/>
                  <a:pt x="11381" y="5443"/>
                </a:cubicBezTo>
                <a:cubicBezTo>
                  <a:pt x="9583" y="6489"/>
                  <a:pt x="5399" y="8716"/>
                  <a:pt x="5399" y="9946"/>
                </a:cubicBezTo>
                <a:lnTo>
                  <a:pt x="5399" y="17911"/>
                </a:lnTo>
                <a:cubicBezTo>
                  <a:pt x="5399" y="19392"/>
                  <a:pt x="12033" y="20959"/>
                  <a:pt x="17076" y="20959"/>
                </a:cubicBezTo>
                <a:cubicBezTo>
                  <a:pt x="18923" y="20959"/>
                  <a:pt x="21600" y="10974"/>
                  <a:pt x="21600" y="9387"/>
                </a:cubicBezTo>
                <a:cubicBezTo>
                  <a:pt x="21600" y="7795"/>
                  <a:pt x="15902" y="7823"/>
                  <a:pt x="15725" y="7408"/>
                </a:cubicBezTo>
                <a:close/>
              </a:path>
            </a:pathLst>
          </a:custGeom>
          <a:solidFill>
            <a:schemeClr val="bg1"/>
          </a:solidFill>
          <a:ln w="12700">
            <a:miter lim="400000"/>
          </a:ln>
        </p:spPr>
        <p:txBody>
          <a:bodyPr lIns="38100" tIns="38100" rIns="38100" bIns="38100" anchor="ctr"/>
          <a:lstStyle/>
          <a:p>
            <a:pPr algn="ctr" defTabSz="457200">
              <a:defRPr sz="300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defRPr>
            </a:pPr>
            <a:endParaRPr sz="3000" dirty="0">
              <a:solidFill>
                <a:srgbClr val="FFFFFF"/>
              </a:solidFill>
              <a:effectLst>
                <a:outerShdw blurRad="38100" dist="12700" dir="5400000" rotWithShape="0">
                  <a:srgbClr val="000000">
                    <a:alpha val="50000"/>
                  </a:srgbClr>
                </a:outerShdw>
              </a:effectLst>
              <a:latin typeface="Sinkin Sans 400 Regular"/>
              <a:ea typeface="Sinkin Sans 400 Regular"/>
              <a:cs typeface="Sinkin Sans 400 Regular"/>
              <a:sym typeface="Sinkin Sans 400 Regular"/>
            </a:endParaRPr>
          </a:p>
        </p:txBody>
      </p:sp>
      <p:sp>
        <p:nvSpPr>
          <p:cNvPr id="23" name="Rectangle 11"/>
          <p:cNvSpPr/>
          <p:nvPr/>
        </p:nvSpPr>
        <p:spPr>
          <a:xfrm>
            <a:off x="9195401" y="3416706"/>
            <a:ext cx="1478214" cy="461665"/>
          </a:xfrm>
          <a:prstGeom prst="rect">
            <a:avLst/>
          </a:prstGeom>
        </p:spPr>
        <p:txBody>
          <a:bodyPr wrap="square">
            <a:spAutoFit/>
          </a:bodyPr>
          <a:lstStyle/>
          <a:p>
            <a:r>
              <a:rPr lang="zh-CN" altLang="en-US" sz="1200"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建议您在展示时采用微软雅黑字体</a:t>
            </a:r>
            <a:r>
              <a:rPr lang="en-GB" sz="1200" dirty="0" smtClean="0">
                <a:solidFill>
                  <a:prstClr val="white">
                    <a:lumMod val="65000"/>
                  </a:prstClr>
                </a:solidFill>
              </a:rPr>
              <a:t> </a:t>
            </a:r>
            <a:endParaRPr lang="en-GB" sz="1200" dirty="0">
              <a:solidFill>
                <a:prstClr val="white">
                  <a:lumMod val="65000"/>
                </a:prstClr>
              </a:solidFill>
            </a:endParaRPr>
          </a:p>
        </p:txBody>
      </p:sp>
      <p:sp>
        <p:nvSpPr>
          <p:cNvPr id="24" name="Content Placeholder 4"/>
          <p:cNvSpPr txBox="1">
            <a:spLocks/>
          </p:cNvSpPr>
          <p:nvPr/>
        </p:nvSpPr>
        <p:spPr>
          <a:xfrm>
            <a:off x="9195401" y="3105086"/>
            <a:ext cx="1478214" cy="31162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zh-CN" altLang="en-US" sz="1600" b="1" dirty="0" smtClean="0">
                <a:solidFill>
                  <a:prstClr val="black"/>
                </a:solidFill>
                <a:latin typeface="微软雅黑" panose="020B0503020204020204" pitchFamily="34" charset="-122"/>
                <a:ea typeface="微软雅黑" panose="020B0503020204020204" pitchFamily="34" charset="-122"/>
              </a:rPr>
              <a:t>单击此处编辑</a:t>
            </a:r>
            <a:endParaRPr lang="en-US" sz="1600" b="1" dirty="0">
              <a:solidFill>
                <a:prstClr val="black"/>
              </a:solidFill>
              <a:latin typeface="微软雅黑" panose="020B0503020204020204" pitchFamily="34" charset="-122"/>
              <a:ea typeface="微软雅黑" panose="020B0503020204020204" pitchFamily="34" charset="-122"/>
            </a:endParaRPr>
          </a:p>
        </p:txBody>
      </p:sp>
      <p:sp>
        <p:nvSpPr>
          <p:cNvPr id="25" name="Rectangle 11"/>
          <p:cNvSpPr/>
          <p:nvPr/>
        </p:nvSpPr>
        <p:spPr>
          <a:xfrm>
            <a:off x="8363171" y="4432274"/>
            <a:ext cx="1478214" cy="461665"/>
          </a:xfrm>
          <a:prstGeom prst="rect">
            <a:avLst/>
          </a:prstGeom>
        </p:spPr>
        <p:txBody>
          <a:bodyPr wrap="square">
            <a:spAutoFit/>
          </a:bodyPr>
          <a:lstStyle/>
          <a:p>
            <a:r>
              <a:rPr lang="zh-CN" altLang="en-US" sz="1200"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建议您在展示时采用微软雅黑字体</a:t>
            </a:r>
            <a:r>
              <a:rPr lang="en-GB" sz="1200" dirty="0" smtClean="0">
                <a:solidFill>
                  <a:prstClr val="white">
                    <a:lumMod val="65000"/>
                  </a:prstClr>
                </a:solidFill>
              </a:rPr>
              <a:t> </a:t>
            </a:r>
            <a:endParaRPr lang="en-GB" sz="1200" dirty="0">
              <a:solidFill>
                <a:prstClr val="white">
                  <a:lumMod val="65000"/>
                </a:prstClr>
              </a:solidFill>
            </a:endParaRPr>
          </a:p>
        </p:txBody>
      </p:sp>
      <p:sp>
        <p:nvSpPr>
          <p:cNvPr id="26" name="Content Placeholder 4"/>
          <p:cNvSpPr txBox="1">
            <a:spLocks/>
          </p:cNvSpPr>
          <p:nvPr/>
        </p:nvSpPr>
        <p:spPr>
          <a:xfrm>
            <a:off x="8363171" y="4120654"/>
            <a:ext cx="1478214" cy="31162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zh-CN" altLang="en-US" sz="1600" b="1" dirty="0" smtClean="0">
                <a:solidFill>
                  <a:prstClr val="black"/>
                </a:solidFill>
                <a:latin typeface="微软雅黑" panose="020B0503020204020204" pitchFamily="34" charset="-122"/>
                <a:ea typeface="微软雅黑" panose="020B0503020204020204" pitchFamily="34" charset="-122"/>
              </a:rPr>
              <a:t>单击此处编辑</a:t>
            </a:r>
            <a:endParaRPr lang="en-US" sz="1600" b="1" dirty="0">
              <a:solidFill>
                <a:prstClr val="black"/>
              </a:solidFill>
              <a:latin typeface="微软雅黑" panose="020B0503020204020204" pitchFamily="34" charset="-122"/>
              <a:ea typeface="微软雅黑" panose="020B0503020204020204" pitchFamily="34" charset="-122"/>
            </a:endParaRPr>
          </a:p>
        </p:txBody>
      </p:sp>
      <p:sp>
        <p:nvSpPr>
          <p:cNvPr id="27" name="Rectangle 11"/>
          <p:cNvSpPr/>
          <p:nvPr/>
        </p:nvSpPr>
        <p:spPr>
          <a:xfrm>
            <a:off x="7499962" y="5389346"/>
            <a:ext cx="1478214" cy="461665"/>
          </a:xfrm>
          <a:prstGeom prst="rect">
            <a:avLst/>
          </a:prstGeom>
        </p:spPr>
        <p:txBody>
          <a:bodyPr wrap="square">
            <a:spAutoFit/>
          </a:bodyPr>
          <a:lstStyle/>
          <a:p>
            <a:r>
              <a:rPr lang="zh-CN" altLang="en-US" sz="1200"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建议您在展示时采用微软雅黑字体</a:t>
            </a:r>
            <a:r>
              <a:rPr lang="en-GB" sz="1200" dirty="0" smtClean="0">
                <a:solidFill>
                  <a:prstClr val="white">
                    <a:lumMod val="65000"/>
                  </a:prstClr>
                </a:solidFill>
              </a:rPr>
              <a:t> </a:t>
            </a:r>
            <a:endParaRPr lang="en-GB" sz="1200" dirty="0">
              <a:solidFill>
                <a:prstClr val="white">
                  <a:lumMod val="65000"/>
                </a:prstClr>
              </a:solidFill>
            </a:endParaRPr>
          </a:p>
        </p:txBody>
      </p:sp>
      <p:sp>
        <p:nvSpPr>
          <p:cNvPr id="28" name="Content Placeholder 4"/>
          <p:cNvSpPr txBox="1">
            <a:spLocks/>
          </p:cNvSpPr>
          <p:nvPr/>
        </p:nvSpPr>
        <p:spPr>
          <a:xfrm>
            <a:off x="7499962" y="5077726"/>
            <a:ext cx="1478214" cy="31162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zh-CN" altLang="en-US" sz="1600" b="1" dirty="0" smtClean="0">
                <a:solidFill>
                  <a:prstClr val="black"/>
                </a:solidFill>
                <a:latin typeface="微软雅黑" panose="020B0503020204020204" pitchFamily="34" charset="-122"/>
                <a:ea typeface="微软雅黑" panose="020B0503020204020204" pitchFamily="34" charset="-122"/>
              </a:rPr>
              <a:t>单击此处编辑</a:t>
            </a:r>
            <a:endParaRPr lang="en-US" sz="1600" b="1" dirty="0">
              <a:solidFill>
                <a:prstClr val="black"/>
              </a:solidFill>
              <a:latin typeface="微软雅黑" panose="020B0503020204020204" pitchFamily="34" charset="-122"/>
              <a:ea typeface="微软雅黑" panose="020B0503020204020204" pitchFamily="34" charset="-122"/>
            </a:endParaRPr>
          </a:p>
        </p:txBody>
      </p:sp>
      <p:sp>
        <p:nvSpPr>
          <p:cNvPr id="29" name="Rectangle 11"/>
          <p:cNvSpPr/>
          <p:nvPr/>
        </p:nvSpPr>
        <p:spPr>
          <a:xfrm>
            <a:off x="1265857" y="3416706"/>
            <a:ext cx="1478214" cy="461665"/>
          </a:xfrm>
          <a:prstGeom prst="rect">
            <a:avLst/>
          </a:prstGeom>
        </p:spPr>
        <p:txBody>
          <a:bodyPr wrap="square">
            <a:spAutoFit/>
          </a:bodyPr>
          <a:lstStyle/>
          <a:p>
            <a:r>
              <a:rPr lang="zh-CN" altLang="en-US" sz="1200"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建议您在展示时采用微软雅黑字体</a:t>
            </a:r>
            <a:r>
              <a:rPr lang="en-GB" sz="1200" dirty="0" smtClean="0">
                <a:solidFill>
                  <a:prstClr val="white">
                    <a:lumMod val="65000"/>
                  </a:prstClr>
                </a:solidFill>
              </a:rPr>
              <a:t> </a:t>
            </a:r>
            <a:endParaRPr lang="en-GB" sz="1200" dirty="0">
              <a:solidFill>
                <a:prstClr val="white">
                  <a:lumMod val="65000"/>
                </a:prstClr>
              </a:solidFill>
            </a:endParaRPr>
          </a:p>
        </p:txBody>
      </p:sp>
      <p:sp>
        <p:nvSpPr>
          <p:cNvPr id="30" name="Content Placeholder 4"/>
          <p:cNvSpPr txBox="1">
            <a:spLocks/>
          </p:cNvSpPr>
          <p:nvPr/>
        </p:nvSpPr>
        <p:spPr>
          <a:xfrm>
            <a:off x="1265857" y="3105086"/>
            <a:ext cx="1478214" cy="31162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zh-CN" altLang="en-US" sz="1600" b="1" dirty="0" smtClean="0">
                <a:solidFill>
                  <a:prstClr val="black"/>
                </a:solidFill>
                <a:latin typeface="微软雅黑" panose="020B0503020204020204" pitchFamily="34" charset="-122"/>
                <a:ea typeface="微软雅黑" panose="020B0503020204020204" pitchFamily="34" charset="-122"/>
              </a:rPr>
              <a:t>单击此处编辑</a:t>
            </a:r>
            <a:endParaRPr lang="en-US" sz="1600" b="1" dirty="0">
              <a:solidFill>
                <a:prstClr val="black"/>
              </a:solidFill>
              <a:latin typeface="微软雅黑" panose="020B0503020204020204" pitchFamily="34" charset="-122"/>
              <a:ea typeface="微软雅黑" panose="020B0503020204020204" pitchFamily="34" charset="-122"/>
            </a:endParaRPr>
          </a:p>
        </p:txBody>
      </p:sp>
      <p:sp>
        <p:nvSpPr>
          <p:cNvPr id="31" name="Rectangle 11"/>
          <p:cNvSpPr/>
          <p:nvPr/>
        </p:nvSpPr>
        <p:spPr>
          <a:xfrm>
            <a:off x="2115078" y="4432274"/>
            <a:ext cx="1478214" cy="461665"/>
          </a:xfrm>
          <a:prstGeom prst="rect">
            <a:avLst/>
          </a:prstGeom>
        </p:spPr>
        <p:txBody>
          <a:bodyPr wrap="square">
            <a:spAutoFit/>
          </a:bodyPr>
          <a:lstStyle/>
          <a:p>
            <a:r>
              <a:rPr lang="zh-CN" altLang="en-US" sz="1200"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建议您在展示时采用微软雅黑字体</a:t>
            </a:r>
            <a:r>
              <a:rPr lang="en-GB" sz="1200" dirty="0" smtClean="0">
                <a:solidFill>
                  <a:prstClr val="white">
                    <a:lumMod val="65000"/>
                  </a:prstClr>
                </a:solidFill>
              </a:rPr>
              <a:t> </a:t>
            </a:r>
            <a:endParaRPr lang="en-GB" sz="1200" dirty="0">
              <a:solidFill>
                <a:prstClr val="white">
                  <a:lumMod val="65000"/>
                </a:prstClr>
              </a:solidFill>
            </a:endParaRPr>
          </a:p>
        </p:txBody>
      </p:sp>
      <p:sp>
        <p:nvSpPr>
          <p:cNvPr id="32" name="Content Placeholder 4"/>
          <p:cNvSpPr txBox="1">
            <a:spLocks/>
          </p:cNvSpPr>
          <p:nvPr/>
        </p:nvSpPr>
        <p:spPr>
          <a:xfrm>
            <a:off x="2115078" y="4120654"/>
            <a:ext cx="1478214" cy="31162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zh-CN" altLang="en-US" sz="1600" b="1" dirty="0" smtClean="0">
                <a:solidFill>
                  <a:prstClr val="black"/>
                </a:solidFill>
                <a:latin typeface="微软雅黑" panose="020B0503020204020204" pitchFamily="34" charset="-122"/>
                <a:ea typeface="微软雅黑" panose="020B0503020204020204" pitchFamily="34" charset="-122"/>
              </a:rPr>
              <a:t>单击此处编辑</a:t>
            </a:r>
            <a:endParaRPr lang="en-US" sz="1600" b="1" dirty="0">
              <a:solidFill>
                <a:prstClr val="black"/>
              </a:solidFill>
              <a:latin typeface="微软雅黑" panose="020B0503020204020204" pitchFamily="34" charset="-122"/>
              <a:ea typeface="微软雅黑" panose="020B0503020204020204" pitchFamily="34" charset="-122"/>
            </a:endParaRPr>
          </a:p>
        </p:txBody>
      </p:sp>
      <p:sp>
        <p:nvSpPr>
          <p:cNvPr id="33" name="Rectangle 11"/>
          <p:cNvSpPr/>
          <p:nvPr/>
        </p:nvSpPr>
        <p:spPr>
          <a:xfrm>
            <a:off x="2999670" y="5389346"/>
            <a:ext cx="1478214" cy="461665"/>
          </a:xfrm>
          <a:prstGeom prst="rect">
            <a:avLst/>
          </a:prstGeom>
        </p:spPr>
        <p:txBody>
          <a:bodyPr wrap="square">
            <a:spAutoFit/>
          </a:bodyPr>
          <a:lstStyle/>
          <a:p>
            <a:r>
              <a:rPr lang="zh-CN" altLang="en-US" sz="1200"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建议您在展示时采用微软雅黑字体</a:t>
            </a:r>
            <a:r>
              <a:rPr lang="en-GB" sz="1200" dirty="0" smtClean="0">
                <a:solidFill>
                  <a:prstClr val="white">
                    <a:lumMod val="65000"/>
                  </a:prstClr>
                </a:solidFill>
              </a:rPr>
              <a:t> </a:t>
            </a:r>
            <a:endParaRPr lang="en-GB" sz="1200" dirty="0">
              <a:solidFill>
                <a:prstClr val="white">
                  <a:lumMod val="65000"/>
                </a:prstClr>
              </a:solidFill>
            </a:endParaRPr>
          </a:p>
        </p:txBody>
      </p:sp>
      <p:sp>
        <p:nvSpPr>
          <p:cNvPr id="34" name="Content Placeholder 4"/>
          <p:cNvSpPr txBox="1">
            <a:spLocks/>
          </p:cNvSpPr>
          <p:nvPr/>
        </p:nvSpPr>
        <p:spPr>
          <a:xfrm>
            <a:off x="2999670" y="5077726"/>
            <a:ext cx="1478214" cy="31162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zh-CN" altLang="en-US" sz="1600" b="1" dirty="0" smtClean="0">
                <a:solidFill>
                  <a:prstClr val="black"/>
                </a:solidFill>
                <a:latin typeface="微软雅黑" panose="020B0503020204020204" pitchFamily="34" charset="-122"/>
                <a:ea typeface="微软雅黑" panose="020B0503020204020204" pitchFamily="34" charset="-122"/>
              </a:rPr>
              <a:t>单击此处编辑</a:t>
            </a:r>
            <a:endParaRPr lang="en-US" sz="1600" b="1" dirty="0">
              <a:solidFill>
                <a:prstClr val="black"/>
              </a:solidFill>
              <a:latin typeface="微软雅黑" panose="020B0503020204020204" pitchFamily="34" charset="-122"/>
              <a:ea typeface="微软雅黑" panose="020B0503020204020204" pitchFamily="34" charset="-122"/>
            </a:endParaRPr>
          </a:p>
        </p:txBody>
      </p:sp>
      <p:grpSp>
        <p:nvGrpSpPr>
          <p:cNvPr id="35" name="组合 34"/>
          <p:cNvGrpSpPr/>
          <p:nvPr/>
        </p:nvGrpSpPr>
        <p:grpSpPr>
          <a:xfrm>
            <a:off x="0" y="251594"/>
            <a:ext cx="3671249" cy="555608"/>
            <a:chOff x="0" y="3007494"/>
            <a:chExt cx="3671249" cy="555608"/>
          </a:xfrm>
        </p:grpSpPr>
        <p:sp>
          <p:nvSpPr>
            <p:cNvPr id="36" name="矩形 35"/>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37" name="矩形 36"/>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38"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40265288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29"/>
          <p:cNvSpPr>
            <a:spLocks noChangeArrowheads="1"/>
          </p:cNvSpPr>
          <p:nvPr/>
        </p:nvSpPr>
        <p:spPr bwMode="auto">
          <a:xfrm>
            <a:off x="-157" y="1887865"/>
            <a:ext cx="8463561" cy="845892"/>
          </a:xfrm>
          <a:prstGeom prst="rect">
            <a:avLst/>
          </a:pr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9" name="Rectangle 230"/>
          <p:cNvSpPr>
            <a:spLocks noChangeArrowheads="1"/>
          </p:cNvSpPr>
          <p:nvPr/>
        </p:nvSpPr>
        <p:spPr bwMode="auto">
          <a:xfrm>
            <a:off x="-157" y="2750583"/>
            <a:ext cx="8463561" cy="606861"/>
          </a:xfrm>
          <a:prstGeom prst="rect">
            <a:avLst/>
          </a:pr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10" name="Rectangle 231"/>
          <p:cNvSpPr>
            <a:spLocks noChangeArrowheads="1"/>
          </p:cNvSpPr>
          <p:nvPr/>
        </p:nvSpPr>
        <p:spPr bwMode="auto">
          <a:xfrm>
            <a:off x="-157" y="3407338"/>
            <a:ext cx="8463561" cy="787875"/>
          </a:xfrm>
          <a:prstGeom prst="rect">
            <a:avLst/>
          </a:pr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11" name="Rectangle 232"/>
          <p:cNvSpPr>
            <a:spLocks noChangeArrowheads="1"/>
          </p:cNvSpPr>
          <p:nvPr/>
        </p:nvSpPr>
        <p:spPr bwMode="auto">
          <a:xfrm>
            <a:off x="-157" y="4265994"/>
            <a:ext cx="8463561" cy="714773"/>
          </a:xfrm>
          <a:prstGeom prst="rect">
            <a:avLst/>
          </a:pr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12" name="Rectangle 233"/>
          <p:cNvSpPr>
            <a:spLocks noChangeArrowheads="1"/>
          </p:cNvSpPr>
          <p:nvPr/>
        </p:nvSpPr>
        <p:spPr bwMode="auto">
          <a:xfrm>
            <a:off x="-157" y="5049228"/>
            <a:ext cx="8463561" cy="784394"/>
          </a:xfrm>
          <a:prstGeom prst="rect">
            <a:avLst/>
          </a:pr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13" name="Freeform 234"/>
          <p:cNvSpPr>
            <a:spLocks/>
          </p:cNvSpPr>
          <p:nvPr/>
        </p:nvSpPr>
        <p:spPr bwMode="auto">
          <a:xfrm>
            <a:off x="8439036" y="5049228"/>
            <a:ext cx="655595" cy="977011"/>
          </a:xfrm>
          <a:custGeom>
            <a:avLst/>
            <a:gdLst>
              <a:gd name="T0" fmla="*/ 565 w 565"/>
              <a:gd name="T1" fmla="*/ 842 h 842"/>
              <a:gd name="T2" fmla="*/ 565 w 565"/>
              <a:gd name="T3" fmla="*/ 92 h 842"/>
              <a:gd name="T4" fmla="*/ 0 w 565"/>
              <a:gd name="T5" fmla="*/ 0 h 842"/>
              <a:gd name="T6" fmla="*/ 0 w 565"/>
              <a:gd name="T7" fmla="*/ 681 h 842"/>
              <a:gd name="T8" fmla="*/ 565 w 565"/>
              <a:gd name="T9" fmla="*/ 842 h 842"/>
            </a:gdLst>
            <a:ahLst/>
            <a:cxnLst>
              <a:cxn ang="0">
                <a:pos x="T0" y="T1"/>
              </a:cxn>
              <a:cxn ang="0">
                <a:pos x="T2" y="T3"/>
              </a:cxn>
              <a:cxn ang="0">
                <a:pos x="T4" y="T5"/>
              </a:cxn>
              <a:cxn ang="0">
                <a:pos x="T6" y="T7"/>
              </a:cxn>
              <a:cxn ang="0">
                <a:pos x="T8" y="T9"/>
              </a:cxn>
            </a:cxnLst>
            <a:rect l="0" t="0" r="r" b="b"/>
            <a:pathLst>
              <a:path w="565" h="842">
                <a:moveTo>
                  <a:pt x="565" y="842"/>
                </a:moveTo>
                <a:lnTo>
                  <a:pt x="565" y="92"/>
                </a:lnTo>
                <a:lnTo>
                  <a:pt x="0" y="0"/>
                </a:lnTo>
                <a:lnTo>
                  <a:pt x="0" y="681"/>
                </a:lnTo>
                <a:lnTo>
                  <a:pt x="565" y="842"/>
                </a:lnTo>
                <a:close/>
              </a:path>
            </a:pathLst>
          </a:custGeom>
          <a:solidFill>
            <a:schemeClr val="accent1"/>
          </a:solidFill>
          <a:ln>
            <a:noFill/>
          </a:ln>
          <a:extLst/>
        </p:spPr>
        <p:txBody>
          <a:bodyPr vert="horz" wrap="square" lIns="91440" tIns="91440" rIns="91440" bIns="45720" numCol="1" anchor="ctr" anchorCtr="0" compatLnSpc="1">
            <a:prstTxWarp prst="textNoShape">
              <a:avLst/>
            </a:prstTxWarp>
          </a:bodyPr>
          <a:lstStyle/>
          <a:p>
            <a:pPr algn="ctr"/>
            <a:endParaRPr lang="en-US" sz="3200" dirty="0">
              <a:solidFill>
                <a:srgbClr val="FEFFFF"/>
              </a:solidFill>
              <a:latin typeface="Roboto Condensed Light" charset="0"/>
            </a:endParaRPr>
          </a:p>
        </p:txBody>
      </p:sp>
      <p:sp>
        <p:nvSpPr>
          <p:cNvPr id="14" name="Freeform 235"/>
          <p:cNvSpPr>
            <a:spLocks/>
          </p:cNvSpPr>
          <p:nvPr/>
        </p:nvSpPr>
        <p:spPr bwMode="auto">
          <a:xfrm>
            <a:off x="9094632" y="4848488"/>
            <a:ext cx="1449272" cy="1177751"/>
          </a:xfrm>
          <a:custGeom>
            <a:avLst/>
            <a:gdLst>
              <a:gd name="T0" fmla="*/ 1249 w 1249"/>
              <a:gd name="T1" fmla="*/ 509 h 1015"/>
              <a:gd name="T2" fmla="*/ 0 w 1249"/>
              <a:gd name="T3" fmla="*/ 1015 h 1015"/>
              <a:gd name="T4" fmla="*/ 0 w 1249"/>
              <a:gd name="T5" fmla="*/ 265 h 1015"/>
              <a:gd name="T6" fmla="*/ 1249 w 1249"/>
              <a:gd name="T7" fmla="*/ 0 h 1015"/>
              <a:gd name="T8" fmla="*/ 1249 w 1249"/>
              <a:gd name="T9" fmla="*/ 509 h 1015"/>
            </a:gdLst>
            <a:ahLst/>
            <a:cxnLst>
              <a:cxn ang="0">
                <a:pos x="T0" y="T1"/>
              </a:cxn>
              <a:cxn ang="0">
                <a:pos x="T2" y="T3"/>
              </a:cxn>
              <a:cxn ang="0">
                <a:pos x="T4" y="T5"/>
              </a:cxn>
              <a:cxn ang="0">
                <a:pos x="T6" y="T7"/>
              </a:cxn>
              <a:cxn ang="0">
                <a:pos x="T8" y="T9"/>
              </a:cxn>
            </a:cxnLst>
            <a:rect l="0" t="0" r="r" b="b"/>
            <a:pathLst>
              <a:path w="1249" h="1015">
                <a:moveTo>
                  <a:pt x="1249" y="509"/>
                </a:moveTo>
                <a:lnTo>
                  <a:pt x="0" y="1015"/>
                </a:lnTo>
                <a:lnTo>
                  <a:pt x="0" y="265"/>
                </a:lnTo>
                <a:lnTo>
                  <a:pt x="1249" y="0"/>
                </a:lnTo>
                <a:lnTo>
                  <a:pt x="1249" y="509"/>
                </a:ln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15" name="Freeform 236"/>
          <p:cNvSpPr>
            <a:spLocks/>
          </p:cNvSpPr>
          <p:nvPr/>
        </p:nvSpPr>
        <p:spPr bwMode="auto">
          <a:xfrm>
            <a:off x="8439036" y="4804395"/>
            <a:ext cx="2104867" cy="351585"/>
          </a:xfrm>
          <a:custGeom>
            <a:avLst/>
            <a:gdLst>
              <a:gd name="T0" fmla="*/ 0 w 1814"/>
              <a:gd name="T1" fmla="*/ 211 h 303"/>
              <a:gd name="T2" fmla="*/ 1189 w 1814"/>
              <a:gd name="T3" fmla="*/ 0 h 303"/>
              <a:gd name="T4" fmla="*/ 1814 w 1814"/>
              <a:gd name="T5" fmla="*/ 38 h 303"/>
              <a:gd name="T6" fmla="*/ 565 w 1814"/>
              <a:gd name="T7" fmla="*/ 303 h 303"/>
              <a:gd name="T8" fmla="*/ 0 w 1814"/>
              <a:gd name="T9" fmla="*/ 211 h 303"/>
            </a:gdLst>
            <a:ahLst/>
            <a:cxnLst>
              <a:cxn ang="0">
                <a:pos x="T0" y="T1"/>
              </a:cxn>
              <a:cxn ang="0">
                <a:pos x="T2" y="T3"/>
              </a:cxn>
              <a:cxn ang="0">
                <a:pos x="T4" y="T5"/>
              </a:cxn>
              <a:cxn ang="0">
                <a:pos x="T6" y="T7"/>
              </a:cxn>
              <a:cxn ang="0">
                <a:pos x="T8" y="T9"/>
              </a:cxn>
            </a:cxnLst>
            <a:rect l="0" t="0" r="r" b="b"/>
            <a:pathLst>
              <a:path w="1814" h="303">
                <a:moveTo>
                  <a:pt x="0" y="211"/>
                </a:moveTo>
                <a:lnTo>
                  <a:pt x="1189" y="0"/>
                </a:lnTo>
                <a:lnTo>
                  <a:pt x="1814" y="38"/>
                </a:lnTo>
                <a:lnTo>
                  <a:pt x="565" y="303"/>
                </a:lnTo>
                <a:lnTo>
                  <a:pt x="0" y="211"/>
                </a:lnTo>
                <a:close/>
              </a:path>
            </a:pathLst>
          </a:custGeom>
          <a:solidFill>
            <a:srgbClr val="2B2B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16" name="Freeform 237"/>
          <p:cNvSpPr>
            <a:spLocks/>
          </p:cNvSpPr>
          <p:nvPr/>
        </p:nvSpPr>
        <p:spPr bwMode="auto">
          <a:xfrm>
            <a:off x="8439036" y="4265994"/>
            <a:ext cx="655595" cy="797158"/>
          </a:xfrm>
          <a:custGeom>
            <a:avLst/>
            <a:gdLst>
              <a:gd name="T0" fmla="*/ 0 w 565"/>
              <a:gd name="T1" fmla="*/ 611 h 687"/>
              <a:gd name="T2" fmla="*/ 565 w 565"/>
              <a:gd name="T3" fmla="*/ 687 h 687"/>
              <a:gd name="T4" fmla="*/ 565 w 565"/>
              <a:gd name="T5" fmla="*/ 0 h 687"/>
              <a:gd name="T6" fmla="*/ 0 w 565"/>
              <a:gd name="T7" fmla="*/ 0 h 687"/>
              <a:gd name="T8" fmla="*/ 0 w 565"/>
              <a:gd name="T9" fmla="*/ 611 h 687"/>
            </a:gdLst>
            <a:ahLst/>
            <a:cxnLst>
              <a:cxn ang="0">
                <a:pos x="T0" y="T1"/>
              </a:cxn>
              <a:cxn ang="0">
                <a:pos x="T2" y="T3"/>
              </a:cxn>
              <a:cxn ang="0">
                <a:pos x="T4" y="T5"/>
              </a:cxn>
              <a:cxn ang="0">
                <a:pos x="T6" y="T7"/>
              </a:cxn>
              <a:cxn ang="0">
                <a:pos x="T8" y="T9"/>
              </a:cxn>
            </a:cxnLst>
            <a:rect l="0" t="0" r="r" b="b"/>
            <a:pathLst>
              <a:path w="565" h="687">
                <a:moveTo>
                  <a:pt x="0" y="611"/>
                </a:moveTo>
                <a:lnTo>
                  <a:pt x="565" y="687"/>
                </a:lnTo>
                <a:lnTo>
                  <a:pt x="565" y="0"/>
                </a:lnTo>
                <a:lnTo>
                  <a:pt x="0" y="0"/>
                </a:lnTo>
                <a:lnTo>
                  <a:pt x="0" y="611"/>
                </a:lnTo>
                <a:close/>
              </a:path>
            </a:pathLst>
          </a:custGeom>
          <a:solidFill>
            <a:schemeClr val="accent2"/>
          </a:solidFill>
          <a:ln>
            <a:noFill/>
          </a:ln>
          <a:extLst/>
        </p:spPr>
        <p:txBody>
          <a:bodyPr vert="horz" wrap="square" lIns="91440" tIns="91440" rIns="91440" bIns="45720" numCol="1" anchor="ctr" anchorCtr="0" compatLnSpc="1">
            <a:prstTxWarp prst="textNoShape">
              <a:avLst/>
            </a:prstTxWarp>
          </a:bodyPr>
          <a:lstStyle/>
          <a:p>
            <a:pPr algn="ctr"/>
            <a:endParaRPr lang="en-US" sz="3200" dirty="0">
              <a:solidFill>
                <a:srgbClr val="FEFFFF"/>
              </a:solidFill>
              <a:latin typeface="Roboto Condensed Light" charset="0"/>
            </a:endParaRPr>
          </a:p>
        </p:txBody>
      </p:sp>
      <p:sp>
        <p:nvSpPr>
          <p:cNvPr id="17" name="Freeform 238"/>
          <p:cNvSpPr>
            <a:spLocks/>
          </p:cNvSpPr>
          <p:nvPr/>
        </p:nvSpPr>
        <p:spPr bwMode="auto">
          <a:xfrm>
            <a:off x="9094632" y="4265994"/>
            <a:ext cx="1449272" cy="797158"/>
          </a:xfrm>
          <a:custGeom>
            <a:avLst/>
            <a:gdLst>
              <a:gd name="T0" fmla="*/ 1249 w 1249"/>
              <a:gd name="T1" fmla="*/ 462 h 687"/>
              <a:gd name="T2" fmla="*/ 0 w 1249"/>
              <a:gd name="T3" fmla="*/ 687 h 687"/>
              <a:gd name="T4" fmla="*/ 0 w 1249"/>
              <a:gd name="T5" fmla="*/ 0 h 687"/>
              <a:gd name="T6" fmla="*/ 1249 w 1249"/>
              <a:gd name="T7" fmla="*/ 0 h 687"/>
              <a:gd name="T8" fmla="*/ 1249 w 1249"/>
              <a:gd name="T9" fmla="*/ 462 h 687"/>
            </a:gdLst>
            <a:ahLst/>
            <a:cxnLst>
              <a:cxn ang="0">
                <a:pos x="T0" y="T1"/>
              </a:cxn>
              <a:cxn ang="0">
                <a:pos x="T2" y="T3"/>
              </a:cxn>
              <a:cxn ang="0">
                <a:pos x="T4" y="T5"/>
              </a:cxn>
              <a:cxn ang="0">
                <a:pos x="T6" y="T7"/>
              </a:cxn>
              <a:cxn ang="0">
                <a:pos x="T8" y="T9"/>
              </a:cxn>
            </a:cxnLst>
            <a:rect l="0" t="0" r="r" b="b"/>
            <a:pathLst>
              <a:path w="1249" h="687">
                <a:moveTo>
                  <a:pt x="1249" y="462"/>
                </a:moveTo>
                <a:lnTo>
                  <a:pt x="0" y="687"/>
                </a:lnTo>
                <a:lnTo>
                  <a:pt x="0" y="0"/>
                </a:lnTo>
                <a:lnTo>
                  <a:pt x="1249" y="0"/>
                </a:lnTo>
                <a:lnTo>
                  <a:pt x="1249" y="462"/>
                </a:ln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18" name="Freeform 239"/>
          <p:cNvSpPr>
            <a:spLocks/>
          </p:cNvSpPr>
          <p:nvPr/>
        </p:nvSpPr>
        <p:spPr bwMode="auto">
          <a:xfrm>
            <a:off x="8439036" y="1570511"/>
            <a:ext cx="655595" cy="1115092"/>
          </a:xfrm>
          <a:custGeom>
            <a:avLst/>
            <a:gdLst>
              <a:gd name="T0" fmla="*/ 0 w 565"/>
              <a:gd name="T1" fmla="*/ 961 h 961"/>
              <a:gd name="T2" fmla="*/ 565 w 565"/>
              <a:gd name="T3" fmla="*/ 788 h 961"/>
              <a:gd name="T4" fmla="*/ 565 w 565"/>
              <a:gd name="T5" fmla="*/ 0 h 961"/>
              <a:gd name="T6" fmla="*/ 0 w 565"/>
              <a:gd name="T7" fmla="*/ 232 h 961"/>
              <a:gd name="T8" fmla="*/ 0 w 565"/>
              <a:gd name="T9" fmla="*/ 961 h 961"/>
            </a:gdLst>
            <a:ahLst/>
            <a:cxnLst>
              <a:cxn ang="0">
                <a:pos x="T0" y="T1"/>
              </a:cxn>
              <a:cxn ang="0">
                <a:pos x="T2" y="T3"/>
              </a:cxn>
              <a:cxn ang="0">
                <a:pos x="T4" y="T5"/>
              </a:cxn>
              <a:cxn ang="0">
                <a:pos x="T6" y="T7"/>
              </a:cxn>
              <a:cxn ang="0">
                <a:pos x="T8" y="T9"/>
              </a:cxn>
            </a:cxnLst>
            <a:rect l="0" t="0" r="r" b="b"/>
            <a:pathLst>
              <a:path w="565" h="961">
                <a:moveTo>
                  <a:pt x="0" y="961"/>
                </a:moveTo>
                <a:lnTo>
                  <a:pt x="565" y="788"/>
                </a:lnTo>
                <a:lnTo>
                  <a:pt x="565" y="0"/>
                </a:lnTo>
                <a:lnTo>
                  <a:pt x="0" y="232"/>
                </a:lnTo>
                <a:lnTo>
                  <a:pt x="0" y="961"/>
                </a:lnTo>
                <a:close/>
              </a:path>
            </a:pathLst>
          </a:custGeom>
          <a:solidFill>
            <a:schemeClr val="accent1"/>
          </a:solidFill>
          <a:ln>
            <a:noFill/>
          </a:ln>
          <a:extLst/>
        </p:spPr>
        <p:txBody>
          <a:bodyPr vert="horz" wrap="square" lIns="91440" tIns="91440" rIns="91440" bIns="45720" numCol="1" anchor="ctr" anchorCtr="0" compatLnSpc="1">
            <a:prstTxWarp prst="textNoShape">
              <a:avLst/>
            </a:prstTxWarp>
          </a:bodyPr>
          <a:lstStyle/>
          <a:p>
            <a:pPr algn="ctr"/>
            <a:endParaRPr lang="en-US" sz="3200" dirty="0">
              <a:solidFill>
                <a:srgbClr val="FEFFFF"/>
              </a:solidFill>
              <a:latin typeface="Roboto Condensed Light" charset="0"/>
              <a:ea typeface="Roboto Condensed Light" charset="0"/>
              <a:cs typeface="Roboto Condensed Light" charset="0"/>
            </a:endParaRPr>
          </a:p>
        </p:txBody>
      </p:sp>
      <p:sp>
        <p:nvSpPr>
          <p:cNvPr id="19" name="Freeform 240"/>
          <p:cNvSpPr>
            <a:spLocks/>
          </p:cNvSpPr>
          <p:nvPr/>
        </p:nvSpPr>
        <p:spPr bwMode="auto">
          <a:xfrm>
            <a:off x="9094632" y="1570511"/>
            <a:ext cx="1449272" cy="1535138"/>
          </a:xfrm>
          <a:custGeom>
            <a:avLst/>
            <a:gdLst>
              <a:gd name="T0" fmla="*/ 0 w 1249"/>
              <a:gd name="T1" fmla="*/ 0 h 1323"/>
              <a:gd name="T2" fmla="*/ 1249 w 1249"/>
              <a:gd name="T3" fmla="*/ 807 h 1323"/>
              <a:gd name="T4" fmla="*/ 1249 w 1249"/>
              <a:gd name="T5" fmla="*/ 1323 h 1323"/>
              <a:gd name="T6" fmla="*/ 0 w 1249"/>
              <a:gd name="T7" fmla="*/ 788 h 1323"/>
              <a:gd name="T8" fmla="*/ 0 w 1249"/>
              <a:gd name="T9" fmla="*/ 0 h 1323"/>
            </a:gdLst>
            <a:ahLst/>
            <a:cxnLst>
              <a:cxn ang="0">
                <a:pos x="T0" y="T1"/>
              </a:cxn>
              <a:cxn ang="0">
                <a:pos x="T2" y="T3"/>
              </a:cxn>
              <a:cxn ang="0">
                <a:pos x="T4" y="T5"/>
              </a:cxn>
              <a:cxn ang="0">
                <a:pos x="T6" y="T7"/>
              </a:cxn>
              <a:cxn ang="0">
                <a:pos x="T8" y="T9"/>
              </a:cxn>
            </a:cxnLst>
            <a:rect l="0" t="0" r="r" b="b"/>
            <a:pathLst>
              <a:path w="1249" h="1323">
                <a:moveTo>
                  <a:pt x="0" y="0"/>
                </a:moveTo>
                <a:lnTo>
                  <a:pt x="1249" y="807"/>
                </a:lnTo>
                <a:lnTo>
                  <a:pt x="1249" y="1323"/>
                </a:lnTo>
                <a:lnTo>
                  <a:pt x="0" y="788"/>
                </a:lnTo>
                <a:lnTo>
                  <a:pt x="0" y="0"/>
                </a:ln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20" name="Freeform 241"/>
          <p:cNvSpPr>
            <a:spLocks/>
          </p:cNvSpPr>
          <p:nvPr/>
        </p:nvSpPr>
        <p:spPr bwMode="auto">
          <a:xfrm>
            <a:off x="8439036" y="2484864"/>
            <a:ext cx="2104867" cy="620785"/>
          </a:xfrm>
          <a:custGeom>
            <a:avLst/>
            <a:gdLst>
              <a:gd name="T0" fmla="*/ 0 w 1814"/>
              <a:gd name="T1" fmla="*/ 173 h 535"/>
              <a:gd name="T2" fmla="*/ 1239 w 1814"/>
              <a:gd name="T3" fmla="*/ 535 h 535"/>
              <a:gd name="T4" fmla="*/ 1814 w 1814"/>
              <a:gd name="T5" fmla="*/ 535 h 535"/>
              <a:gd name="T6" fmla="*/ 565 w 1814"/>
              <a:gd name="T7" fmla="*/ 0 h 535"/>
              <a:gd name="T8" fmla="*/ 0 w 1814"/>
              <a:gd name="T9" fmla="*/ 173 h 535"/>
            </a:gdLst>
            <a:ahLst/>
            <a:cxnLst>
              <a:cxn ang="0">
                <a:pos x="T0" y="T1"/>
              </a:cxn>
              <a:cxn ang="0">
                <a:pos x="T2" y="T3"/>
              </a:cxn>
              <a:cxn ang="0">
                <a:pos x="T4" y="T5"/>
              </a:cxn>
              <a:cxn ang="0">
                <a:pos x="T6" y="T7"/>
              </a:cxn>
              <a:cxn ang="0">
                <a:pos x="T8" y="T9"/>
              </a:cxn>
            </a:cxnLst>
            <a:rect l="0" t="0" r="r" b="b"/>
            <a:pathLst>
              <a:path w="1814" h="535">
                <a:moveTo>
                  <a:pt x="0" y="173"/>
                </a:moveTo>
                <a:lnTo>
                  <a:pt x="1239" y="535"/>
                </a:lnTo>
                <a:lnTo>
                  <a:pt x="1814" y="535"/>
                </a:lnTo>
                <a:lnTo>
                  <a:pt x="565" y="0"/>
                </a:lnTo>
                <a:lnTo>
                  <a:pt x="0" y="173"/>
                </a:lnTo>
                <a:close/>
              </a:path>
            </a:pathLst>
          </a:custGeom>
          <a:solidFill>
            <a:srgbClr val="2B2B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21" name="Freeform 242"/>
          <p:cNvSpPr>
            <a:spLocks/>
          </p:cNvSpPr>
          <p:nvPr/>
        </p:nvSpPr>
        <p:spPr bwMode="auto">
          <a:xfrm>
            <a:off x="8439036" y="3220523"/>
            <a:ext cx="2104867" cy="375952"/>
          </a:xfrm>
          <a:custGeom>
            <a:avLst/>
            <a:gdLst>
              <a:gd name="T0" fmla="*/ 0 w 1814"/>
              <a:gd name="T1" fmla="*/ 118 h 324"/>
              <a:gd name="T2" fmla="*/ 1258 w 1814"/>
              <a:gd name="T3" fmla="*/ 324 h 324"/>
              <a:gd name="T4" fmla="*/ 1814 w 1814"/>
              <a:gd name="T5" fmla="*/ 317 h 324"/>
              <a:gd name="T6" fmla="*/ 565 w 1814"/>
              <a:gd name="T7" fmla="*/ 0 h 324"/>
              <a:gd name="T8" fmla="*/ 0 w 1814"/>
              <a:gd name="T9" fmla="*/ 118 h 324"/>
            </a:gdLst>
            <a:ahLst/>
            <a:cxnLst>
              <a:cxn ang="0">
                <a:pos x="T0" y="T1"/>
              </a:cxn>
              <a:cxn ang="0">
                <a:pos x="T2" y="T3"/>
              </a:cxn>
              <a:cxn ang="0">
                <a:pos x="T4" y="T5"/>
              </a:cxn>
              <a:cxn ang="0">
                <a:pos x="T6" y="T7"/>
              </a:cxn>
              <a:cxn ang="0">
                <a:pos x="T8" y="T9"/>
              </a:cxn>
            </a:cxnLst>
            <a:rect l="0" t="0" r="r" b="b"/>
            <a:pathLst>
              <a:path w="1814" h="324">
                <a:moveTo>
                  <a:pt x="0" y="118"/>
                </a:moveTo>
                <a:lnTo>
                  <a:pt x="1258" y="324"/>
                </a:lnTo>
                <a:lnTo>
                  <a:pt x="1814" y="317"/>
                </a:lnTo>
                <a:lnTo>
                  <a:pt x="565" y="0"/>
                </a:lnTo>
                <a:lnTo>
                  <a:pt x="0" y="118"/>
                </a:lnTo>
                <a:close/>
              </a:path>
            </a:pathLst>
          </a:custGeom>
          <a:solidFill>
            <a:srgbClr val="2B2B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22" name="Freeform 243"/>
          <p:cNvSpPr>
            <a:spLocks/>
          </p:cNvSpPr>
          <p:nvPr/>
        </p:nvSpPr>
        <p:spPr bwMode="auto">
          <a:xfrm>
            <a:off x="8439036" y="2583493"/>
            <a:ext cx="655595" cy="784394"/>
          </a:xfrm>
          <a:custGeom>
            <a:avLst/>
            <a:gdLst>
              <a:gd name="T0" fmla="*/ 0 w 565"/>
              <a:gd name="T1" fmla="*/ 676 h 676"/>
              <a:gd name="T2" fmla="*/ 565 w 565"/>
              <a:gd name="T3" fmla="*/ 558 h 676"/>
              <a:gd name="T4" fmla="*/ 565 w 565"/>
              <a:gd name="T5" fmla="*/ 0 h 676"/>
              <a:gd name="T6" fmla="*/ 0 w 565"/>
              <a:gd name="T7" fmla="*/ 153 h 676"/>
              <a:gd name="T8" fmla="*/ 0 w 565"/>
              <a:gd name="T9" fmla="*/ 676 h 676"/>
            </a:gdLst>
            <a:ahLst/>
            <a:cxnLst>
              <a:cxn ang="0">
                <a:pos x="T0" y="T1"/>
              </a:cxn>
              <a:cxn ang="0">
                <a:pos x="T2" y="T3"/>
              </a:cxn>
              <a:cxn ang="0">
                <a:pos x="T4" y="T5"/>
              </a:cxn>
              <a:cxn ang="0">
                <a:pos x="T6" y="T7"/>
              </a:cxn>
              <a:cxn ang="0">
                <a:pos x="T8" y="T9"/>
              </a:cxn>
            </a:cxnLst>
            <a:rect l="0" t="0" r="r" b="b"/>
            <a:pathLst>
              <a:path w="565" h="676">
                <a:moveTo>
                  <a:pt x="0" y="676"/>
                </a:moveTo>
                <a:lnTo>
                  <a:pt x="565" y="558"/>
                </a:lnTo>
                <a:lnTo>
                  <a:pt x="565" y="0"/>
                </a:lnTo>
                <a:lnTo>
                  <a:pt x="0" y="153"/>
                </a:lnTo>
                <a:lnTo>
                  <a:pt x="0" y="676"/>
                </a:lnTo>
                <a:close/>
              </a:path>
            </a:pathLst>
          </a:custGeom>
          <a:solidFill>
            <a:schemeClr val="accent2"/>
          </a:solidFill>
          <a:ln>
            <a:noFill/>
          </a:ln>
          <a:extLst/>
        </p:spPr>
        <p:txBody>
          <a:bodyPr vert="horz" wrap="square" lIns="91440" tIns="91440" rIns="91440" bIns="45720" numCol="1" anchor="ctr" anchorCtr="0" compatLnSpc="1">
            <a:prstTxWarp prst="textNoShape">
              <a:avLst/>
            </a:prstTxWarp>
          </a:bodyPr>
          <a:lstStyle/>
          <a:p>
            <a:pPr algn="ctr"/>
            <a:endParaRPr lang="en-US" sz="3200" dirty="0">
              <a:solidFill>
                <a:srgbClr val="FEFFFF"/>
              </a:solidFill>
              <a:latin typeface="Roboto Condensed Light" charset="0"/>
            </a:endParaRPr>
          </a:p>
        </p:txBody>
      </p:sp>
      <p:sp>
        <p:nvSpPr>
          <p:cNvPr id="23" name="Freeform 244"/>
          <p:cNvSpPr>
            <a:spLocks/>
          </p:cNvSpPr>
          <p:nvPr/>
        </p:nvSpPr>
        <p:spPr bwMode="auto">
          <a:xfrm>
            <a:off x="9094632" y="2573050"/>
            <a:ext cx="1449272" cy="1015303"/>
          </a:xfrm>
          <a:custGeom>
            <a:avLst/>
            <a:gdLst>
              <a:gd name="T0" fmla="*/ 0 w 1249"/>
              <a:gd name="T1" fmla="*/ 558 h 875"/>
              <a:gd name="T2" fmla="*/ 1249 w 1249"/>
              <a:gd name="T3" fmla="*/ 875 h 875"/>
              <a:gd name="T4" fmla="*/ 1249 w 1249"/>
              <a:gd name="T5" fmla="*/ 511 h 875"/>
              <a:gd name="T6" fmla="*/ 0 w 1249"/>
              <a:gd name="T7" fmla="*/ 0 h 875"/>
              <a:gd name="T8" fmla="*/ 0 w 1249"/>
              <a:gd name="T9" fmla="*/ 558 h 875"/>
            </a:gdLst>
            <a:ahLst/>
            <a:cxnLst>
              <a:cxn ang="0">
                <a:pos x="T0" y="T1"/>
              </a:cxn>
              <a:cxn ang="0">
                <a:pos x="T2" y="T3"/>
              </a:cxn>
              <a:cxn ang="0">
                <a:pos x="T4" y="T5"/>
              </a:cxn>
              <a:cxn ang="0">
                <a:pos x="T6" y="T7"/>
              </a:cxn>
              <a:cxn ang="0">
                <a:pos x="T8" y="T9"/>
              </a:cxn>
            </a:cxnLst>
            <a:rect l="0" t="0" r="r" b="b"/>
            <a:pathLst>
              <a:path w="1249" h="875">
                <a:moveTo>
                  <a:pt x="0" y="558"/>
                </a:moveTo>
                <a:lnTo>
                  <a:pt x="1249" y="875"/>
                </a:lnTo>
                <a:lnTo>
                  <a:pt x="1249" y="511"/>
                </a:lnTo>
                <a:lnTo>
                  <a:pt x="0" y="0"/>
                </a:lnTo>
                <a:lnTo>
                  <a:pt x="0" y="558"/>
                </a:lnTo>
                <a:close/>
              </a:path>
            </a:pathLst>
          </a:custGeom>
          <a:solidFill>
            <a:schemeClr val="accent2"/>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24" name="Freeform 245"/>
          <p:cNvSpPr>
            <a:spLocks/>
          </p:cNvSpPr>
          <p:nvPr/>
        </p:nvSpPr>
        <p:spPr bwMode="auto">
          <a:xfrm>
            <a:off x="8439036" y="3311030"/>
            <a:ext cx="655595" cy="884184"/>
          </a:xfrm>
          <a:custGeom>
            <a:avLst/>
            <a:gdLst>
              <a:gd name="T0" fmla="*/ 0 w 565"/>
              <a:gd name="T1" fmla="*/ 762 h 762"/>
              <a:gd name="T2" fmla="*/ 565 w 565"/>
              <a:gd name="T3" fmla="*/ 750 h 762"/>
              <a:gd name="T4" fmla="*/ 565 w 565"/>
              <a:gd name="T5" fmla="*/ 0 h 762"/>
              <a:gd name="T6" fmla="*/ 0 w 565"/>
              <a:gd name="T7" fmla="*/ 83 h 762"/>
              <a:gd name="T8" fmla="*/ 0 w 565"/>
              <a:gd name="T9" fmla="*/ 762 h 762"/>
            </a:gdLst>
            <a:ahLst/>
            <a:cxnLst>
              <a:cxn ang="0">
                <a:pos x="T0" y="T1"/>
              </a:cxn>
              <a:cxn ang="0">
                <a:pos x="T2" y="T3"/>
              </a:cxn>
              <a:cxn ang="0">
                <a:pos x="T4" y="T5"/>
              </a:cxn>
              <a:cxn ang="0">
                <a:pos x="T6" y="T7"/>
              </a:cxn>
              <a:cxn ang="0">
                <a:pos x="T8" y="T9"/>
              </a:cxn>
            </a:cxnLst>
            <a:rect l="0" t="0" r="r" b="b"/>
            <a:pathLst>
              <a:path w="565" h="762">
                <a:moveTo>
                  <a:pt x="0" y="762"/>
                </a:moveTo>
                <a:lnTo>
                  <a:pt x="565" y="750"/>
                </a:lnTo>
                <a:lnTo>
                  <a:pt x="565" y="0"/>
                </a:lnTo>
                <a:lnTo>
                  <a:pt x="0" y="83"/>
                </a:lnTo>
                <a:lnTo>
                  <a:pt x="0" y="762"/>
                </a:lnTo>
                <a:close/>
              </a:path>
            </a:pathLst>
          </a:custGeom>
          <a:solidFill>
            <a:schemeClr val="accent1"/>
          </a:solidFill>
          <a:ln>
            <a:noFill/>
          </a:ln>
          <a:extLst/>
        </p:spPr>
        <p:txBody>
          <a:bodyPr vert="horz" wrap="square" lIns="91440" tIns="91440" rIns="91440" bIns="45720" numCol="1" anchor="ctr" anchorCtr="0" compatLnSpc="1">
            <a:prstTxWarp prst="textNoShape">
              <a:avLst/>
            </a:prstTxWarp>
          </a:bodyPr>
          <a:lstStyle/>
          <a:p>
            <a:pPr algn="ctr"/>
            <a:endParaRPr lang="en-US" sz="3200" dirty="0">
              <a:solidFill>
                <a:srgbClr val="FEFFFF"/>
              </a:solidFill>
              <a:latin typeface="Roboto Condensed Light" charset="0"/>
            </a:endParaRPr>
          </a:p>
        </p:txBody>
      </p:sp>
      <p:sp>
        <p:nvSpPr>
          <p:cNvPr id="25" name="Freeform 246"/>
          <p:cNvSpPr>
            <a:spLocks/>
          </p:cNvSpPr>
          <p:nvPr/>
        </p:nvSpPr>
        <p:spPr bwMode="auto">
          <a:xfrm>
            <a:off x="9094632" y="3311030"/>
            <a:ext cx="1449272" cy="928277"/>
          </a:xfrm>
          <a:custGeom>
            <a:avLst/>
            <a:gdLst>
              <a:gd name="T0" fmla="*/ 1249 w 1249"/>
              <a:gd name="T1" fmla="*/ 800 h 800"/>
              <a:gd name="T2" fmla="*/ 0 w 1249"/>
              <a:gd name="T3" fmla="*/ 750 h 800"/>
              <a:gd name="T4" fmla="*/ 0 w 1249"/>
              <a:gd name="T5" fmla="*/ 0 h 800"/>
              <a:gd name="T6" fmla="*/ 1249 w 1249"/>
              <a:gd name="T7" fmla="*/ 279 h 800"/>
              <a:gd name="T8" fmla="*/ 1249 w 1249"/>
              <a:gd name="T9" fmla="*/ 800 h 800"/>
            </a:gdLst>
            <a:ahLst/>
            <a:cxnLst>
              <a:cxn ang="0">
                <a:pos x="T0" y="T1"/>
              </a:cxn>
              <a:cxn ang="0">
                <a:pos x="T2" y="T3"/>
              </a:cxn>
              <a:cxn ang="0">
                <a:pos x="T4" y="T5"/>
              </a:cxn>
              <a:cxn ang="0">
                <a:pos x="T6" y="T7"/>
              </a:cxn>
              <a:cxn ang="0">
                <a:pos x="T8" y="T9"/>
              </a:cxn>
            </a:cxnLst>
            <a:rect l="0" t="0" r="r" b="b"/>
            <a:pathLst>
              <a:path w="1249" h="800">
                <a:moveTo>
                  <a:pt x="1249" y="800"/>
                </a:moveTo>
                <a:lnTo>
                  <a:pt x="0" y="750"/>
                </a:lnTo>
                <a:lnTo>
                  <a:pt x="0" y="0"/>
                </a:lnTo>
                <a:lnTo>
                  <a:pt x="1249" y="279"/>
                </a:lnTo>
                <a:lnTo>
                  <a:pt x="1249" y="800"/>
                </a:ln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26" name="Freeform 247"/>
          <p:cNvSpPr>
            <a:spLocks/>
          </p:cNvSpPr>
          <p:nvPr/>
        </p:nvSpPr>
        <p:spPr bwMode="auto">
          <a:xfrm>
            <a:off x="8439036" y="4167365"/>
            <a:ext cx="2104867" cy="71941"/>
          </a:xfrm>
          <a:custGeom>
            <a:avLst/>
            <a:gdLst>
              <a:gd name="T0" fmla="*/ 0 w 1814"/>
              <a:gd name="T1" fmla="*/ 24 h 62"/>
              <a:gd name="T2" fmla="*/ 1452 w 1814"/>
              <a:gd name="T3" fmla="*/ 62 h 62"/>
              <a:gd name="T4" fmla="*/ 1814 w 1814"/>
              <a:gd name="T5" fmla="*/ 62 h 62"/>
              <a:gd name="T6" fmla="*/ 565 w 1814"/>
              <a:gd name="T7" fmla="*/ 0 h 62"/>
              <a:gd name="T8" fmla="*/ 0 w 1814"/>
              <a:gd name="T9" fmla="*/ 24 h 62"/>
            </a:gdLst>
            <a:ahLst/>
            <a:cxnLst>
              <a:cxn ang="0">
                <a:pos x="T0" y="T1"/>
              </a:cxn>
              <a:cxn ang="0">
                <a:pos x="T2" y="T3"/>
              </a:cxn>
              <a:cxn ang="0">
                <a:pos x="T4" y="T5"/>
              </a:cxn>
              <a:cxn ang="0">
                <a:pos x="T6" y="T7"/>
              </a:cxn>
              <a:cxn ang="0">
                <a:pos x="T8" y="T9"/>
              </a:cxn>
            </a:cxnLst>
            <a:rect l="0" t="0" r="r" b="b"/>
            <a:pathLst>
              <a:path w="1814" h="62">
                <a:moveTo>
                  <a:pt x="0" y="24"/>
                </a:moveTo>
                <a:lnTo>
                  <a:pt x="1452" y="62"/>
                </a:lnTo>
                <a:lnTo>
                  <a:pt x="1814" y="62"/>
                </a:lnTo>
                <a:lnTo>
                  <a:pt x="565" y="0"/>
                </a:lnTo>
                <a:lnTo>
                  <a:pt x="0" y="24"/>
                </a:lnTo>
                <a:close/>
              </a:path>
            </a:pathLst>
          </a:custGeom>
          <a:solidFill>
            <a:srgbClr val="2B2B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27" name="Freeform 248"/>
          <p:cNvSpPr>
            <a:spLocks/>
          </p:cNvSpPr>
          <p:nvPr/>
        </p:nvSpPr>
        <p:spPr bwMode="auto">
          <a:xfrm>
            <a:off x="9461301" y="1797939"/>
            <a:ext cx="922475" cy="4228300"/>
          </a:xfrm>
          <a:custGeom>
            <a:avLst/>
            <a:gdLst>
              <a:gd name="T0" fmla="*/ 0 w 336"/>
              <a:gd name="T1" fmla="*/ 2 h 1540"/>
              <a:gd name="T2" fmla="*/ 41 w 336"/>
              <a:gd name="T3" fmla="*/ 2 h 1540"/>
              <a:gd name="T4" fmla="*/ 336 w 336"/>
              <a:gd name="T5" fmla="*/ 1540 h 1540"/>
              <a:gd name="T6" fmla="*/ 272 w 336"/>
              <a:gd name="T7" fmla="*/ 1529 h 1540"/>
              <a:gd name="T8" fmla="*/ 0 w 336"/>
              <a:gd name="T9" fmla="*/ 2 h 1540"/>
            </a:gdLst>
            <a:ahLst/>
            <a:cxnLst>
              <a:cxn ang="0">
                <a:pos x="T0" y="T1"/>
              </a:cxn>
              <a:cxn ang="0">
                <a:pos x="T2" y="T3"/>
              </a:cxn>
              <a:cxn ang="0">
                <a:pos x="T4" y="T5"/>
              </a:cxn>
              <a:cxn ang="0">
                <a:pos x="T6" y="T7"/>
              </a:cxn>
              <a:cxn ang="0">
                <a:pos x="T8" y="T9"/>
              </a:cxn>
            </a:cxnLst>
            <a:rect l="0" t="0" r="r" b="b"/>
            <a:pathLst>
              <a:path w="336" h="1540">
                <a:moveTo>
                  <a:pt x="0" y="2"/>
                </a:moveTo>
                <a:cubicBezTo>
                  <a:pt x="5" y="0"/>
                  <a:pt x="41" y="2"/>
                  <a:pt x="41" y="2"/>
                </a:cubicBezTo>
                <a:cubicBezTo>
                  <a:pt x="336" y="1540"/>
                  <a:pt x="336" y="1540"/>
                  <a:pt x="336" y="1540"/>
                </a:cubicBezTo>
                <a:cubicBezTo>
                  <a:pt x="272" y="1529"/>
                  <a:pt x="272" y="1529"/>
                  <a:pt x="272" y="1529"/>
                </a:cubicBezTo>
                <a:lnTo>
                  <a:pt x="0" y="2"/>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28" name="Freeform 249"/>
          <p:cNvSpPr>
            <a:spLocks/>
          </p:cNvSpPr>
          <p:nvPr/>
        </p:nvSpPr>
        <p:spPr bwMode="auto">
          <a:xfrm>
            <a:off x="9563411" y="1803741"/>
            <a:ext cx="862137" cy="4222498"/>
          </a:xfrm>
          <a:custGeom>
            <a:avLst/>
            <a:gdLst>
              <a:gd name="T0" fmla="*/ 0 w 743"/>
              <a:gd name="T1" fmla="*/ 0 h 3639"/>
              <a:gd name="T2" fmla="*/ 45 w 743"/>
              <a:gd name="T3" fmla="*/ 24 h 3639"/>
              <a:gd name="T4" fmla="*/ 743 w 743"/>
              <a:gd name="T5" fmla="*/ 3601 h 3639"/>
              <a:gd name="T6" fmla="*/ 698 w 743"/>
              <a:gd name="T7" fmla="*/ 3639 h 3639"/>
              <a:gd name="T8" fmla="*/ 0 w 743"/>
              <a:gd name="T9" fmla="*/ 0 h 3639"/>
            </a:gdLst>
            <a:ahLst/>
            <a:cxnLst>
              <a:cxn ang="0">
                <a:pos x="T0" y="T1"/>
              </a:cxn>
              <a:cxn ang="0">
                <a:pos x="T2" y="T3"/>
              </a:cxn>
              <a:cxn ang="0">
                <a:pos x="T4" y="T5"/>
              </a:cxn>
              <a:cxn ang="0">
                <a:pos x="T6" y="T7"/>
              </a:cxn>
              <a:cxn ang="0">
                <a:pos x="T8" y="T9"/>
              </a:cxn>
            </a:cxnLst>
            <a:rect l="0" t="0" r="r" b="b"/>
            <a:pathLst>
              <a:path w="743" h="3639">
                <a:moveTo>
                  <a:pt x="0" y="0"/>
                </a:moveTo>
                <a:lnTo>
                  <a:pt x="45" y="24"/>
                </a:lnTo>
                <a:lnTo>
                  <a:pt x="743" y="3601"/>
                </a:lnTo>
                <a:lnTo>
                  <a:pt x="698" y="363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29" name="Freeform 250"/>
          <p:cNvSpPr>
            <a:spLocks/>
          </p:cNvSpPr>
          <p:nvPr/>
        </p:nvSpPr>
        <p:spPr bwMode="auto">
          <a:xfrm>
            <a:off x="9859299" y="2059017"/>
            <a:ext cx="865618" cy="3742115"/>
          </a:xfrm>
          <a:custGeom>
            <a:avLst/>
            <a:gdLst>
              <a:gd name="T0" fmla="*/ 0 w 315"/>
              <a:gd name="T1" fmla="*/ 0 h 1363"/>
              <a:gd name="T2" fmla="*/ 35 w 315"/>
              <a:gd name="T3" fmla="*/ 1 h 1363"/>
              <a:gd name="T4" fmla="*/ 315 w 315"/>
              <a:gd name="T5" fmla="*/ 1363 h 1363"/>
              <a:gd name="T6" fmla="*/ 262 w 315"/>
              <a:gd name="T7" fmla="*/ 1359 h 1363"/>
              <a:gd name="T8" fmla="*/ 0 w 315"/>
              <a:gd name="T9" fmla="*/ 0 h 1363"/>
            </a:gdLst>
            <a:ahLst/>
            <a:cxnLst>
              <a:cxn ang="0">
                <a:pos x="T0" y="T1"/>
              </a:cxn>
              <a:cxn ang="0">
                <a:pos x="T2" y="T3"/>
              </a:cxn>
              <a:cxn ang="0">
                <a:pos x="T4" y="T5"/>
              </a:cxn>
              <a:cxn ang="0">
                <a:pos x="T6" y="T7"/>
              </a:cxn>
              <a:cxn ang="0">
                <a:pos x="T8" y="T9"/>
              </a:cxn>
            </a:cxnLst>
            <a:rect l="0" t="0" r="r" b="b"/>
            <a:pathLst>
              <a:path w="315" h="1363">
                <a:moveTo>
                  <a:pt x="0" y="0"/>
                </a:moveTo>
                <a:cubicBezTo>
                  <a:pt x="22" y="1"/>
                  <a:pt x="35" y="1"/>
                  <a:pt x="35" y="1"/>
                </a:cubicBezTo>
                <a:cubicBezTo>
                  <a:pt x="315" y="1363"/>
                  <a:pt x="315" y="1363"/>
                  <a:pt x="315" y="1363"/>
                </a:cubicBezTo>
                <a:cubicBezTo>
                  <a:pt x="262" y="1359"/>
                  <a:pt x="262" y="1359"/>
                  <a:pt x="262" y="1359"/>
                </a:cubicBezTo>
                <a:lnTo>
                  <a:pt x="0"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30" name="Freeform 251"/>
          <p:cNvSpPr>
            <a:spLocks/>
          </p:cNvSpPr>
          <p:nvPr/>
        </p:nvSpPr>
        <p:spPr bwMode="auto">
          <a:xfrm>
            <a:off x="9945165" y="2061337"/>
            <a:ext cx="807601" cy="3739795"/>
          </a:xfrm>
          <a:custGeom>
            <a:avLst/>
            <a:gdLst>
              <a:gd name="T0" fmla="*/ 0 w 696"/>
              <a:gd name="T1" fmla="*/ 0 h 3223"/>
              <a:gd name="T2" fmla="*/ 43 w 696"/>
              <a:gd name="T3" fmla="*/ 22 h 3223"/>
              <a:gd name="T4" fmla="*/ 696 w 696"/>
              <a:gd name="T5" fmla="*/ 3197 h 3223"/>
              <a:gd name="T6" fmla="*/ 663 w 696"/>
              <a:gd name="T7" fmla="*/ 3223 h 3223"/>
              <a:gd name="T8" fmla="*/ 0 w 696"/>
              <a:gd name="T9" fmla="*/ 0 h 3223"/>
            </a:gdLst>
            <a:ahLst/>
            <a:cxnLst>
              <a:cxn ang="0">
                <a:pos x="T0" y="T1"/>
              </a:cxn>
              <a:cxn ang="0">
                <a:pos x="T2" y="T3"/>
              </a:cxn>
              <a:cxn ang="0">
                <a:pos x="T4" y="T5"/>
              </a:cxn>
              <a:cxn ang="0">
                <a:pos x="T6" y="T7"/>
              </a:cxn>
              <a:cxn ang="0">
                <a:pos x="T8" y="T9"/>
              </a:cxn>
            </a:cxnLst>
            <a:rect l="0" t="0" r="r" b="b"/>
            <a:pathLst>
              <a:path w="696" h="3223">
                <a:moveTo>
                  <a:pt x="0" y="0"/>
                </a:moveTo>
                <a:lnTo>
                  <a:pt x="43" y="22"/>
                </a:lnTo>
                <a:lnTo>
                  <a:pt x="696" y="3197"/>
                </a:lnTo>
                <a:lnTo>
                  <a:pt x="663" y="3223"/>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31" name="Freeform 252"/>
          <p:cNvSpPr>
            <a:spLocks/>
          </p:cNvSpPr>
          <p:nvPr/>
        </p:nvSpPr>
        <p:spPr bwMode="auto">
          <a:xfrm>
            <a:off x="9673644" y="2380432"/>
            <a:ext cx="436290" cy="275002"/>
          </a:xfrm>
          <a:custGeom>
            <a:avLst/>
            <a:gdLst>
              <a:gd name="T0" fmla="*/ 12 w 376"/>
              <a:gd name="T1" fmla="*/ 66 h 237"/>
              <a:gd name="T2" fmla="*/ 376 w 376"/>
              <a:gd name="T3" fmla="*/ 237 h 237"/>
              <a:gd name="T4" fmla="*/ 364 w 376"/>
              <a:gd name="T5" fmla="*/ 180 h 237"/>
              <a:gd name="T6" fmla="*/ 0 w 376"/>
              <a:gd name="T7" fmla="*/ 0 h 237"/>
              <a:gd name="T8" fmla="*/ 12 w 376"/>
              <a:gd name="T9" fmla="*/ 66 h 237"/>
            </a:gdLst>
            <a:ahLst/>
            <a:cxnLst>
              <a:cxn ang="0">
                <a:pos x="T0" y="T1"/>
              </a:cxn>
              <a:cxn ang="0">
                <a:pos x="T2" y="T3"/>
              </a:cxn>
              <a:cxn ang="0">
                <a:pos x="T4" y="T5"/>
              </a:cxn>
              <a:cxn ang="0">
                <a:pos x="T6" y="T7"/>
              </a:cxn>
              <a:cxn ang="0">
                <a:pos x="T8" y="T9"/>
              </a:cxn>
            </a:cxnLst>
            <a:rect l="0" t="0" r="r" b="b"/>
            <a:pathLst>
              <a:path w="376" h="237">
                <a:moveTo>
                  <a:pt x="12" y="66"/>
                </a:moveTo>
                <a:lnTo>
                  <a:pt x="376" y="237"/>
                </a:lnTo>
                <a:lnTo>
                  <a:pt x="364" y="180"/>
                </a:lnTo>
                <a:lnTo>
                  <a:pt x="0" y="0"/>
                </a:lnTo>
                <a:lnTo>
                  <a:pt x="12" y="6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32" name="Freeform 253"/>
          <p:cNvSpPr>
            <a:spLocks/>
          </p:cNvSpPr>
          <p:nvPr/>
        </p:nvSpPr>
        <p:spPr bwMode="auto">
          <a:xfrm>
            <a:off x="9818687" y="3088243"/>
            <a:ext cx="423526" cy="222786"/>
          </a:xfrm>
          <a:custGeom>
            <a:avLst/>
            <a:gdLst>
              <a:gd name="T0" fmla="*/ 12 w 365"/>
              <a:gd name="T1" fmla="*/ 67 h 192"/>
              <a:gd name="T2" fmla="*/ 365 w 365"/>
              <a:gd name="T3" fmla="*/ 192 h 192"/>
              <a:gd name="T4" fmla="*/ 353 w 365"/>
              <a:gd name="T5" fmla="*/ 135 h 192"/>
              <a:gd name="T6" fmla="*/ 0 w 365"/>
              <a:gd name="T7" fmla="*/ 0 h 192"/>
              <a:gd name="T8" fmla="*/ 12 w 365"/>
              <a:gd name="T9" fmla="*/ 67 h 192"/>
            </a:gdLst>
            <a:ahLst/>
            <a:cxnLst>
              <a:cxn ang="0">
                <a:pos x="T0" y="T1"/>
              </a:cxn>
              <a:cxn ang="0">
                <a:pos x="T2" y="T3"/>
              </a:cxn>
              <a:cxn ang="0">
                <a:pos x="T4" y="T5"/>
              </a:cxn>
              <a:cxn ang="0">
                <a:pos x="T6" y="T7"/>
              </a:cxn>
              <a:cxn ang="0">
                <a:pos x="T8" y="T9"/>
              </a:cxn>
            </a:cxnLst>
            <a:rect l="0" t="0" r="r" b="b"/>
            <a:pathLst>
              <a:path w="365" h="192">
                <a:moveTo>
                  <a:pt x="12" y="67"/>
                </a:moveTo>
                <a:lnTo>
                  <a:pt x="365" y="192"/>
                </a:lnTo>
                <a:lnTo>
                  <a:pt x="353" y="135"/>
                </a:lnTo>
                <a:lnTo>
                  <a:pt x="0" y="0"/>
                </a:lnTo>
                <a:lnTo>
                  <a:pt x="12" y="6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33" name="Freeform 254"/>
          <p:cNvSpPr>
            <a:spLocks/>
          </p:cNvSpPr>
          <p:nvPr/>
        </p:nvSpPr>
        <p:spPr bwMode="auto">
          <a:xfrm>
            <a:off x="9956768" y="3785611"/>
            <a:ext cx="416564" cy="146204"/>
          </a:xfrm>
          <a:custGeom>
            <a:avLst/>
            <a:gdLst>
              <a:gd name="T0" fmla="*/ 14 w 359"/>
              <a:gd name="T1" fmla="*/ 69 h 126"/>
              <a:gd name="T2" fmla="*/ 359 w 359"/>
              <a:gd name="T3" fmla="*/ 126 h 126"/>
              <a:gd name="T4" fmla="*/ 350 w 359"/>
              <a:gd name="T5" fmla="*/ 69 h 126"/>
              <a:gd name="T6" fmla="*/ 0 w 359"/>
              <a:gd name="T7" fmla="*/ 0 h 126"/>
              <a:gd name="T8" fmla="*/ 14 w 359"/>
              <a:gd name="T9" fmla="*/ 69 h 126"/>
            </a:gdLst>
            <a:ahLst/>
            <a:cxnLst>
              <a:cxn ang="0">
                <a:pos x="T0" y="T1"/>
              </a:cxn>
              <a:cxn ang="0">
                <a:pos x="T2" y="T3"/>
              </a:cxn>
              <a:cxn ang="0">
                <a:pos x="T4" y="T5"/>
              </a:cxn>
              <a:cxn ang="0">
                <a:pos x="T6" y="T7"/>
              </a:cxn>
              <a:cxn ang="0">
                <a:pos x="T8" y="T9"/>
              </a:cxn>
            </a:cxnLst>
            <a:rect l="0" t="0" r="r" b="b"/>
            <a:pathLst>
              <a:path w="359" h="126">
                <a:moveTo>
                  <a:pt x="14" y="69"/>
                </a:moveTo>
                <a:lnTo>
                  <a:pt x="359" y="126"/>
                </a:lnTo>
                <a:lnTo>
                  <a:pt x="350" y="69"/>
                </a:lnTo>
                <a:lnTo>
                  <a:pt x="0" y="0"/>
                </a:lnTo>
                <a:lnTo>
                  <a:pt x="14" y="6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34" name="Freeform 255"/>
          <p:cNvSpPr>
            <a:spLocks/>
          </p:cNvSpPr>
          <p:nvPr/>
        </p:nvSpPr>
        <p:spPr bwMode="auto">
          <a:xfrm>
            <a:off x="10087887" y="4491101"/>
            <a:ext cx="403800" cy="80064"/>
          </a:xfrm>
          <a:custGeom>
            <a:avLst/>
            <a:gdLst>
              <a:gd name="T0" fmla="*/ 14 w 348"/>
              <a:gd name="T1" fmla="*/ 69 h 69"/>
              <a:gd name="T2" fmla="*/ 348 w 348"/>
              <a:gd name="T3" fmla="*/ 57 h 69"/>
              <a:gd name="T4" fmla="*/ 336 w 348"/>
              <a:gd name="T5" fmla="*/ 0 h 69"/>
              <a:gd name="T6" fmla="*/ 0 w 348"/>
              <a:gd name="T7" fmla="*/ 0 h 69"/>
              <a:gd name="T8" fmla="*/ 14 w 348"/>
              <a:gd name="T9" fmla="*/ 69 h 69"/>
            </a:gdLst>
            <a:ahLst/>
            <a:cxnLst>
              <a:cxn ang="0">
                <a:pos x="T0" y="T1"/>
              </a:cxn>
              <a:cxn ang="0">
                <a:pos x="T2" y="T3"/>
              </a:cxn>
              <a:cxn ang="0">
                <a:pos x="T4" y="T5"/>
              </a:cxn>
              <a:cxn ang="0">
                <a:pos x="T6" y="T7"/>
              </a:cxn>
              <a:cxn ang="0">
                <a:pos x="T8" y="T9"/>
              </a:cxn>
            </a:cxnLst>
            <a:rect l="0" t="0" r="r" b="b"/>
            <a:pathLst>
              <a:path w="348" h="69">
                <a:moveTo>
                  <a:pt x="14" y="69"/>
                </a:moveTo>
                <a:lnTo>
                  <a:pt x="348" y="57"/>
                </a:lnTo>
                <a:lnTo>
                  <a:pt x="336" y="0"/>
                </a:lnTo>
                <a:lnTo>
                  <a:pt x="0" y="0"/>
                </a:lnTo>
                <a:lnTo>
                  <a:pt x="14" y="6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35" name="Freeform 256"/>
          <p:cNvSpPr>
            <a:spLocks/>
          </p:cNvSpPr>
          <p:nvPr/>
        </p:nvSpPr>
        <p:spPr bwMode="auto">
          <a:xfrm>
            <a:off x="10242213" y="5089840"/>
            <a:ext cx="364349" cy="189136"/>
          </a:xfrm>
          <a:custGeom>
            <a:avLst/>
            <a:gdLst>
              <a:gd name="T0" fmla="*/ 12 w 314"/>
              <a:gd name="T1" fmla="*/ 163 h 163"/>
              <a:gd name="T2" fmla="*/ 314 w 314"/>
              <a:gd name="T3" fmla="*/ 57 h 163"/>
              <a:gd name="T4" fmla="*/ 302 w 314"/>
              <a:gd name="T5" fmla="*/ 0 h 163"/>
              <a:gd name="T6" fmla="*/ 0 w 314"/>
              <a:gd name="T7" fmla="*/ 95 h 163"/>
              <a:gd name="T8" fmla="*/ 12 w 314"/>
              <a:gd name="T9" fmla="*/ 163 h 163"/>
            </a:gdLst>
            <a:ahLst/>
            <a:cxnLst>
              <a:cxn ang="0">
                <a:pos x="T0" y="T1"/>
              </a:cxn>
              <a:cxn ang="0">
                <a:pos x="T2" y="T3"/>
              </a:cxn>
              <a:cxn ang="0">
                <a:pos x="T4" y="T5"/>
              </a:cxn>
              <a:cxn ang="0">
                <a:pos x="T6" y="T7"/>
              </a:cxn>
              <a:cxn ang="0">
                <a:pos x="T8" y="T9"/>
              </a:cxn>
            </a:cxnLst>
            <a:rect l="0" t="0" r="r" b="b"/>
            <a:pathLst>
              <a:path w="314" h="163">
                <a:moveTo>
                  <a:pt x="12" y="163"/>
                </a:moveTo>
                <a:lnTo>
                  <a:pt x="314" y="57"/>
                </a:lnTo>
                <a:lnTo>
                  <a:pt x="302" y="0"/>
                </a:lnTo>
                <a:lnTo>
                  <a:pt x="0" y="95"/>
                </a:lnTo>
                <a:lnTo>
                  <a:pt x="12" y="16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36" name="Freeform 257"/>
          <p:cNvSpPr>
            <a:spLocks/>
          </p:cNvSpPr>
          <p:nvPr/>
        </p:nvSpPr>
        <p:spPr bwMode="auto">
          <a:xfrm>
            <a:off x="9742104" y="2481382"/>
            <a:ext cx="321416" cy="160128"/>
          </a:xfrm>
          <a:custGeom>
            <a:avLst/>
            <a:gdLst>
              <a:gd name="T0" fmla="*/ 277 w 277"/>
              <a:gd name="T1" fmla="*/ 131 h 138"/>
              <a:gd name="T2" fmla="*/ 192 w 277"/>
              <a:gd name="T3" fmla="*/ 138 h 138"/>
              <a:gd name="T4" fmla="*/ 12 w 277"/>
              <a:gd name="T5" fmla="*/ 57 h 138"/>
              <a:gd name="T6" fmla="*/ 0 w 277"/>
              <a:gd name="T7" fmla="*/ 0 h 138"/>
              <a:gd name="T8" fmla="*/ 277 w 277"/>
              <a:gd name="T9" fmla="*/ 131 h 138"/>
            </a:gdLst>
            <a:ahLst/>
            <a:cxnLst>
              <a:cxn ang="0">
                <a:pos x="T0" y="T1"/>
              </a:cxn>
              <a:cxn ang="0">
                <a:pos x="T2" y="T3"/>
              </a:cxn>
              <a:cxn ang="0">
                <a:pos x="T4" y="T5"/>
              </a:cxn>
              <a:cxn ang="0">
                <a:pos x="T6" y="T7"/>
              </a:cxn>
              <a:cxn ang="0">
                <a:pos x="T8" y="T9"/>
              </a:cxn>
            </a:cxnLst>
            <a:rect l="0" t="0" r="r" b="b"/>
            <a:pathLst>
              <a:path w="277" h="138">
                <a:moveTo>
                  <a:pt x="277" y="131"/>
                </a:moveTo>
                <a:lnTo>
                  <a:pt x="192" y="138"/>
                </a:lnTo>
                <a:lnTo>
                  <a:pt x="12" y="57"/>
                </a:lnTo>
                <a:lnTo>
                  <a:pt x="0" y="0"/>
                </a:lnTo>
                <a:lnTo>
                  <a:pt x="277" y="131"/>
                </a:lnTo>
                <a:close/>
              </a:path>
            </a:pathLst>
          </a:custGeom>
          <a:solidFill>
            <a:srgbClr val="CFCFC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37" name="Freeform 258"/>
          <p:cNvSpPr>
            <a:spLocks/>
          </p:cNvSpPr>
          <p:nvPr/>
        </p:nvSpPr>
        <p:spPr bwMode="auto">
          <a:xfrm>
            <a:off x="9879025" y="3182231"/>
            <a:ext cx="319095" cy="128798"/>
          </a:xfrm>
          <a:custGeom>
            <a:avLst/>
            <a:gdLst>
              <a:gd name="T0" fmla="*/ 275 w 275"/>
              <a:gd name="T1" fmla="*/ 97 h 111"/>
              <a:gd name="T2" fmla="*/ 185 w 275"/>
              <a:gd name="T3" fmla="*/ 111 h 111"/>
              <a:gd name="T4" fmla="*/ 10 w 275"/>
              <a:gd name="T5" fmla="*/ 57 h 111"/>
              <a:gd name="T6" fmla="*/ 0 w 275"/>
              <a:gd name="T7" fmla="*/ 0 h 111"/>
              <a:gd name="T8" fmla="*/ 275 w 275"/>
              <a:gd name="T9" fmla="*/ 97 h 111"/>
            </a:gdLst>
            <a:ahLst/>
            <a:cxnLst>
              <a:cxn ang="0">
                <a:pos x="T0" y="T1"/>
              </a:cxn>
              <a:cxn ang="0">
                <a:pos x="T2" y="T3"/>
              </a:cxn>
              <a:cxn ang="0">
                <a:pos x="T4" y="T5"/>
              </a:cxn>
              <a:cxn ang="0">
                <a:pos x="T6" y="T7"/>
              </a:cxn>
              <a:cxn ang="0">
                <a:pos x="T8" y="T9"/>
              </a:cxn>
            </a:cxnLst>
            <a:rect l="0" t="0" r="r" b="b"/>
            <a:pathLst>
              <a:path w="275" h="111">
                <a:moveTo>
                  <a:pt x="275" y="97"/>
                </a:moveTo>
                <a:lnTo>
                  <a:pt x="185" y="111"/>
                </a:lnTo>
                <a:lnTo>
                  <a:pt x="10" y="57"/>
                </a:lnTo>
                <a:lnTo>
                  <a:pt x="0" y="0"/>
                </a:lnTo>
                <a:lnTo>
                  <a:pt x="275" y="97"/>
                </a:lnTo>
                <a:close/>
              </a:path>
            </a:pathLst>
          </a:custGeom>
          <a:solidFill>
            <a:srgbClr val="CFCFC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38" name="Freeform 259"/>
          <p:cNvSpPr>
            <a:spLocks/>
          </p:cNvSpPr>
          <p:nvPr/>
        </p:nvSpPr>
        <p:spPr bwMode="auto">
          <a:xfrm>
            <a:off x="10013625" y="3871477"/>
            <a:ext cx="319095" cy="60338"/>
          </a:xfrm>
          <a:custGeom>
            <a:avLst/>
            <a:gdLst>
              <a:gd name="T0" fmla="*/ 275 w 275"/>
              <a:gd name="T1" fmla="*/ 45 h 52"/>
              <a:gd name="T2" fmla="*/ 171 w 275"/>
              <a:gd name="T3" fmla="*/ 52 h 52"/>
              <a:gd name="T4" fmla="*/ 5 w 275"/>
              <a:gd name="T5" fmla="*/ 26 h 52"/>
              <a:gd name="T6" fmla="*/ 0 w 275"/>
              <a:gd name="T7" fmla="*/ 0 h 52"/>
              <a:gd name="T8" fmla="*/ 275 w 275"/>
              <a:gd name="T9" fmla="*/ 45 h 52"/>
            </a:gdLst>
            <a:ahLst/>
            <a:cxnLst>
              <a:cxn ang="0">
                <a:pos x="T0" y="T1"/>
              </a:cxn>
              <a:cxn ang="0">
                <a:pos x="T2" y="T3"/>
              </a:cxn>
              <a:cxn ang="0">
                <a:pos x="T4" y="T5"/>
              </a:cxn>
              <a:cxn ang="0">
                <a:pos x="T6" y="T7"/>
              </a:cxn>
              <a:cxn ang="0">
                <a:pos x="T8" y="T9"/>
              </a:cxn>
            </a:cxnLst>
            <a:rect l="0" t="0" r="r" b="b"/>
            <a:pathLst>
              <a:path w="275" h="52">
                <a:moveTo>
                  <a:pt x="275" y="45"/>
                </a:moveTo>
                <a:lnTo>
                  <a:pt x="171" y="52"/>
                </a:lnTo>
                <a:lnTo>
                  <a:pt x="5" y="26"/>
                </a:lnTo>
                <a:lnTo>
                  <a:pt x="0" y="0"/>
                </a:lnTo>
                <a:lnTo>
                  <a:pt x="275" y="45"/>
                </a:lnTo>
                <a:close/>
              </a:path>
            </a:pathLst>
          </a:custGeom>
          <a:solidFill>
            <a:srgbClr val="CFCFC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39" name="Freeform 260"/>
          <p:cNvSpPr>
            <a:spLocks/>
          </p:cNvSpPr>
          <p:nvPr/>
        </p:nvSpPr>
        <p:spPr bwMode="auto">
          <a:xfrm>
            <a:off x="10148225" y="4557241"/>
            <a:ext cx="310973" cy="22047"/>
          </a:xfrm>
          <a:custGeom>
            <a:avLst/>
            <a:gdLst>
              <a:gd name="T0" fmla="*/ 268 w 268"/>
              <a:gd name="T1" fmla="*/ 0 h 19"/>
              <a:gd name="T2" fmla="*/ 166 w 268"/>
              <a:gd name="T3" fmla="*/ 14 h 19"/>
              <a:gd name="T4" fmla="*/ 3 w 268"/>
              <a:gd name="T5" fmla="*/ 19 h 19"/>
              <a:gd name="T6" fmla="*/ 0 w 268"/>
              <a:gd name="T7" fmla="*/ 10 h 19"/>
              <a:gd name="T8" fmla="*/ 268 w 268"/>
              <a:gd name="T9" fmla="*/ 0 h 19"/>
            </a:gdLst>
            <a:ahLst/>
            <a:cxnLst>
              <a:cxn ang="0">
                <a:pos x="T0" y="T1"/>
              </a:cxn>
              <a:cxn ang="0">
                <a:pos x="T2" y="T3"/>
              </a:cxn>
              <a:cxn ang="0">
                <a:pos x="T4" y="T5"/>
              </a:cxn>
              <a:cxn ang="0">
                <a:pos x="T6" y="T7"/>
              </a:cxn>
              <a:cxn ang="0">
                <a:pos x="T8" y="T9"/>
              </a:cxn>
            </a:cxnLst>
            <a:rect l="0" t="0" r="r" b="b"/>
            <a:pathLst>
              <a:path w="268" h="19">
                <a:moveTo>
                  <a:pt x="268" y="0"/>
                </a:moveTo>
                <a:lnTo>
                  <a:pt x="166" y="14"/>
                </a:lnTo>
                <a:lnTo>
                  <a:pt x="3" y="19"/>
                </a:lnTo>
                <a:lnTo>
                  <a:pt x="0" y="10"/>
                </a:lnTo>
                <a:lnTo>
                  <a:pt x="268" y="0"/>
                </a:lnTo>
                <a:close/>
              </a:path>
            </a:pathLst>
          </a:custGeom>
          <a:solidFill>
            <a:srgbClr val="CFCFC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40" name="Freeform 261"/>
          <p:cNvSpPr>
            <a:spLocks/>
          </p:cNvSpPr>
          <p:nvPr/>
        </p:nvSpPr>
        <p:spPr bwMode="auto">
          <a:xfrm>
            <a:off x="10264260" y="5097962"/>
            <a:ext cx="304011" cy="90507"/>
          </a:xfrm>
          <a:custGeom>
            <a:avLst/>
            <a:gdLst>
              <a:gd name="T0" fmla="*/ 262 w 262"/>
              <a:gd name="T1" fmla="*/ 0 h 78"/>
              <a:gd name="T2" fmla="*/ 153 w 262"/>
              <a:gd name="T3" fmla="*/ 10 h 78"/>
              <a:gd name="T4" fmla="*/ 0 w 262"/>
              <a:gd name="T5" fmla="*/ 55 h 78"/>
              <a:gd name="T6" fmla="*/ 4 w 262"/>
              <a:gd name="T7" fmla="*/ 78 h 78"/>
              <a:gd name="T8" fmla="*/ 262 w 262"/>
              <a:gd name="T9" fmla="*/ 0 h 78"/>
            </a:gdLst>
            <a:ahLst/>
            <a:cxnLst>
              <a:cxn ang="0">
                <a:pos x="T0" y="T1"/>
              </a:cxn>
              <a:cxn ang="0">
                <a:pos x="T2" y="T3"/>
              </a:cxn>
              <a:cxn ang="0">
                <a:pos x="T4" y="T5"/>
              </a:cxn>
              <a:cxn ang="0">
                <a:pos x="T6" y="T7"/>
              </a:cxn>
              <a:cxn ang="0">
                <a:pos x="T8" y="T9"/>
              </a:cxn>
            </a:cxnLst>
            <a:rect l="0" t="0" r="r" b="b"/>
            <a:pathLst>
              <a:path w="262" h="78">
                <a:moveTo>
                  <a:pt x="262" y="0"/>
                </a:moveTo>
                <a:lnTo>
                  <a:pt x="153" y="10"/>
                </a:lnTo>
                <a:lnTo>
                  <a:pt x="0" y="55"/>
                </a:lnTo>
                <a:lnTo>
                  <a:pt x="4" y="78"/>
                </a:lnTo>
                <a:lnTo>
                  <a:pt x="262" y="0"/>
                </a:lnTo>
                <a:close/>
              </a:path>
            </a:pathLst>
          </a:custGeom>
          <a:solidFill>
            <a:srgbClr val="CFCFC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prstClr val="black"/>
              </a:solidFill>
              <a:latin typeface="Roboto Condensed Light" charset="0"/>
            </a:endParaRPr>
          </a:p>
        </p:txBody>
      </p:sp>
      <p:sp>
        <p:nvSpPr>
          <p:cNvPr id="42" name="Title 1"/>
          <p:cNvSpPr txBox="1">
            <a:spLocks/>
          </p:cNvSpPr>
          <p:nvPr/>
        </p:nvSpPr>
        <p:spPr>
          <a:xfrm>
            <a:off x="2020200" y="2118771"/>
            <a:ext cx="6330359" cy="384081"/>
          </a:xfrm>
          <a:prstGeom prst="rect">
            <a:avLst/>
          </a:prstGeom>
        </p:spPr>
        <p:txBody>
          <a:bodyPr/>
          <a:lstStyle>
            <a:lvl1pPr algn="ctr" defTabSz="914400" rtl="0" eaLnBrk="1" latinLnBrk="0" hangingPunct="1">
              <a:lnSpc>
                <a:spcPct val="90000"/>
              </a:lnSpc>
              <a:spcBef>
                <a:spcPct val="0"/>
              </a:spcBef>
              <a:buNone/>
              <a:defRPr sz="4800" b="0" i="0" kern="1200">
                <a:solidFill>
                  <a:schemeClr val="tx1"/>
                </a:solidFill>
                <a:latin typeface="SF UI Display Thin" charset="0"/>
                <a:ea typeface="SF UI Display Thin" charset="0"/>
                <a:cs typeface="SF UI Display Thin" charset="0"/>
              </a:defRPr>
            </a:lvl1pPr>
          </a:lstStyle>
          <a:p>
            <a:r>
              <a:rPr lang="zh-CN" altLang="en-US" sz="1600" b="1"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rPr>
              <a:t>单击此处编辑您要的内容</a:t>
            </a:r>
            <a:endParaRPr lang="en-US" altLang="zh-CN" sz="1600" b="1" dirty="0">
              <a:solidFill>
                <a:prstClr val="white"/>
              </a:solidFill>
            </a:endParaRPr>
          </a:p>
        </p:txBody>
      </p:sp>
      <p:sp>
        <p:nvSpPr>
          <p:cNvPr id="43" name="Title 1"/>
          <p:cNvSpPr txBox="1">
            <a:spLocks/>
          </p:cNvSpPr>
          <p:nvPr/>
        </p:nvSpPr>
        <p:spPr>
          <a:xfrm>
            <a:off x="529108" y="2070607"/>
            <a:ext cx="1211472" cy="570903"/>
          </a:xfrm>
          <a:prstGeom prst="rect">
            <a:avLst/>
          </a:prstGeom>
        </p:spPr>
        <p:txBody>
          <a:bodyPr/>
          <a:lstStyle>
            <a:lvl1pPr algn="ctr" defTabSz="914400" rtl="0" eaLnBrk="1" latinLnBrk="0" hangingPunct="1">
              <a:lnSpc>
                <a:spcPct val="90000"/>
              </a:lnSpc>
              <a:spcBef>
                <a:spcPct val="0"/>
              </a:spcBef>
              <a:buNone/>
              <a:defRPr sz="4800" b="0" i="0" kern="1200">
                <a:solidFill>
                  <a:schemeClr val="tx1"/>
                </a:solidFill>
                <a:latin typeface="SF UI Display Thin" charset="0"/>
                <a:ea typeface="SF UI Display Thin" charset="0"/>
                <a:cs typeface="SF UI Display Thin" charset="0"/>
              </a:defRPr>
            </a:lvl1pPr>
          </a:lstStyle>
          <a:p>
            <a:pPr algn="r"/>
            <a:r>
              <a:rPr lang="en-US" sz="3200" dirty="0">
                <a:solidFill>
                  <a:srgbClr val="FEFFFF"/>
                </a:solidFill>
                <a:latin typeface="Roboto Condensed Light" charset="0"/>
                <a:ea typeface="Roboto Condensed Light" charset="0"/>
                <a:cs typeface="Roboto Condensed Light" charset="0"/>
              </a:rPr>
              <a:t>01</a:t>
            </a:r>
          </a:p>
        </p:txBody>
      </p:sp>
      <p:cxnSp>
        <p:nvCxnSpPr>
          <p:cNvPr id="44" name="Straight Connector 158"/>
          <p:cNvCxnSpPr/>
          <p:nvPr/>
        </p:nvCxnSpPr>
        <p:spPr>
          <a:xfrm>
            <a:off x="1861458" y="2012590"/>
            <a:ext cx="0" cy="505343"/>
          </a:xfrm>
          <a:prstGeom prst="line">
            <a:avLst/>
          </a:prstGeom>
          <a:ln>
            <a:solidFill>
              <a:srgbClr val="FEFFFF">
                <a:alpha val="50000"/>
              </a:srgbClr>
            </a:solidFill>
          </a:ln>
        </p:spPr>
        <p:style>
          <a:lnRef idx="1">
            <a:schemeClr val="accent1"/>
          </a:lnRef>
          <a:fillRef idx="0">
            <a:schemeClr val="accent1"/>
          </a:fillRef>
          <a:effectRef idx="0">
            <a:schemeClr val="accent1"/>
          </a:effectRef>
          <a:fontRef idx="minor">
            <a:schemeClr val="tx1"/>
          </a:fontRef>
        </p:style>
      </p:cxnSp>
      <p:sp>
        <p:nvSpPr>
          <p:cNvPr id="46" name="Title 1"/>
          <p:cNvSpPr txBox="1">
            <a:spLocks/>
          </p:cNvSpPr>
          <p:nvPr/>
        </p:nvSpPr>
        <p:spPr>
          <a:xfrm>
            <a:off x="2020200" y="2893436"/>
            <a:ext cx="6330359" cy="321154"/>
          </a:xfrm>
          <a:prstGeom prst="rect">
            <a:avLst/>
          </a:prstGeom>
        </p:spPr>
        <p:txBody>
          <a:bodyPr/>
          <a:lstStyle>
            <a:lvl1pPr algn="ctr" defTabSz="914400" rtl="0" eaLnBrk="1" latinLnBrk="0" hangingPunct="1">
              <a:lnSpc>
                <a:spcPct val="90000"/>
              </a:lnSpc>
              <a:spcBef>
                <a:spcPct val="0"/>
              </a:spcBef>
              <a:buNone/>
              <a:defRPr sz="4800" b="0" i="0" kern="1200">
                <a:solidFill>
                  <a:schemeClr val="tx1"/>
                </a:solidFill>
                <a:latin typeface="SF UI Display Thin" charset="0"/>
                <a:ea typeface="SF UI Display Thin" charset="0"/>
                <a:cs typeface="SF UI Display Thin" charset="0"/>
              </a:defRPr>
            </a:lvl1pPr>
          </a:lstStyle>
          <a:p>
            <a:r>
              <a:rPr lang="zh-CN" altLang="en-US" sz="1600" b="1"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rPr>
              <a:t>单击此处编辑您要的内容</a:t>
            </a:r>
            <a:endParaRPr lang="en-US" altLang="zh-CN" sz="1600" b="1" dirty="0">
              <a:solidFill>
                <a:prstClr val="white"/>
              </a:solidFill>
              <a:latin typeface="微软雅黑" panose="020B0503020204020204" pitchFamily="34" charset="-122"/>
              <a:ea typeface="微软雅黑" panose="020B0503020204020204" pitchFamily="34" charset="-122"/>
            </a:endParaRPr>
          </a:p>
        </p:txBody>
      </p:sp>
      <p:sp>
        <p:nvSpPr>
          <p:cNvPr id="47" name="Title 1"/>
          <p:cNvSpPr txBox="1">
            <a:spLocks/>
          </p:cNvSpPr>
          <p:nvPr/>
        </p:nvSpPr>
        <p:spPr>
          <a:xfrm>
            <a:off x="529108" y="2808375"/>
            <a:ext cx="1211472" cy="628920"/>
          </a:xfrm>
          <a:prstGeom prst="rect">
            <a:avLst/>
          </a:prstGeom>
        </p:spPr>
        <p:txBody>
          <a:bodyPr/>
          <a:lstStyle>
            <a:lvl1pPr algn="ctr" defTabSz="914400" rtl="0" eaLnBrk="1" latinLnBrk="0" hangingPunct="1">
              <a:lnSpc>
                <a:spcPct val="90000"/>
              </a:lnSpc>
              <a:spcBef>
                <a:spcPct val="0"/>
              </a:spcBef>
              <a:buNone/>
              <a:defRPr sz="4800" b="0" i="0" kern="1200">
                <a:solidFill>
                  <a:schemeClr val="tx1"/>
                </a:solidFill>
                <a:latin typeface="SF UI Display Thin" charset="0"/>
                <a:ea typeface="SF UI Display Thin" charset="0"/>
                <a:cs typeface="SF UI Display Thin" charset="0"/>
              </a:defRPr>
            </a:lvl1pPr>
          </a:lstStyle>
          <a:p>
            <a:pPr algn="r"/>
            <a:r>
              <a:rPr lang="en-US" sz="3200" dirty="0" smtClean="0">
                <a:solidFill>
                  <a:srgbClr val="FEFFFF"/>
                </a:solidFill>
                <a:latin typeface="Roboto Condensed Light" charset="0"/>
                <a:ea typeface="Roboto Condensed Light" charset="0"/>
                <a:cs typeface="Roboto Condensed Light" charset="0"/>
              </a:rPr>
              <a:t>02</a:t>
            </a:r>
            <a:endParaRPr lang="en-US" sz="3200" dirty="0">
              <a:solidFill>
                <a:srgbClr val="FEFFFF"/>
              </a:solidFill>
              <a:latin typeface="Roboto Condensed Light" charset="0"/>
              <a:ea typeface="Roboto Condensed Light" charset="0"/>
              <a:cs typeface="Roboto Condensed Light" charset="0"/>
            </a:endParaRPr>
          </a:p>
        </p:txBody>
      </p:sp>
      <p:cxnSp>
        <p:nvCxnSpPr>
          <p:cNvPr id="48" name="Straight Connector 159"/>
          <p:cNvCxnSpPr/>
          <p:nvPr/>
        </p:nvCxnSpPr>
        <p:spPr>
          <a:xfrm>
            <a:off x="1861458" y="2830147"/>
            <a:ext cx="0" cy="412148"/>
          </a:xfrm>
          <a:prstGeom prst="line">
            <a:avLst/>
          </a:prstGeom>
          <a:ln>
            <a:solidFill>
              <a:srgbClr val="FEFFFF">
                <a:alpha val="50000"/>
              </a:srgbClr>
            </a:solidFill>
          </a:ln>
        </p:spPr>
        <p:style>
          <a:lnRef idx="1">
            <a:schemeClr val="accent1"/>
          </a:lnRef>
          <a:fillRef idx="0">
            <a:schemeClr val="accent1"/>
          </a:fillRef>
          <a:effectRef idx="0">
            <a:schemeClr val="accent1"/>
          </a:effectRef>
          <a:fontRef idx="minor">
            <a:schemeClr val="tx1"/>
          </a:fontRef>
        </p:style>
      </p:cxnSp>
      <p:sp>
        <p:nvSpPr>
          <p:cNvPr id="50" name="Title 1"/>
          <p:cNvSpPr txBox="1">
            <a:spLocks/>
          </p:cNvSpPr>
          <p:nvPr/>
        </p:nvSpPr>
        <p:spPr>
          <a:xfrm>
            <a:off x="2020200" y="3647233"/>
            <a:ext cx="6330359" cy="308085"/>
          </a:xfrm>
          <a:prstGeom prst="rect">
            <a:avLst/>
          </a:prstGeom>
        </p:spPr>
        <p:txBody>
          <a:bodyPr/>
          <a:lstStyle>
            <a:lvl1pPr algn="ctr" defTabSz="914400" rtl="0" eaLnBrk="1" latinLnBrk="0" hangingPunct="1">
              <a:lnSpc>
                <a:spcPct val="90000"/>
              </a:lnSpc>
              <a:spcBef>
                <a:spcPct val="0"/>
              </a:spcBef>
              <a:buNone/>
              <a:defRPr sz="4800" b="0" i="0" kern="1200">
                <a:solidFill>
                  <a:schemeClr val="tx1"/>
                </a:solidFill>
                <a:latin typeface="SF UI Display Thin" charset="0"/>
                <a:ea typeface="SF UI Display Thin" charset="0"/>
                <a:cs typeface="SF UI Display Thin" charset="0"/>
              </a:defRPr>
            </a:lvl1pPr>
          </a:lstStyle>
          <a:p>
            <a:r>
              <a:rPr lang="zh-CN" altLang="en-US" sz="1600" b="1"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rPr>
              <a:t>单击此处编辑您要的内容</a:t>
            </a:r>
            <a:endParaRPr lang="en-US" altLang="zh-CN" sz="1600" b="1" dirty="0">
              <a:solidFill>
                <a:prstClr val="white"/>
              </a:solidFill>
              <a:latin typeface="微软雅黑" panose="020B0503020204020204" pitchFamily="34" charset="-122"/>
              <a:ea typeface="微软雅黑" panose="020B0503020204020204" pitchFamily="34" charset="-122"/>
            </a:endParaRPr>
          </a:p>
        </p:txBody>
      </p:sp>
      <p:sp>
        <p:nvSpPr>
          <p:cNvPr id="51" name="Title 1"/>
          <p:cNvSpPr txBox="1">
            <a:spLocks/>
          </p:cNvSpPr>
          <p:nvPr/>
        </p:nvSpPr>
        <p:spPr>
          <a:xfrm>
            <a:off x="529108" y="3567419"/>
            <a:ext cx="1211472" cy="628920"/>
          </a:xfrm>
          <a:prstGeom prst="rect">
            <a:avLst/>
          </a:prstGeom>
        </p:spPr>
        <p:txBody>
          <a:bodyPr/>
          <a:lstStyle>
            <a:lvl1pPr algn="ctr" defTabSz="914400" rtl="0" eaLnBrk="1" latinLnBrk="0" hangingPunct="1">
              <a:lnSpc>
                <a:spcPct val="90000"/>
              </a:lnSpc>
              <a:spcBef>
                <a:spcPct val="0"/>
              </a:spcBef>
              <a:buNone/>
              <a:defRPr sz="4800" b="0" i="0" kern="1200">
                <a:solidFill>
                  <a:schemeClr val="tx1"/>
                </a:solidFill>
                <a:latin typeface="SF UI Display Thin" charset="0"/>
                <a:ea typeface="SF UI Display Thin" charset="0"/>
                <a:cs typeface="SF UI Display Thin" charset="0"/>
              </a:defRPr>
            </a:lvl1pPr>
          </a:lstStyle>
          <a:p>
            <a:pPr algn="r"/>
            <a:r>
              <a:rPr lang="en-US" sz="3200" dirty="0" smtClean="0">
                <a:solidFill>
                  <a:srgbClr val="FEFFFF"/>
                </a:solidFill>
                <a:latin typeface="Roboto Condensed Light" charset="0"/>
                <a:ea typeface="Roboto Condensed Light" charset="0"/>
                <a:cs typeface="Roboto Condensed Light" charset="0"/>
              </a:rPr>
              <a:t>03</a:t>
            </a:r>
            <a:endParaRPr lang="en-US" sz="3200" dirty="0">
              <a:solidFill>
                <a:srgbClr val="FEFFFF"/>
              </a:solidFill>
              <a:latin typeface="Roboto Condensed Light" charset="0"/>
              <a:ea typeface="Roboto Condensed Light" charset="0"/>
              <a:cs typeface="Roboto Condensed Light" charset="0"/>
            </a:endParaRPr>
          </a:p>
        </p:txBody>
      </p:sp>
      <p:cxnSp>
        <p:nvCxnSpPr>
          <p:cNvPr id="52" name="Straight Connector 161"/>
          <p:cNvCxnSpPr/>
          <p:nvPr/>
        </p:nvCxnSpPr>
        <p:spPr>
          <a:xfrm>
            <a:off x="1861458" y="3600858"/>
            <a:ext cx="0" cy="412148"/>
          </a:xfrm>
          <a:prstGeom prst="line">
            <a:avLst/>
          </a:prstGeom>
          <a:ln>
            <a:solidFill>
              <a:srgbClr val="FEFFFF">
                <a:alpha val="50000"/>
              </a:srgbClr>
            </a:solidFill>
          </a:ln>
        </p:spPr>
        <p:style>
          <a:lnRef idx="1">
            <a:schemeClr val="accent1"/>
          </a:lnRef>
          <a:fillRef idx="0">
            <a:schemeClr val="accent1"/>
          </a:fillRef>
          <a:effectRef idx="0">
            <a:schemeClr val="accent1"/>
          </a:effectRef>
          <a:fontRef idx="minor">
            <a:schemeClr val="tx1"/>
          </a:fontRef>
        </p:style>
      </p:cxnSp>
      <p:sp>
        <p:nvSpPr>
          <p:cNvPr id="54" name="Title 1"/>
          <p:cNvSpPr txBox="1">
            <a:spLocks/>
          </p:cNvSpPr>
          <p:nvPr/>
        </p:nvSpPr>
        <p:spPr>
          <a:xfrm>
            <a:off x="2020200" y="4460920"/>
            <a:ext cx="6330359" cy="324921"/>
          </a:xfrm>
          <a:prstGeom prst="rect">
            <a:avLst/>
          </a:prstGeom>
        </p:spPr>
        <p:txBody>
          <a:bodyPr/>
          <a:lstStyle>
            <a:lvl1pPr algn="ctr" defTabSz="914400" rtl="0" eaLnBrk="1" latinLnBrk="0" hangingPunct="1">
              <a:lnSpc>
                <a:spcPct val="90000"/>
              </a:lnSpc>
              <a:spcBef>
                <a:spcPct val="0"/>
              </a:spcBef>
              <a:buNone/>
              <a:defRPr sz="4800" b="0" i="0" kern="1200">
                <a:solidFill>
                  <a:schemeClr val="tx1"/>
                </a:solidFill>
                <a:latin typeface="SF UI Display Thin" charset="0"/>
                <a:ea typeface="SF UI Display Thin" charset="0"/>
                <a:cs typeface="SF UI Display Thin" charset="0"/>
              </a:defRPr>
            </a:lvl1pPr>
          </a:lstStyle>
          <a:p>
            <a:r>
              <a:rPr lang="zh-CN" altLang="en-US" sz="1600" b="1"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rPr>
              <a:t>单击此处编辑您要的内容</a:t>
            </a:r>
            <a:endParaRPr lang="en-US" altLang="zh-CN" sz="1600" b="1" dirty="0">
              <a:solidFill>
                <a:prstClr val="white"/>
              </a:solidFill>
              <a:latin typeface="微软雅黑" panose="020B0503020204020204" pitchFamily="34" charset="-122"/>
              <a:ea typeface="微软雅黑" panose="020B0503020204020204" pitchFamily="34" charset="-122"/>
            </a:endParaRPr>
          </a:p>
        </p:txBody>
      </p:sp>
      <p:sp>
        <p:nvSpPr>
          <p:cNvPr id="55" name="Title 1"/>
          <p:cNvSpPr txBox="1">
            <a:spLocks/>
          </p:cNvSpPr>
          <p:nvPr/>
        </p:nvSpPr>
        <p:spPr>
          <a:xfrm>
            <a:off x="529108" y="4386078"/>
            <a:ext cx="1211472" cy="628920"/>
          </a:xfrm>
          <a:prstGeom prst="rect">
            <a:avLst/>
          </a:prstGeom>
        </p:spPr>
        <p:txBody>
          <a:bodyPr/>
          <a:lstStyle>
            <a:lvl1pPr algn="ctr" defTabSz="914400" rtl="0" eaLnBrk="1" latinLnBrk="0" hangingPunct="1">
              <a:lnSpc>
                <a:spcPct val="90000"/>
              </a:lnSpc>
              <a:spcBef>
                <a:spcPct val="0"/>
              </a:spcBef>
              <a:buNone/>
              <a:defRPr sz="4800" b="0" i="0" kern="1200">
                <a:solidFill>
                  <a:schemeClr val="tx1"/>
                </a:solidFill>
                <a:latin typeface="SF UI Display Thin" charset="0"/>
                <a:ea typeface="SF UI Display Thin" charset="0"/>
                <a:cs typeface="SF UI Display Thin" charset="0"/>
              </a:defRPr>
            </a:lvl1pPr>
          </a:lstStyle>
          <a:p>
            <a:pPr algn="r"/>
            <a:r>
              <a:rPr lang="en-US" sz="3200" dirty="0" smtClean="0">
                <a:solidFill>
                  <a:srgbClr val="FEFFFF"/>
                </a:solidFill>
                <a:latin typeface="Roboto Condensed Light" charset="0"/>
                <a:ea typeface="Roboto Condensed Light" charset="0"/>
                <a:cs typeface="Roboto Condensed Light" charset="0"/>
              </a:rPr>
              <a:t>04</a:t>
            </a:r>
            <a:endParaRPr lang="en-US" sz="3200" dirty="0">
              <a:solidFill>
                <a:srgbClr val="FEFFFF"/>
              </a:solidFill>
              <a:latin typeface="Roboto Condensed Light" charset="0"/>
              <a:ea typeface="Roboto Condensed Light" charset="0"/>
              <a:cs typeface="Roboto Condensed Light" charset="0"/>
            </a:endParaRPr>
          </a:p>
        </p:txBody>
      </p:sp>
      <p:cxnSp>
        <p:nvCxnSpPr>
          <p:cNvPr id="56" name="Straight Connector 162"/>
          <p:cNvCxnSpPr/>
          <p:nvPr/>
        </p:nvCxnSpPr>
        <p:spPr>
          <a:xfrm>
            <a:off x="1861458" y="4436340"/>
            <a:ext cx="0" cy="412148"/>
          </a:xfrm>
          <a:prstGeom prst="line">
            <a:avLst/>
          </a:prstGeom>
          <a:ln>
            <a:solidFill>
              <a:srgbClr val="FEFFFF">
                <a:alpha val="50000"/>
              </a:srgbClr>
            </a:solidFill>
          </a:ln>
        </p:spPr>
        <p:style>
          <a:lnRef idx="1">
            <a:schemeClr val="accent1"/>
          </a:lnRef>
          <a:fillRef idx="0">
            <a:schemeClr val="accent1"/>
          </a:fillRef>
          <a:effectRef idx="0">
            <a:schemeClr val="accent1"/>
          </a:effectRef>
          <a:fontRef idx="minor">
            <a:schemeClr val="tx1"/>
          </a:fontRef>
        </p:style>
      </p:cxnSp>
      <p:sp>
        <p:nvSpPr>
          <p:cNvPr id="58" name="Title 1"/>
          <p:cNvSpPr txBox="1">
            <a:spLocks/>
          </p:cNvSpPr>
          <p:nvPr/>
        </p:nvSpPr>
        <p:spPr>
          <a:xfrm>
            <a:off x="2020200" y="5309237"/>
            <a:ext cx="6330359" cy="264377"/>
          </a:xfrm>
          <a:prstGeom prst="rect">
            <a:avLst/>
          </a:prstGeom>
        </p:spPr>
        <p:txBody>
          <a:bodyPr/>
          <a:lstStyle>
            <a:lvl1pPr algn="ctr" defTabSz="914400" rtl="0" eaLnBrk="1" latinLnBrk="0" hangingPunct="1">
              <a:lnSpc>
                <a:spcPct val="90000"/>
              </a:lnSpc>
              <a:spcBef>
                <a:spcPct val="0"/>
              </a:spcBef>
              <a:buNone/>
              <a:defRPr sz="4800" b="0" i="0" kern="1200">
                <a:solidFill>
                  <a:schemeClr val="tx1"/>
                </a:solidFill>
                <a:latin typeface="SF UI Display Thin" charset="0"/>
                <a:ea typeface="SF UI Display Thin" charset="0"/>
                <a:cs typeface="SF UI Display Thin" charset="0"/>
              </a:defRPr>
            </a:lvl1pPr>
          </a:lstStyle>
          <a:p>
            <a:r>
              <a:rPr lang="zh-CN" altLang="en-US" sz="1600" b="1" dirty="0" smtClean="0">
                <a:solidFill>
                  <a:prstClr val="white"/>
                </a:solidFill>
                <a:latin typeface="微软雅黑" panose="020B0503020204020204" pitchFamily="34" charset="-122"/>
                <a:ea typeface="微软雅黑" panose="020B0503020204020204" pitchFamily="34" charset="-122"/>
                <a:sym typeface="Arial" panose="020B0604020202020204" pitchFamily="34" charset="0"/>
              </a:rPr>
              <a:t>单击此处编辑您要的内容</a:t>
            </a:r>
            <a:endParaRPr lang="en-US" altLang="zh-CN" sz="1600" b="1" dirty="0">
              <a:solidFill>
                <a:prstClr val="white"/>
              </a:solidFill>
              <a:latin typeface="微软雅黑" panose="020B0503020204020204" pitchFamily="34" charset="-122"/>
              <a:ea typeface="微软雅黑" panose="020B0503020204020204" pitchFamily="34" charset="-122"/>
            </a:endParaRPr>
          </a:p>
        </p:txBody>
      </p:sp>
      <p:sp>
        <p:nvSpPr>
          <p:cNvPr id="59" name="Title 1"/>
          <p:cNvSpPr txBox="1">
            <a:spLocks/>
          </p:cNvSpPr>
          <p:nvPr/>
        </p:nvSpPr>
        <p:spPr>
          <a:xfrm>
            <a:off x="529108" y="5215588"/>
            <a:ext cx="1211472" cy="628920"/>
          </a:xfrm>
          <a:prstGeom prst="rect">
            <a:avLst/>
          </a:prstGeom>
        </p:spPr>
        <p:txBody>
          <a:bodyPr/>
          <a:lstStyle>
            <a:lvl1pPr algn="ctr" defTabSz="914400" rtl="0" eaLnBrk="1" latinLnBrk="0" hangingPunct="1">
              <a:lnSpc>
                <a:spcPct val="90000"/>
              </a:lnSpc>
              <a:spcBef>
                <a:spcPct val="0"/>
              </a:spcBef>
              <a:buNone/>
              <a:defRPr sz="4800" b="0" i="0" kern="1200">
                <a:solidFill>
                  <a:schemeClr val="tx1"/>
                </a:solidFill>
                <a:latin typeface="SF UI Display Thin" charset="0"/>
                <a:ea typeface="SF UI Display Thin" charset="0"/>
                <a:cs typeface="SF UI Display Thin" charset="0"/>
              </a:defRPr>
            </a:lvl1pPr>
          </a:lstStyle>
          <a:p>
            <a:pPr algn="r"/>
            <a:r>
              <a:rPr lang="en-US" sz="3200" dirty="0" smtClean="0">
                <a:solidFill>
                  <a:srgbClr val="FEFFFF"/>
                </a:solidFill>
                <a:latin typeface="Roboto Condensed Light" charset="0"/>
                <a:ea typeface="Roboto Condensed Light" charset="0"/>
                <a:cs typeface="Roboto Condensed Light" charset="0"/>
              </a:rPr>
              <a:t>05</a:t>
            </a:r>
            <a:endParaRPr lang="en-US" sz="3200" dirty="0">
              <a:solidFill>
                <a:srgbClr val="FEFFFF"/>
              </a:solidFill>
              <a:latin typeface="Roboto Condensed Light" charset="0"/>
              <a:ea typeface="Roboto Condensed Light" charset="0"/>
              <a:cs typeface="Roboto Condensed Light" charset="0"/>
            </a:endParaRPr>
          </a:p>
        </p:txBody>
      </p:sp>
      <p:cxnSp>
        <p:nvCxnSpPr>
          <p:cNvPr id="60" name="Straight Connector 163"/>
          <p:cNvCxnSpPr/>
          <p:nvPr/>
        </p:nvCxnSpPr>
        <p:spPr>
          <a:xfrm>
            <a:off x="1861458" y="5231289"/>
            <a:ext cx="0" cy="412148"/>
          </a:xfrm>
          <a:prstGeom prst="line">
            <a:avLst/>
          </a:prstGeom>
          <a:ln>
            <a:solidFill>
              <a:srgbClr val="FEFFFF">
                <a:alpha val="50000"/>
              </a:srgbClr>
            </a:solidFill>
          </a:ln>
        </p:spPr>
        <p:style>
          <a:lnRef idx="1">
            <a:schemeClr val="accent1"/>
          </a:lnRef>
          <a:fillRef idx="0">
            <a:schemeClr val="accent1"/>
          </a:fillRef>
          <a:effectRef idx="0">
            <a:schemeClr val="accent1"/>
          </a:effectRef>
          <a:fontRef idx="minor">
            <a:schemeClr val="tx1"/>
          </a:fontRef>
        </p:style>
      </p:cxnSp>
      <p:grpSp>
        <p:nvGrpSpPr>
          <p:cNvPr id="53" name="组合 52"/>
          <p:cNvGrpSpPr/>
          <p:nvPr/>
        </p:nvGrpSpPr>
        <p:grpSpPr>
          <a:xfrm>
            <a:off x="0" y="251594"/>
            <a:ext cx="3671249" cy="555608"/>
            <a:chOff x="0" y="3007494"/>
            <a:chExt cx="3671249" cy="555608"/>
          </a:xfrm>
        </p:grpSpPr>
        <p:sp>
          <p:nvSpPr>
            <p:cNvPr id="57" name="矩形 56"/>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61" name="矩形 60"/>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62"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40601593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146122" y="2191657"/>
            <a:ext cx="2759707" cy="2656114"/>
          </a:xfrm>
          <a:prstGeom prst="rect">
            <a:avLst/>
          </a:prstGeom>
          <a:solidFill>
            <a:srgbClr val="1C39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Freeform 6"/>
          <p:cNvSpPr>
            <a:spLocks noEditPoints="1"/>
          </p:cNvSpPr>
          <p:nvPr/>
        </p:nvSpPr>
        <p:spPr bwMode="auto">
          <a:xfrm>
            <a:off x="2805069" y="2643414"/>
            <a:ext cx="1388146" cy="1689100"/>
          </a:xfrm>
          <a:custGeom>
            <a:avLst/>
            <a:gdLst>
              <a:gd name="T0" fmla="*/ 191 w 3547"/>
              <a:gd name="T1" fmla="*/ 4316 h 4316"/>
              <a:gd name="T2" fmla="*/ 117 w 3547"/>
              <a:gd name="T3" fmla="*/ 4300 h 4316"/>
              <a:gd name="T4" fmla="*/ 56 w 3547"/>
              <a:gd name="T5" fmla="*/ 4260 h 4316"/>
              <a:gd name="T6" fmla="*/ 14 w 3547"/>
              <a:gd name="T7" fmla="*/ 4198 h 4316"/>
              <a:gd name="T8" fmla="*/ 0 w 3547"/>
              <a:gd name="T9" fmla="*/ 4124 h 4316"/>
              <a:gd name="T10" fmla="*/ 4 w 3547"/>
              <a:gd name="T11" fmla="*/ 541 h 4316"/>
              <a:gd name="T12" fmla="*/ 33 w 3547"/>
              <a:gd name="T13" fmla="*/ 473 h 4316"/>
              <a:gd name="T14" fmla="*/ 84 w 3547"/>
              <a:gd name="T15" fmla="*/ 420 h 4316"/>
              <a:gd name="T16" fmla="*/ 153 w 3547"/>
              <a:gd name="T17" fmla="*/ 391 h 4316"/>
              <a:gd name="T18" fmla="*/ 862 w 3547"/>
              <a:gd name="T19" fmla="*/ 387 h 4316"/>
              <a:gd name="T20" fmla="*/ 1056 w 3547"/>
              <a:gd name="T21" fmla="*/ 0 h 4316"/>
              <a:gd name="T22" fmla="*/ 2495 w 3547"/>
              <a:gd name="T23" fmla="*/ 387 h 4316"/>
              <a:gd name="T24" fmla="*/ 2689 w 3547"/>
              <a:gd name="T25" fmla="*/ 0 h 4316"/>
              <a:gd name="T26" fmla="*/ 3355 w 3547"/>
              <a:gd name="T27" fmla="*/ 387 h 4316"/>
              <a:gd name="T28" fmla="*/ 3429 w 3547"/>
              <a:gd name="T29" fmla="*/ 403 h 4316"/>
              <a:gd name="T30" fmla="*/ 3491 w 3547"/>
              <a:gd name="T31" fmla="*/ 444 h 4316"/>
              <a:gd name="T32" fmla="*/ 3532 w 3547"/>
              <a:gd name="T33" fmla="*/ 505 h 4316"/>
              <a:gd name="T34" fmla="*/ 3547 w 3547"/>
              <a:gd name="T35" fmla="*/ 580 h 4316"/>
              <a:gd name="T36" fmla="*/ 3543 w 3547"/>
              <a:gd name="T37" fmla="*/ 4163 h 4316"/>
              <a:gd name="T38" fmla="*/ 3514 w 3547"/>
              <a:gd name="T39" fmla="*/ 4231 h 4316"/>
              <a:gd name="T40" fmla="*/ 3462 w 3547"/>
              <a:gd name="T41" fmla="*/ 4283 h 4316"/>
              <a:gd name="T42" fmla="*/ 3394 w 3547"/>
              <a:gd name="T43" fmla="*/ 4312 h 4316"/>
              <a:gd name="T44" fmla="*/ 3361 w 3547"/>
              <a:gd name="T45" fmla="*/ 669 h 4316"/>
              <a:gd name="T46" fmla="*/ 3348 w 3547"/>
              <a:gd name="T47" fmla="*/ 620 h 4316"/>
              <a:gd name="T48" fmla="*/ 3313 w 3547"/>
              <a:gd name="T49" fmla="*/ 586 h 4316"/>
              <a:gd name="T50" fmla="*/ 3264 w 3547"/>
              <a:gd name="T51" fmla="*/ 573 h 4316"/>
              <a:gd name="T52" fmla="*/ 2688 w 3547"/>
              <a:gd name="T53" fmla="*/ 963 h 4316"/>
              <a:gd name="T54" fmla="*/ 2495 w 3547"/>
              <a:gd name="T55" fmla="*/ 573 h 4316"/>
              <a:gd name="T56" fmla="*/ 1056 w 3547"/>
              <a:gd name="T57" fmla="*/ 963 h 4316"/>
              <a:gd name="T58" fmla="*/ 862 w 3547"/>
              <a:gd name="T59" fmla="*/ 573 h 4316"/>
              <a:gd name="T60" fmla="*/ 257 w 3547"/>
              <a:gd name="T61" fmla="*/ 577 h 4316"/>
              <a:gd name="T62" fmla="*/ 214 w 3547"/>
              <a:gd name="T63" fmla="*/ 602 h 4316"/>
              <a:gd name="T64" fmla="*/ 189 w 3547"/>
              <a:gd name="T65" fmla="*/ 644 h 4316"/>
              <a:gd name="T66" fmla="*/ 186 w 3547"/>
              <a:gd name="T67" fmla="*/ 4035 h 4316"/>
              <a:gd name="T68" fmla="*/ 199 w 3547"/>
              <a:gd name="T69" fmla="*/ 4083 h 4316"/>
              <a:gd name="T70" fmla="*/ 233 w 3547"/>
              <a:gd name="T71" fmla="*/ 4117 h 4316"/>
              <a:gd name="T72" fmla="*/ 282 w 3547"/>
              <a:gd name="T73" fmla="*/ 4130 h 4316"/>
              <a:gd name="T74" fmla="*/ 3290 w 3547"/>
              <a:gd name="T75" fmla="*/ 4126 h 4316"/>
              <a:gd name="T76" fmla="*/ 3332 w 3547"/>
              <a:gd name="T77" fmla="*/ 4103 h 4316"/>
              <a:gd name="T78" fmla="*/ 3357 w 3547"/>
              <a:gd name="T79" fmla="*/ 4059 h 4316"/>
              <a:gd name="T80" fmla="*/ 3361 w 3547"/>
              <a:gd name="T81" fmla="*/ 669 h 4316"/>
              <a:gd name="T82" fmla="*/ 2976 w 3547"/>
              <a:gd name="T83" fmla="*/ 2979 h 4316"/>
              <a:gd name="T84" fmla="*/ 1153 w 3547"/>
              <a:gd name="T85" fmla="*/ 3171 h 4316"/>
              <a:gd name="T86" fmla="*/ 1151 w 3547"/>
              <a:gd name="T87" fmla="*/ 2212 h 4316"/>
              <a:gd name="T88" fmla="*/ 2977 w 3547"/>
              <a:gd name="T89" fmla="*/ 2402 h 4316"/>
              <a:gd name="T90" fmla="*/ 1151 w 3547"/>
              <a:gd name="T91" fmla="*/ 2212 h 4316"/>
              <a:gd name="T92" fmla="*/ 2976 w 3547"/>
              <a:gd name="T93" fmla="*/ 1444 h 4316"/>
              <a:gd name="T94" fmla="*/ 1153 w 3547"/>
              <a:gd name="T95" fmla="*/ 1635 h 4316"/>
              <a:gd name="T96" fmla="*/ 575 w 3547"/>
              <a:gd name="T97" fmla="*/ 2979 h 4316"/>
              <a:gd name="T98" fmla="*/ 865 w 3547"/>
              <a:gd name="T99" fmla="*/ 3171 h 4316"/>
              <a:gd name="T100" fmla="*/ 575 w 3547"/>
              <a:gd name="T101" fmla="*/ 2979 h 4316"/>
              <a:gd name="T102" fmla="*/ 862 w 3547"/>
              <a:gd name="T103" fmla="*/ 2212 h 4316"/>
              <a:gd name="T104" fmla="*/ 576 w 3547"/>
              <a:gd name="T105" fmla="*/ 2402 h 4316"/>
              <a:gd name="T106" fmla="*/ 575 w 3547"/>
              <a:gd name="T107" fmla="*/ 1444 h 4316"/>
              <a:gd name="T108" fmla="*/ 865 w 3547"/>
              <a:gd name="T109" fmla="*/ 1635 h 4316"/>
              <a:gd name="T110" fmla="*/ 575 w 3547"/>
              <a:gd name="T111" fmla="*/ 144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547" h="4316">
                <a:moveTo>
                  <a:pt x="3355" y="4316"/>
                </a:moveTo>
                <a:lnTo>
                  <a:pt x="191" y="4316"/>
                </a:lnTo>
                <a:lnTo>
                  <a:pt x="153" y="4312"/>
                </a:lnTo>
                <a:lnTo>
                  <a:pt x="117" y="4300"/>
                </a:lnTo>
                <a:lnTo>
                  <a:pt x="84" y="4283"/>
                </a:lnTo>
                <a:lnTo>
                  <a:pt x="56" y="4260"/>
                </a:lnTo>
                <a:lnTo>
                  <a:pt x="33" y="4231"/>
                </a:lnTo>
                <a:lnTo>
                  <a:pt x="14" y="4198"/>
                </a:lnTo>
                <a:lnTo>
                  <a:pt x="4" y="4163"/>
                </a:lnTo>
                <a:lnTo>
                  <a:pt x="0" y="4124"/>
                </a:lnTo>
                <a:lnTo>
                  <a:pt x="0" y="580"/>
                </a:lnTo>
                <a:lnTo>
                  <a:pt x="4" y="541"/>
                </a:lnTo>
                <a:lnTo>
                  <a:pt x="14" y="505"/>
                </a:lnTo>
                <a:lnTo>
                  <a:pt x="33" y="473"/>
                </a:lnTo>
                <a:lnTo>
                  <a:pt x="56" y="444"/>
                </a:lnTo>
                <a:lnTo>
                  <a:pt x="84" y="420"/>
                </a:lnTo>
                <a:lnTo>
                  <a:pt x="117" y="403"/>
                </a:lnTo>
                <a:lnTo>
                  <a:pt x="153" y="391"/>
                </a:lnTo>
                <a:lnTo>
                  <a:pt x="191" y="387"/>
                </a:lnTo>
                <a:lnTo>
                  <a:pt x="862" y="387"/>
                </a:lnTo>
                <a:lnTo>
                  <a:pt x="862" y="0"/>
                </a:lnTo>
                <a:lnTo>
                  <a:pt x="1056" y="0"/>
                </a:lnTo>
                <a:lnTo>
                  <a:pt x="1056" y="387"/>
                </a:lnTo>
                <a:lnTo>
                  <a:pt x="2495" y="387"/>
                </a:lnTo>
                <a:lnTo>
                  <a:pt x="2495" y="0"/>
                </a:lnTo>
                <a:lnTo>
                  <a:pt x="2689" y="0"/>
                </a:lnTo>
                <a:lnTo>
                  <a:pt x="2689" y="387"/>
                </a:lnTo>
                <a:lnTo>
                  <a:pt x="3355" y="387"/>
                </a:lnTo>
                <a:lnTo>
                  <a:pt x="3394" y="391"/>
                </a:lnTo>
                <a:lnTo>
                  <a:pt x="3429" y="403"/>
                </a:lnTo>
                <a:lnTo>
                  <a:pt x="3462" y="420"/>
                </a:lnTo>
                <a:lnTo>
                  <a:pt x="3491" y="444"/>
                </a:lnTo>
                <a:lnTo>
                  <a:pt x="3514" y="473"/>
                </a:lnTo>
                <a:lnTo>
                  <a:pt x="3532" y="505"/>
                </a:lnTo>
                <a:lnTo>
                  <a:pt x="3543" y="541"/>
                </a:lnTo>
                <a:lnTo>
                  <a:pt x="3547" y="580"/>
                </a:lnTo>
                <a:lnTo>
                  <a:pt x="3547" y="4124"/>
                </a:lnTo>
                <a:lnTo>
                  <a:pt x="3543" y="4163"/>
                </a:lnTo>
                <a:lnTo>
                  <a:pt x="3532" y="4198"/>
                </a:lnTo>
                <a:lnTo>
                  <a:pt x="3514" y="4231"/>
                </a:lnTo>
                <a:lnTo>
                  <a:pt x="3491" y="4260"/>
                </a:lnTo>
                <a:lnTo>
                  <a:pt x="3462" y="4283"/>
                </a:lnTo>
                <a:lnTo>
                  <a:pt x="3429" y="4300"/>
                </a:lnTo>
                <a:lnTo>
                  <a:pt x="3394" y="4312"/>
                </a:lnTo>
                <a:lnTo>
                  <a:pt x="3355" y="4316"/>
                </a:lnTo>
                <a:close/>
                <a:moveTo>
                  <a:pt x="3361" y="669"/>
                </a:moveTo>
                <a:lnTo>
                  <a:pt x="3357" y="644"/>
                </a:lnTo>
                <a:lnTo>
                  <a:pt x="3348" y="620"/>
                </a:lnTo>
                <a:lnTo>
                  <a:pt x="3332" y="601"/>
                </a:lnTo>
                <a:lnTo>
                  <a:pt x="3313" y="586"/>
                </a:lnTo>
                <a:lnTo>
                  <a:pt x="3290" y="577"/>
                </a:lnTo>
                <a:lnTo>
                  <a:pt x="3264" y="573"/>
                </a:lnTo>
                <a:lnTo>
                  <a:pt x="2688" y="573"/>
                </a:lnTo>
                <a:lnTo>
                  <a:pt x="2688" y="963"/>
                </a:lnTo>
                <a:lnTo>
                  <a:pt x="2495" y="961"/>
                </a:lnTo>
                <a:lnTo>
                  <a:pt x="2495" y="573"/>
                </a:lnTo>
                <a:lnTo>
                  <a:pt x="1056" y="573"/>
                </a:lnTo>
                <a:lnTo>
                  <a:pt x="1056" y="963"/>
                </a:lnTo>
                <a:lnTo>
                  <a:pt x="862" y="961"/>
                </a:lnTo>
                <a:lnTo>
                  <a:pt x="862" y="573"/>
                </a:lnTo>
                <a:lnTo>
                  <a:pt x="282" y="573"/>
                </a:lnTo>
                <a:lnTo>
                  <a:pt x="257" y="577"/>
                </a:lnTo>
                <a:lnTo>
                  <a:pt x="233" y="586"/>
                </a:lnTo>
                <a:lnTo>
                  <a:pt x="214" y="602"/>
                </a:lnTo>
                <a:lnTo>
                  <a:pt x="199" y="620"/>
                </a:lnTo>
                <a:lnTo>
                  <a:pt x="189" y="644"/>
                </a:lnTo>
                <a:lnTo>
                  <a:pt x="186" y="669"/>
                </a:lnTo>
                <a:lnTo>
                  <a:pt x="186" y="4035"/>
                </a:lnTo>
                <a:lnTo>
                  <a:pt x="189" y="4059"/>
                </a:lnTo>
                <a:lnTo>
                  <a:pt x="199" y="4083"/>
                </a:lnTo>
                <a:lnTo>
                  <a:pt x="214" y="4103"/>
                </a:lnTo>
                <a:lnTo>
                  <a:pt x="233" y="4117"/>
                </a:lnTo>
                <a:lnTo>
                  <a:pt x="257" y="4126"/>
                </a:lnTo>
                <a:lnTo>
                  <a:pt x="282" y="4130"/>
                </a:lnTo>
                <a:lnTo>
                  <a:pt x="3264" y="4130"/>
                </a:lnTo>
                <a:lnTo>
                  <a:pt x="3290" y="4126"/>
                </a:lnTo>
                <a:lnTo>
                  <a:pt x="3313" y="4117"/>
                </a:lnTo>
                <a:lnTo>
                  <a:pt x="3332" y="4103"/>
                </a:lnTo>
                <a:lnTo>
                  <a:pt x="3348" y="4083"/>
                </a:lnTo>
                <a:lnTo>
                  <a:pt x="3357" y="4059"/>
                </a:lnTo>
                <a:lnTo>
                  <a:pt x="3361" y="4035"/>
                </a:lnTo>
                <a:lnTo>
                  <a:pt x="3361" y="669"/>
                </a:lnTo>
                <a:close/>
                <a:moveTo>
                  <a:pt x="1151" y="2979"/>
                </a:moveTo>
                <a:lnTo>
                  <a:pt x="2976" y="2979"/>
                </a:lnTo>
                <a:lnTo>
                  <a:pt x="2977" y="3171"/>
                </a:lnTo>
                <a:lnTo>
                  <a:pt x="1153" y="3171"/>
                </a:lnTo>
                <a:lnTo>
                  <a:pt x="1151" y="2979"/>
                </a:lnTo>
                <a:close/>
                <a:moveTo>
                  <a:pt x="1151" y="2212"/>
                </a:moveTo>
                <a:lnTo>
                  <a:pt x="2976" y="2212"/>
                </a:lnTo>
                <a:lnTo>
                  <a:pt x="2977" y="2402"/>
                </a:lnTo>
                <a:lnTo>
                  <a:pt x="1153" y="2402"/>
                </a:lnTo>
                <a:lnTo>
                  <a:pt x="1151" y="2212"/>
                </a:lnTo>
                <a:close/>
                <a:moveTo>
                  <a:pt x="1151" y="1444"/>
                </a:moveTo>
                <a:lnTo>
                  <a:pt x="2976" y="1444"/>
                </a:lnTo>
                <a:lnTo>
                  <a:pt x="2977" y="1635"/>
                </a:lnTo>
                <a:lnTo>
                  <a:pt x="1153" y="1635"/>
                </a:lnTo>
                <a:lnTo>
                  <a:pt x="1151" y="1444"/>
                </a:lnTo>
                <a:close/>
                <a:moveTo>
                  <a:pt x="575" y="2979"/>
                </a:moveTo>
                <a:lnTo>
                  <a:pt x="862" y="2979"/>
                </a:lnTo>
                <a:lnTo>
                  <a:pt x="865" y="3171"/>
                </a:lnTo>
                <a:lnTo>
                  <a:pt x="576" y="3171"/>
                </a:lnTo>
                <a:lnTo>
                  <a:pt x="575" y="2979"/>
                </a:lnTo>
                <a:close/>
                <a:moveTo>
                  <a:pt x="575" y="2212"/>
                </a:moveTo>
                <a:lnTo>
                  <a:pt x="862" y="2212"/>
                </a:lnTo>
                <a:lnTo>
                  <a:pt x="865" y="2402"/>
                </a:lnTo>
                <a:lnTo>
                  <a:pt x="576" y="2402"/>
                </a:lnTo>
                <a:lnTo>
                  <a:pt x="575" y="2212"/>
                </a:lnTo>
                <a:close/>
                <a:moveTo>
                  <a:pt x="575" y="1444"/>
                </a:moveTo>
                <a:lnTo>
                  <a:pt x="862" y="1444"/>
                </a:lnTo>
                <a:lnTo>
                  <a:pt x="865" y="1635"/>
                </a:lnTo>
                <a:lnTo>
                  <a:pt x="576" y="1635"/>
                </a:lnTo>
                <a:lnTo>
                  <a:pt x="575" y="1444"/>
                </a:lnTo>
                <a:close/>
              </a:path>
            </a:pathLst>
          </a:custGeom>
          <a:solidFill>
            <a:srgbClr val="FEFEF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a:p>
        </p:txBody>
      </p:sp>
      <p:sp>
        <p:nvSpPr>
          <p:cNvPr id="11" name="文本框 10"/>
          <p:cNvSpPr txBox="1">
            <a:spLocks noChangeArrowheads="1"/>
          </p:cNvSpPr>
          <p:nvPr/>
        </p:nvSpPr>
        <p:spPr bwMode="auto">
          <a:xfrm>
            <a:off x="5469548" y="3227734"/>
            <a:ext cx="4288353"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pPr>
            <a:r>
              <a:rPr lang="zh-CN" altLang="en-US" sz="8000" b="1" dirty="0" smtClean="0">
                <a:solidFill>
                  <a:srgbClr val="1C396F"/>
                </a:solidFill>
                <a:latin typeface="微软雅黑" panose="020B0503020204020204" pitchFamily="34" charset="-122"/>
                <a:ea typeface="微软雅黑" panose="020B0503020204020204" pitchFamily="34" charset="-122"/>
              </a:rPr>
              <a:t>论文综述</a:t>
            </a:r>
            <a:endParaRPr lang="zh-CN" altLang="en-US" sz="8000" b="1" dirty="0" smtClean="0">
              <a:solidFill>
                <a:srgbClr val="1C396F"/>
              </a:solidFill>
              <a:latin typeface="微软雅黑" panose="020B0503020204020204" pitchFamily="34" charset="-122"/>
              <a:ea typeface="微软雅黑" panose="020B0503020204020204" pitchFamily="34" charset="-122"/>
            </a:endParaRPr>
          </a:p>
        </p:txBody>
      </p:sp>
      <p:sp>
        <p:nvSpPr>
          <p:cNvPr id="3" name="矩形 2"/>
          <p:cNvSpPr/>
          <p:nvPr/>
        </p:nvSpPr>
        <p:spPr>
          <a:xfrm>
            <a:off x="5517907" y="4536105"/>
            <a:ext cx="4119579" cy="400110"/>
          </a:xfrm>
          <a:prstGeom prst="rect">
            <a:avLst/>
          </a:prstGeom>
        </p:spPr>
        <p:txBody>
          <a:bodyPr wrap="square">
            <a:spAutoFit/>
          </a:bodyPr>
          <a:lstStyle/>
          <a:p>
            <a:pPr algn="dist"/>
            <a:r>
              <a:rPr lang="en-US" altLang="zh-CN" sz="2000" dirty="0" smtClean="0">
                <a:solidFill>
                  <a:srgbClr val="1C396F"/>
                </a:solidFill>
              </a:rPr>
              <a:t>SUMMARY OF THE THESIS</a:t>
            </a:r>
            <a:endParaRPr lang="zh-CN" altLang="en-US" sz="2000" dirty="0">
              <a:solidFill>
                <a:srgbClr val="1C396F"/>
              </a:solidFill>
            </a:endParaRPr>
          </a:p>
        </p:txBody>
      </p:sp>
      <p:sp>
        <p:nvSpPr>
          <p:cNvPr id="4" name="矩形 3"/>
          <p:cNvSpPr/>
          <p:nvPr/>
        </p:nvSpPr>
        <p:spPr>
          <a:xfrm>
            <a:off x="7107991" y="1981591"/>
            <a:ext cx="944489" cy="1569660"/>
          </a:xfrm>
          <a:prstGeom prst="rect">
            <a:avLst/>
          </a:prstGeom>
        </p:spPr>
        <p:txBody>
          <a:bodyPr wrap="none">
            <a:spAutoFit/>
          </a:bodyPr>
          <a:lstStyle/>
          <a:p>
            <a:r>
              <a:rPr lang="en-US" altLang="zh-CN" sz="9600" b="1" dirty="0" smtClean="0">
                <a:solidFill>
                  <a:srgbClr val="1C396F"/>
                </a:solidFill>
                <a:latin typeface="微软雅黑" panose="020B0503020204020204" pitchFamily="34" charset="-122"/>
                <a:ea typeface="微软雅黑" panose="020B0503020204020204" pitchFamily="34" charset="-122"/>
              </a:rPr>
              <a:t>2</a:t>
            </a:r>
            <a:endParaRPr lang="zh-CN" altLang="en-US" sz="9600" dirty="0"/>
          </a:p>
        </p:txBody>
      </p:sp>
      <p:cxnSp>
        <p:nvCxnSpPr>
          <p:cNvPr id="6" name="直接连接符 5"/>
          <p:cNvCxnSpPr/>
          <p:nvPr/>
        </p:nvCxnSpPr>
        <p:spPr>
          <a:xfrm>
            <a:off x="5631996" y="4599668"/>
            <a:ext cx="3889829" cy="0"/>
          </a:xfrm>
          <a:prstGeom prst="line">
            <a:avLst/>
          </a:prstGeom>
          <a:ln>
            <a:solidFill>
              <a:srgbClr val="1C396F"/>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5631996" y="4871130"/>
            <a:ext cx="3889829" cy="0"/>
          </a:xfrm>
          <a:prstGeom prst="line">
            <a:avLst/>
          </a:prstGeom>
          <a:ln>
            <a:solidFill>
              <a:srgbClr val="1C396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44543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그룹 5"/>
          <p:cNvGrpSpPr/>
          <p:nvPr/>
        </p:nvGrpSpPr>
        <p:grpSpPr>
          <a:xfrm>
            <a:off x="5454796" y="1932048"/>
            <a:ext cx="921620" cy="372126"/>
            <a:chOff x="9567863" y="2419350"/>
            <a:chExt cx="841375" cy="339725"/>
          </a:xfrm>
        </p:grpSpPr>
        <p:sp>
          <p:nvSpPr>
            <p:cNvPr id="42" name="Freeform 9"/>
            <p:cNvSpPr>
              <a:spLocks/>
            </p:cNvSpPr>
            <p:nvPr/>
          </p:nvSpPr>
          <p:spPr bwMode="auto">
            <a:xfrm>
              <a:off x="9567863" y="2419350"/>
              <a:ext cx="841375" cy="339725"/>
            </a:xfrm>
            <a:custGeom>
              <a:avLst/>
              <a:gdLst>
                <a:gd name="T0" fmla="*/ 265 w 265"/>
                <a:gd name="T1" fmla="*/ 7 h 107"/>
                <a:gd name="T2" fmla="*/ 265 w 265"/>
                <a:gd name="T3" fmla="*/ 100 h 107"/>
                <a:gd name="T4" fmla="*/ 242 w 265"/>
                <a:gd name="T5" fmla="*/ 107 h 107"/>
                <a:gd name="T6" fmla="*/ 0 w 265"/>
                <a:gd name="T7" fmla="*/ 107 h 107"/>
                <a:gd name="T8" fmla="*/ 0 w 265"/>
                <a:gd name="T9" fmla="*/ 0 h 107"/>
                <a:gd name="T10" fmla="*/ 242 w 265"/>
                <a:gd name="T11" fmla="*/ 0 h 107"/>
                <a:gd name="T12" fmla="*/ 265 w 265"/>
                <a:gd name="T13" fmla="*/ 7 h 107"/>
              </a:gdLst>
              <a:ahLst/>
              <a:cxnLst>
                <a:cxn ang="0">
                  <a:pos x="T0" y="T1"/>
                </a:cxn>
                <a:cxn ang="0">
                  <a:pos x="T2" y="T3"/>
                </a:cxn>
                <a:cxn ang="0">
                  <a:pos x="T4" y="T5"/>
                </a:cxn>
                <a:cxn ang="0">
                  <a:pos x="T6" y="T7"/>
                </a:cxn>
                <a:cxn ang="0">
                  <a:pos x="T8" y="T9"/>
                </a:cxn>
                <a:cxn ang="0">
                  <a:pos x="T10" y="T11"/>
                </a:cxn>
                <a:cxn ang="0">
                  <a:pos x="T12" y="T13"/>
                </a:cxn>
              </a:cxnLst>
              <a:rect l="0" t="0" r="r" b="b"/>
              <a:pathLst>
                <a:path w="265" h="107">
                  <a:moveTo>
                    <a:pt x="265" y="7"/>
                  </a:moveTo>
                  <a:cubicBezTo>
                    <a:pt x="265" y="100"/>
                    <a:pt x="265" y="100"/>
                    <a:pt x="265" y="100"/>
                  </a:cubicBezTo>
                  <a:cubicBezTo>
                    <a:pt x="264" y="101"/>
                    <a:pt x="256" y="107"/>
                    <a:pt x="242" y="107"/>
                  </a:cubicBezTo>
                  <a:cubicBezTo>
                    <a:pt x="0" y="107"/>
                    <a:pt x="0" y="107"/>
                    <a:pt x="0" y="107"/>
                  </a:cubicBezTo>
                  <a:cubicBezTo>
                    <a:pt x="0" y="0"/>
                    <a:pt x="0" y="0"/>
                    <a:pt x="0" y="0"/>
                  </a:cubicBezTo>
                  <a:cubicBezTo>
                    <a:pt x="242" y="0"/>
                    <a:pt x="242" y="0"/>
                    <a:pt x="242" y="0"/>
                  </a:cubicBezTo>
                  <a:cubicBezTo>
                    <a:pt x="256" y="0"/>
                    <a:pt x="264" y="7"/>
                    <a:pt x="265" y="7"/>
                  </a:cubicBezTo>
                  <a:close/>
                </a:path>
              </a:pathLst>
            </a:custGeom>
            <a:solidFill>
              <a:schemeClr val="bg1">
                <a:lumMod val="85000"/>
              </a:schemeClr>
            </a:solidFill>
            <a:ln w="3175"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latinLnBrk="1"/>
              <a:endParaRPr lang="en-US" altLang="en-US" sz="2000" dirty="0">
                <a:solidFill>
                  <a:srgbClr val="FFFFFF"/>
                </a:solidFill>
                <a:latin typeface="Roboto Condensed Light" charset="0"/>
                <a:ea typeface="Roboto Condensed Light" charset="0"/>
                <a:cs typeface="Roboto Condensed Light" charset="0"/>
              </a:endParaRPr>
            </a:p>
          </p:txBody>
        </p:sp>
        <p:sp>
          <p:nvSpPr>
            <p:cNvPr id="43" name="Freeform 10"/>
            <p:cNvSpPr>
              <a:spLocks/>
            </p:cNvSpPr>
            <p:nvPr/>
          </p:nvSpPr>
          <p:spPr bwMode="auto">
            <a:xfrm>
              <a:off x="9567863" y="2419350"/>
              <a:ext cx="841375" cy="60325"/>
            </a:xfrm>
            <a:custGeom>
              <a:avLst/>
              <a:gdLst>
                <a:gd name="T0" fmla="*/ 0 w 265"/>
                <a:gd name="T1" fmla="*/ 2147483647 h 19"/>
                <a:gd name="T2" fmla="*/ 2147483647 w 265"/>
                <a:gd name="T3" fmla="*/ 2147483647 h 19"/>
                <a:gd name="T4" fmla="*/ 2147483647 w 265"/>
                <a:gd name="T5" fmla="*/ 2147483647 h 19"/>
                <a:gd name="T6" fmla="*/ 2147483647 w 265"/>
                <a:gd name="T7" fmla="*/ 2147483647 h 19"/>
                <a:gd name="T8" fmla="*/ 2147483647 w 265"/>
                <a:gd name="T9" fmla="*/ 0 h 19"/>
                <a:gd name="T10" fmla="*/ 0 w 265"/>
                <a:gd name="T11" fmla="*/ 0 h 19"/>
                <a:gd name="T12" fmla="*/ 0 w 265"/>
                <a:gd name="T13" fmla="*/ 2147483647 h 19"/>
                <a:gd name="T14" fmla="*/ 0 60000 65536"/>
                <a:gd name="T15" fmla="*/ 0 60000 65536"/>
                <a:gd name="T16" fmla="*/ 0 60000 65536"/>
                <a:gd name="T17" fmla="*/ 0 60000 65536"/>
                <a:gd name="T18" fmla="*/ 0 60000 65536"/>
                <a:gd name="T19" fmla="*/ 0 60000 65536"/>
                <a:gd name="T20" fmla="*/ 0 60000 65536"/>
                <a:gd name="T21" fmla="*/ 0 w 265"/>
                <a:gd name="T22" fmla="*/ 0 h 19"/>
                <a:gd name="T23" fmla="*/ 265 w 265"/>
                <a:gd name="T24" fmla="*/ 19 h 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65" h="19">
                  <a:moveTo>
                    <a:pt x="0" y="12"/>
                  </a:moveTo>
                  <a:cubicBezTo>
                    <a:pt x="242" y="12"/>
                    <a:pt x="242" y="12"/>
                    <a:pt x="242" y="12"/>
                  </a:cubicBezTo>
                  <a:cubicBezTo>
                    <a:pt x="256" y="12"/>
                    <a:pt x="264" y="19"/>
                    <a:pt x="265" y="19"/>
                  </a:cubicBezTo>
                  <a:cubicBezTo>
                    <a:pt x="265" y="7"/>
                    <a:pt x="265" y="7"/>
                    <a:pt x="265" y="7"/>
                  </a:cubicBezTo>
                  <a:cubicBezTo>
                    <a:pt x="264" y="7"/>
                    <a:pt x="256" y="0"/>
                    <a:pt x="242" y="0"/>
                  </a:cubicBezTo>
                  <a:cubicBezTo>
                    <a:pt x="0" y="0"/>
                    <a:pt x="0" y="0"/>
                    <a:pt x="0" y="0"/>
                  </a:cubicBezTo>
                  <a:lnTo>
                    <a:pt x="0" y="12"/>
                  </a:lnTo>
                  <a:close/>
                </a:path>
              </a:pathLst>
            </a:custGeom>
            <a:solidFill>
              <a:srgbClr val="000000">
                <a:alpha val="10196"/>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1pPr>
              <a:lvl2pPr marL="742950" indent="-28575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2pPr>
              <a:lvl3pPr marL="11430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3pPr>
              <a:lvl4pPr marL="16002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4pPr>
              <a:lvl5pPr marL="20574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5pPr>
              <a:lvl6pPr marL="25146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6pPr>
              <a:lvl7pPr marL="29718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7pPr>
              <a:lvl8pPr marL="34290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8pPr>
              <a:lvl9pPr marL="38862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9pPr>
            </a:lstStyle>
            <a:p>
              <a:endParaRPr lang="en-US" altLang="en-US" sz="2800" dirty="0">
                <a:solidFill>
                  <a:srgbClr val="FFFFFF"/>
                </a:solidFill>
                <a:latin typeface="Roboto Condensed Light" charset="0"/>
                <a:ea typeface="Roboto Condensed Light" charset="0"/>
                <a:cs typeface="Roboto Condensed Light" charset="0"/>
              </a:endParaRPr>
            </a:p>
          </p:txBody>
        </p:sp>
        <p:sp>
          <p:nvSpPr>
            <p:cNvPr id="44" name="Freeform 11"/>
            <p:cNvSpPr>
              <a:spLocks/>
            </p:cNvSpPr>
            <p:nvPr/>
          </p:nvSpPr>
          <p:spPr bwMode="auto">
            <a:xfrm>
              <a:off x="9567863" y="2698750"/>
              <a:ext cx="841375" cy="60325"/>
            </a:xfrm>
            <a:custGeom>
              <a:avLst/>
              <a:gdLst>
                <a:gd name="T0" fmla="*/ 0 w 265"/>
                <a:gd name="T1" fmla="*/ 2147483647 h 19"/>
                <a:gd name="T2" fmla="*/ 2147483647 w 265"/>
                <a:gd name="T3" fmla="*/ 2147483647 h 19"/>
                <a:gd name="T4" fmla="*/ 2147483647 w 265"/>
                <a:gd name="T5" fmla="*/ 0 h 19"/>
                <a:gd name="T6" fmla="*/ 2147483647 w 265"/>
                <a:gd name="T7" fmla="*/ 2147483647 h 19"/>
                <a:gd name="T8" fmla="*/ 2147483647 w 265"/>
                <a:gd name="T9" fmla="*/ 2147483647 h 19"/>
                <a:gd name="T10" fmla="*/ 0 w 265"/>
                <a:gd name="T11" fmla="*/ 2147483647 h 19"/>
                <a:gd name="T12" fmla="*/ 0 w 265"/>
                <a:gd name="T13" fmla="*/ 2147483647 h 19"/>
                <a:gd name="T14" fmla="*/ 0 60000 65536"/>
                <a:gd name="T15" fmla="*/ 0 60000 65536"/>
                <a:gd name="T16" fmla="*/ 0 60000 65536"/>
                <a:gd name="T17" fmla="*/ 0 60000 65536"/>
                <a:gd name="T18" fmla="*/ 0 60000 65536"/>
                <a:gd name="T19" fmla="*/ 0 60000 65536"/>
                <a:gd name="T20" fmla="*/ 0 60000 65536"/>
                <a:gd name="T21" fmla="*/ 0 w 265"/>
                <a:gd name="T22" fmla="*/ 0 h 19"/>
                <a:gd name="T23" fmla="*/ 265 w 265"/>
                <a:gd name="T24" fmla="*/ 19 h 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65" h="19">
                  <a:moveTo>
                    <a:pt x="0" y="7"/>
                  </a:moveTo>
                  <a:cubicBezTo>
                    <a:pt x="242" y="7"/>
                    <a:pt x="242" y="7"/>
                    <a:pt x="242" y="7"/>
                  </a:cubicBezTo>
                  <a:cubicBezTo>
                    <a:pt x="256" y="7"/>
                    <a:pt x="264" y="1"/>
                    <a:pt x="265" y="0"/>
                  </a:cubicBezTo>
                  <a:cubicBezTo>
                    <a:pt x="265" y="12"/>
                    <a:pt x="265" y="12"/>
                    <a:pt x="265" y="12"/>
                  </a:cubicBezTo>
                  <a:cubicBezTo>
                    <a:pt x="264" y="13"/>
                    <a:pt x="256" y="19"/>
                    <a:pt x="242" y="19"/>
                  </a:cubicBezTo>
                  <a:cubicBezTo>
                    <a:pt x="0" y="19"/>
                    <a:pt x="0" y="19"/>
                    <a:pt x="0" y="19"/>
                  </a:cubicBezTo>
                  <a:lnTo>
                    <a:pt x="0" y="7"/>
                  </a:lnTo>
                  <a:close/>
                </a:path>
              </a:pathLst>
            </a:custGeom>
            <a:solidFill>
              <a:srgbClr val="000000">
                <a:alpha val="10196"/>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1pPr>
              <a:lvl2pPr marL="742950" indent="-28575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2pPr>
              <a:lvl3pPr marL="11430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3pPr>
              <a:lvl4pPr marL="16002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4pPr>
              <a:lvl5pPr marL="20574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5pPr>
              <a:lvl6pPr marL="25146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6pPr>
              <a:lvl7pPr marL="29718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7pPr>
              <a:lvl8pPr marL="34290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8pPr>
              <a:lvl9pPr marL="38862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9pPr>
            </a:lstStyle>
            <a:p>
              <a:endParaRPr lang="en-US" altLang="en-US" sz="2800" dirty="0">
                <a:solidFill>
                  <a:srgbClr val="FFFFFF"/>
                </a:solidFill>
                <a:latin typeface="Roboto Condensed Light" charset="0"/>
                <a:ea typeface="Roboto Condensed Light" charset="0"/>
                <a:cs typeface="Roboto Condensed Light" charset="0"/>
              </a:endParaRPr>
            </a:p>
          </p:txBody>
        </p:sp>
      </p:grpSp>
      <p:grpSp>
        <p:nvGrpSpPr>
          <p:cNvPr id="6" name="그룹 8"/>
          <p:cNvGrpSpPr/>
          <p:nvPr/>
        </p:nvGrpSpPr>
        <p:grpSpPr>
          <a:xfrm>
            <a:off x="5454796" y="4519539"/>
            <a:ext cx="921620" cy="372126"/>
            <a:chOff x="9567863" y="4781550"/>
            <a:chExt cx="841375" cy="339725"/>
          </a:xfrm>
        </p:grpSpPr>
        <p:sp>
          <p:nvSpPr>
            <p:cNvPr id="39" name="Freeform 12"/>
            <p:cNvSpPr>
              <a:spLocks/>
            </p:cNvSpPr>
            <p:nvPr/>
          </p:nvSpPr>
          <p:spPr bwMode="auto">
            <a:xfrm>
              <a:off x="9567863" y="4781550"/>
              <a:ext cx="841375" cy="339725"/>
            </a:xfrm>
            <a:custGeom>
              <a:avLst/>
              <a:gdLst>
                <a:gd name="T0" fmla="*/ 265 w 265"/>
                <a:gd name="T1" fmla="*/ 7 h 107"/>
                <a:gd name="T2" fmla="*/ 265 w 265"/>
                <a:gd name="T3" fmla="*/ 100 h 107"/>
                <a:gd name="T4" fmla="*/ 242 w 265"/>
                <a:gd name="T5" fmla="*/ 107 h 107"/>
                <a:gd name="T6" fmla="*/ 0 w 265"/>
                <a:gd name="T7" fmla="*/ 107 h 107"/>
                <a:gd name="T8" fmla="*/ 0 w 265"/>
                <a:gd name="T9" fmla="*/ 0 h 107"/>
                <a:gd name="T10" fmla="*/ 242 w 265"/>
                <a:gd name="T11" fmla="*/ 0 h 107"/>
                <a:gd name="T12" fmla="*/ 265 w 265"/>
                <a:gd name="T13" fmla="*/ 7 h 107"/>
              </a:gdLst>
              <a:ahLst/>
              <a:cxnLst>
                <a:cxn ang="0">
                  <a:pos x="T0" y="T1"/>
                </a:cxn>
                <a:cxn ang="0">
                  <a:pos x="T2" y="T3"/>
                </a:cxn>
                <a:cxn ang="0">
                  <a:pos x="T4" y="T5"/>
                </a:cxn>
                <a:cxn ang="0">
                  <a:pos x="T6" y="T7"/>
                </a:cxn>
                <a:cxn ang="0">
                  <a:pos x="T8" y="T9"/>
                </a:cxn>
                <a:cxn ang="0">
                  <a:pos x="T10" y="T11"/>
                </a:cxn>
                <a:cxn ang="0">
                  <a:pos x="T12" y="T13"/>
                </a:cxn>
              </a:cxnLst>
              <a:rect l="0" t="0" r="r" b="b"/>
              <a:pathLst>
                <a:path w="265" h="107">
                  <a:moveTo>
                    <a:pt x="265" y="7"/>
                  </a:moveTo>
                  <a:cubicBezTo>
                    <a:pt x="265" y="100"/>
                    <a:pt x="265" y="100"/>
                    <a:pt x="265" y="100"/>
                  </a:cubicBezTo>
                  <a:cubicBezTo>
                    <a:pt x="264" y="101"/>
                    <a:pt x="256" y="107"/>
                    <a:pt x="242" y="107"/>
                  </a:cubicBezTo>
                  <a:cubicBezTo>
                    <a:pt x="0" y="107"/>
                    <a:pt x="0" y="107"/>
                    <a:pt x="0" y="107"/>
                  </a:cubicBezTo>
                  <a:cubicBezTo>
                    <a:pt x="0" y="0"/>
                    <a:pt x="0" y="0"/>
                    <a:pt x="0" y="0"/>
                  </a:cubicBezTo>
                  <a:cubicBezTo>
                    <a:pt x="242" y="0"/>
                    <a:pt x="242" y="0"/>
                    <a:pt x="242" y="0"/>
                  </a:cubicBezTo>
                  <a:cubicBezTo>
                    <a:pt x="256" y="0"/>
                    <a:pt x="264" y="7"/>
                    <a:pt x="265" y="7"/>
                  </a:cubicBezTo>
                  <a:close/>
                </a:path>
              </a:pathLst>
            </a:custGeom>
            <a:solidFill>
              <a:schemeClr val="bg1">
                <a:lumMod val="85000"/>
              </a:schemeClr>
            </a:solidFill>
            <a:ln w="3175"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latinLnBrk="1"/>
              <a:endParaRPr lang="en-US" altLang="en-US" sz="2000" dirty="0">
                <a:solidFill>
                  <a:srgbClr val="FFFFFF"/>
                </a:solidFill>
                <a:latin typeface="Roboto Condensed Light" charset="0"/>
                <a:ea typeface="Roboto Condensed Light" charset="0"/>
                <a:cs typeface="Roboto Condensed Light" charset="0"/>
              </a:endParaRPr>
            </a:p>
          </p:txBody>
        </p:sp>
        <p:sp>
          <p:nvSpPr>
            <p:cNvPr id="40" name="Freeform 13"/>
            <p:cNvSpPr>
              <a:spLocks/>
            </p:cNvSpPr>
            <p:nvPr/>
          </p:nvSpPr>
          <p:spPr bwMode="auto">
            <a:xfrm>
              <a:off x="9567863" y="4781550"/>
              <a:ext cx="841375" cy="60325"/>
            </a:xfrm>
            <a:custGeom>
              <a:avLst/>
              <a:gdLst>
                <a:gd name="T0" fmla="*/ 0 w 265"/>
                <a:gd name="T1" fmla="*/ 2147483647 h 19"/>
                <a:gd name="T2" fmla="*/ 2147483647 w 265"/>
                <a:gd name="T3" fmla="*/ 2147483647 h 19"/>
                <a:gd name="T4" fmla="*/ 2147483647 w 265"/>
                <a:gd name="T5" fmla="*/ 2147483647 h 19"/>
                <a:gd name="T6" fmla="*/ 2147483647 w 265"/>
                <a:gd name="T7" fmla="*/ 2147483647 h 19"/>
                <a:gd name="T8" fmla="*/ 2147483647 w 265"/>
                <a:gd name="T9" fmla="*/ 0 h 19"/>
                <a:gd name="T10" fmla="*/ 0 w 265"/>
                <a:gd name="T11" fmla="*/ 0 h 19"/>
                <a:gd name="T12" fmla="*/ 0 w 265"/>
                <a:gd name="T13" fmla="*/ 2147483647 h 19"/>
                <a:gd name="T14" fmla="*/ 0 60000 65536"/>
                <a:gd name="T15" fmla="*/ 0 60000 65536"/>
                <a:gd name="T16" fmla="*/ 0 60000 65536"/>
                <a:gd name="T17" fmla="*/ 0 60000 65536"/>
                <a:gd name="T18" fmla="*/ 0 60000 65536"/>
                <a:gd name="T19" fmla="*/ 0 60000 65536"/>
                <a:gd name="T20" fmla="*/ 0 60000 65536"/>
                <a:gd name="T21" fmla="*/ 0 w 265"/>
                <a:gd name="T22" fmla="*/ 0 h 19"/>
                <a:gd name="T23" fmla="*/ 265 w 265"/>
                <a:gd name="T24" fmla="*/ 19 h 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65" h="19">
                  <a:moveTo>
                    <a:pt x="0" y="12"/>
                  </a:moveTo>
                  <a:cubicBezTo>
                    <a:pt x="242" y="12"/>
                    <a:pt x="242" y="12"/>
                    <a:pt x="242" y="12"/>
                  </a:cubicBezTo>
                  <a:cubicBezTo>
                    <a:pt x="256" y="12"/>
                    <a:pt x="264" y="19"/>
                    <a:pt x="265" y="19"/>
                  </a:cubicBezTo>
                  <a:cubicBezTo>
                    <a:pt x="265" y="7"/>
                    <a:pt x="265" y="7"/>
                    <a:pt x="265" y="7"/>
                  </a:cubicBezTo>
                  <a:cubicBezTo>
                    <a:pt x="264" y="7"/>
                    <a:pt x="256" y="0"/>
                    <a:pt x="242" y="0"/>
                  </a:cubicBezTo>
                  <a:cubicBezTo>
                    <a:pt x="0" y="0"/>
                    <a:pt x="0" y="0"/>
                    <a:pt x="0" y="0"/>
                  </a:cubicBezTo>
                  <a:lnTo>
                    <a:pt x="0" y="12"/>
                  </a:lnTo>
                  <a:close/>
                </a:path>
              </a:pathLst>
            </a:custGeom>
            <a:solidFill>
              <a:srgbClr val="000000">
                <a:alpha val="10196"/>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1pPr>
              <a:lvl2pPr marL="742950" indent="-28575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2pPr>
              <a:lvl3pPr marL="11430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3pPr>
              <a:lvl4pPr marL="16002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4pPr>
              <a:lvl5pPr marL="20574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5pPr>
              <a:lvl6pPr marL="25146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6pPr>
              <a:lvl7pPr marL="29718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7pPr>
              <a:lvl8pPr marL="34290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8pPr>
              <a:lvl9pPr marL="38862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9pPr>
            </a:lstStyle>
            <a:p>
              <a:endParaRPr lang="en-US" altLang="en-US" sz="2800" dirty="0">
                <a:solidFill>
                  <a:srgbClr val="FFFFFF"/>
                </a:solidFill>
                <a:latin typeface="Roboto Condensed Light" charset="0"/>
                <a:ea typeface="Roboto Condensed Light" charset="0"/>
                <a:cs typeface="Roboto Condensed Light" charset="0"/>
              </a:endParaRPr>
            </a:p>
          </p:txBody>
        </p:sp>
        <p:sp>
          <p:nvSpPr>
            <p:cNvPr id="41" name="Freeform 14"/>
            <p:cNvSpPr>
              <a:spLocks/>
            </p:cNvSpPr>
            <p:nvPr/>
          </p:nvSpPr>
          <p:spPr bwMode="auto">
            <a:xfrm>
              <a:off x="9567863" y="5060950"/>
              <a:ext cx="841375" cy="60325"/>
            </a:xfrm>
            <a:custGeom>
              <a:avLst/>
              <a:gdLst>
                <a:gd name="T0" fmla="*/ 0 w 265"/>
                <a:gd name="T1" fmla="*/ 2147483647 h 19"/>
                <a:gd name="T2" fmla="*/ 2147483647 w 265"/>
                <a:gd name="T3" fmla="*/ 2147483647 h 19"/>
                <a:gd name="T4" fmla="*/ 2147483647 w 265"/>
                <a:gd name="T5" fmla="*/ 0 h 19"/>
                <a:gd name="T6" fmla="*/ 2147483647 w 265"/>
                <a:gd name="T7" fmla="*/ 2147483647 h 19"/>
                <a:gd name="T8" fmla="*/ 2147483647 w 265"/>
                <a:gd name="T9" fmla="*/ 2147483647 h 19"/>
                <a:gd name="T10" fmla="*/ 0 w 265"/>
                <a:gd name="T11" fmla="*/ 2147483647 h 19"/>
                <a:gd name="T12" fmla="*/ 0 w 265"/>
                <a:gd name="T13" fmla="*/ 2147483647 h 19"/>
                <a:gd name="T14" fmla="*/ 0 60000 65536"/>
                <a:gd name="T15" fmla="*/ 0 60000 65536"/>
                <a:gd name="T16" fmla="*/ 0 60000 65536"/>
                <a:gd name="T17" fmla="*/ 0 60000 65536"/>
                <a:gd name="T18" fmla="*/ 0 60000 65536"/>
                <a:gd name="T19" fmla="*/ 0 60000 65536"/>
                <a:gd name="T20" fmla="*/ 0 60000 65536"/>
                <a:gd name="T21" fmla="*/ 0 w 265"/>
                <a:gd name="T22" fmla="*/ 0 h 19"/>
                <a:gd name="T23" fmla="*/ 265 w 265"/>
                <a:gd name="T24" fmla="*/ 19 h 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65" h="19">
                  <a:moveTo>
                    <a:pt x="0" y="7"/>
                  </a:moveTo>
                  <a:cubicBezTo>
                    <a:pt x="242" y="7"/>
                    <a:pt x="242" y="7"/>
                    <a:pt x="242" y="7"/>
                  </a:cubicBezTo>
                  <a:cubicBezTo>
                    <a:pt x="256" y="7"/>
                    <a:pt x="264" y="1"/>
                    <a:pt x="265" y="0"/>
                  </a:cubicBezTo>
                  <a:cubicBezTo>
                    <a:pt x="265" y="12"/>
                    <a:pt x="265" y="12"/>
                    <a:pt x="265" y="12"/>
                  </a:cubicBezTo>
                  <a:cubicBezTo>
                    <a:pt x="264" y="13"/>
                    <a:pt x="256" y="19"/>
                    <a:pt x="242" y="19"/>
                  </a:cubicBezTo>
                  <a:cubicBezTo>
                    <a:pt x="0" y="19"/>
                    <a:pt x="0" y="19"/>
                    <a:pt x="0" y="19"/>
                  </a:cubicBezTo>
                  <a:lnTo>
                    <a:pt x="0" y="7"/>
                  </a:lnTo>
                  <a:close/>
                </a:path>
              </a:pathLst>
            </a:custGeom>
            <a:solidFill>
              <a:srgbClr val="000000">
                <a:alpha val="10196"/>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1pPr>
              <a:lvl2pPr marL="742950" indent="-28575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2pPr>
              <a:lvl3pPr marL="11430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3pPr>
              <a:lvl4pPr marL="16002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4pPr>
              <a:lvl5pPr marL="20574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5pPr>
              <a:lvl6pPr marL="25146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6pPr>
              <a:lvl7pPr marL="29718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7pPr>
              <a:lvl8pPr marL="34290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8pPr>
              <a:lvl9pPr marL="38862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9pPr>
            </a:lstStyle>
            <a:p>
              <a:endParaRPr lang="en-US" altLang="en-US" sz="2800" dirty="0">
                <a:solidFill>
                  <a:srgbClr val="FFFFFF"/>
                </a:solidFill>
                <a:latin typeface="Roboto Condensed Light" charset="0"/>
                <a:ea typeface="Roboto Condensed Light" charset="0"/>
                <a:cs typeface="Roboto Condensed Light" charset="0"/>
              </a:endParaRPr>
            </a:p>
          </p:txBody>
        </p:sp>
      </p:grpSp>
      <p:grpSp>
        <p:nvGrpSpPr>
          <p:cNvPr id="7" name="그룹 7"/>
          <p:cNvGrpSpPr/>
          <p:nvPr/>
        </p:nvGrpSpPr>
        <p:grpSpPr>
          <a:xfrm>
            <a:off x="721494" y="3225794"/>
            <a:ext cx="921620" cy="372126"/>
            <a:chOff x="5246688" y="3600450"/>
            <a:chExt cx="841375" cy="339725"/>
          </a:xfrm>
        </p:grpSpPr>
        <p:sp>
          <p:nvSpPr>
            <p:cNvPr id="36" name="Freeform 15"/>
            <p:cNvSpPr>
              <a:spLocks/>
            </p:cNvSpPr>
            <p:nvPr/>
          </p:nvSpPr>
          <p:spPr bwMode="auto">
            <a:xfrm>
              <a:off x="5246688" y="3600450"/>
              <a:ext cx="841375" cy="339725"/>
            </a:xfrm>
            <a:custGeom>
              <a:avLst/>
              <a:gdLst>
                <a:gd name="T0" fmla="*/ 0 w 265"/>
                <a:gd name="T1" fmla="*/ 7 h 107"/>
                <a:gd name="T2" fmla="*/ 0 w 265"/>
                <a:gd name="T3" fmla="*/ 100 h 107"/>
                <a:gd name="T4" fmla="*/ 23 w 265"/>
                <a:gd name="T5" fmla="*/ 107 h 107"/>
                <a:gd name="T6" fmla="*/ 265 w 265"/>
                <a:gd name="T7" fmla="*/ 107 h 107"/>
                <a:gd name="T8" fmla="*/ 265 w 265"/>
                <a:gd name="T9" fmla="*/ 0 h 107"/>
                <a:gd name="T10" fmla="*/ 23 w 265"/>
                <a:gd name="T11" fmla="*/ 0 h 107"/>
                <a:gd name="T12" fmla="*/ 0 w 265"/>
                <a:gd name="T13" fmla="*/ 7 h 107"/>
              </a:gdLst>
              <a:ahLst/>
              <a:cxnLst>
                <a:cxn ang="0">
                  <a:pos x="T0" y="T1"/>
                </a:cxn>
                <a:cxn ang="0">
                  <a:pos x="T2" y="T3"/>
                </a:cxn>
                <a:cxn ang="0">
                  <a:pos x="T4" y="T5"/>
                </a:cxn>
                <a:cxn ang="0">
                  <a:pos x="T6" y="T7"/>
                </a:cxn>
                <a:cxn ang="0">
                  <a:pos x="T8" y="T9"/>
                </a:cxn>
                <a:cxn ang="0">
                  <a:pos x="T10" y="T11"/>
                </a:cxn>
                <a:cxn ang="0">
                  <a:pos x="T12" y="T13"/>
                </a:cxn>
              </a:cxnLst>
              <a:rect l="0" t="0" r="r" b="b"/>
              <a:pathLst>
                <a:path w="265" h="107">
                  <a:moveTo>
                    <a:pt x="0" y="7"/>
                  </a:moveTo>
                  <a:cubicBezTo>
                    <a:pt x="0" y="100"/>
                    <a:pt x="0" y="100"/>
                    <a:pt x="0" y="100"/>
                  </a:cubicBezTo>
                  <a:cubicBezTo>
                    <a:pt x="1" y="101"/>
                    <a:pt x="9" y="107"/>
                    <a:pt x="23" y="107"/>
                  </a:cubicBezTo>
                  <a:cubicBezTo>
                    <a:pt x="265" y="107"/>
                    <a:pt x="265" y="107"/>
                    <a:pt x="265" y="107"/>
                  </a:cubicBezTo>
                  <a:cubicBezTo>
                    <a:pt x="265" y="0"/>
                    <a:pt x="265" y="0"/>
                    <a:pt x="265" y="0"/>
                  </a:cubicBezTo>
                  <a:cubicBezTo>
                    <a:pt x="23" y="0"/>
                    <a:pt x="23" y="0"/>
                    <a:pt x="23" y="0"/>
                  </a:cubicBezTo>
                  <a:cubicBezTo>
                    <a:pt x="9" y="0"/>
                    <a:pt x="1" y="7"/>
                    <a:pt x="0" y="7"/>
                  </a:cubicBezTo>
                  <a:close/>
                </a:path>
              </a:pathLst>
            </a:custGeom>
            <a:solidFill>
              <a:schemeClr val="bg1">
                <a:lumMod val="85000"/>
              </a:schemeClr>
            </a:solidFill>
            <a:ln w="3175"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latinLnBrk="1"/>
              <a:endParaRPr lang="en-US" altLang="en-US" sz="2000" dirty="0">
                <a:solidFill>
                  <a:srgbClr val="FFFFFF"/>
                </a:solidFill>
                <a:latin typeface="Roboto Condensed Light" charset="0"/>
                <a:ea typeface="Roboto Condensed Light" charset="0"/>
                <a:cs typeface="Roboto Condensed Light" charset="0"/>
              </a:endParaRPr>
            </a:p>
          </p:txBody>
        </p:sp>
        <p:sp>
          <p:nvSpPr>
            <p:cNvPr id="37" name="Freeform 16"/>
            <p:cNvSpPr>
              <a:spLocks/>
            </p:cNvSpPr>
            <p:nvPr/>
          </p:nvSpPr>
          <p:spPr bwMode="auto">
            <a:xfrm>
              <a:off x="5246688" y="3600450"/>
              <a:ext cx="841375" cy="60325"/>
            </a:xfrm>
            <a:custGeom>
              <a:avLst/>
              <a:gdLst>
                <a:gd name="T0" fmla="*/ 2147483647 w 265"/>
                <a:gd name="T1" fmla="*/ 2147483647 h 19"/>
                <a:gd name="T2" fmla="*/ 2147483647 w 265"/>
                <a:gd name="T3" fmla="*/ 2147483647 h 19"/>
                <a:gd name="T4" fmla="*/ 0 w 265"/>
                <a:gd name="T5" fmla="*/ 2147483647 h 19"/>
                <a:gd name="T6" fmla="*/ 0 w 265"/>
                <a:gd name="T7" fmla="*/ 2147483647 h 19"/>
                <a:gd name="T8" fmla="*/ 2147483647 w 265"/>
                <a:gd name="T9" fmla="*/ 0 h 19"/>
                <a:gd name="T10" fmla="*/ 2147483647 w 265"/>
                <a:gd name="T11" fmla="*/ 0 h 19"/>
                <a:gd name="T12" fmla="*/ 2147483647 w 265"/>
                <a:gd name="T13" fmla="*/ 2147483647 h 19"/>
                <a:gd name="T14" fmla="*/ 0 60000 65536"/>
                <a:gd name="T15" fmla="*/ 0 60000 65536"/>
                <a:gd name="T16" fmla="*/ 0 60000 65536"/>
                <a:gd name="T17" fmla="*/ 0 60000 65536"/>
                <a:gd name="T18" fmla="*/ 0 60000 65536"/>
                <a:gd name="T19" fmla="*/ 0 60000 65536"/>
                <a:gd name="T20" fmla="*/ 0 60000 65536"/>
                <a:gd name="T21" fmla="*/ 0 w 265"/>
                <a:gd name="T22" fmla="*/ 0 h 19"/>
                <a:gd name="T23" fmla="*/ 265 w 265"/>
                <a:gd name="T24" fmla="*/ 19 h 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65" h="19">
                  <a:moveTo>
                    <a:pt x="265" y="12"/>
                  </a:moveTo>
                  <a:cubicBezTo>
                    <a:pt x="23" y="12"/>
                    <a:pt x="23" y="12"/>
                    <a:pt x="23" y="12"/>
                  </a:cubicBezTo>
                  <a:cubicBezTo>
                    <a:pt x="9" y="12"/>
                    <a:pt x="1" y="19"/>
                    <a:pt x="0" y="19"/>
                  </a:cubicBezTo>
                  <a:cubicBezTo>
                    <a:pt x="0" y="7"/>
                    <a:pt x="0" y="7"/>
                    <a:pt x="0" y="7"/>
                  </a:cubicBezTo>
                  <a:cubicBezTo>
                    <a:pt x="1" y="7"/>
                    <a:pt x="9" y="0"/>
                    <a:pt x="23" y="0"/>
                  </a:cubicBezTo>
                  <a:cubicBezTo>
                    <a:pt x="265" y="0"/>
                    <a:pt x="265" y="0"/>
                    <a:pt x="265" y="0"/>
                  </a:cubicBezTo>
                  <a:lnTo>
                    <a:pt x="265" y="12"/>
                  </a:lnTo>
                  <a:close/>
                </a:path>
              </a:pathLst>
            </a:custGeom>
            <a:solidFill>
              <a:srgbClr val="000000">
                <a:alpha val="10196"/>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1pPr>
              <a:lvl2pPr marL="742950" indent="-28575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2pPr>
              <a:lvl3pPr marL="11430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3pPr>
              <a:lvl4pPr marL="16002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4pPr>
              <a:lvl5pPr marL="20574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5pPr>
              <a:lvl6pPr marL="25146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6pPr>
              <a:lvl7pPr marL="29718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7pPr>
              <a:lvl8pPr marL="34290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8pPr>
              <a:lvl9pPr marL="38862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9pPr>
            </a:lstStyle>
            <a:p>
              <a:endParaRPr lang="en-US" altLang="en-US" sz="2800" dirty="0">
                <a:solidFill>
                  <a:srgbClr val="FFFFFF"/>
                </a:solidFill>
                <a:latin typeface="Roboto Condensed Light" charset="0"/>
                <a:ea typeface="Roboto Condensed Light" charset="0"/>
                <a:cs typeface="Roboto Condensed Light" charset="0"/>
              </a:endParaRPr>
            </a:p>
          </p:txBody>
        </p:sp>
        <p:sp>
          <p:nvSpPr>
            <p:cNvPr id="38" name="Freeform 17"/>
            <p:cNvSpPr>
              <a:spLocks/>
            </p:cNvSpPr>
            <p:nvPr/>
          </p:nvSpPr>
          <p:spPr bwMode="auto">
            <a:xfrm>
              <a:off x="5246688" y="3879850"/>
              <a:ext cx="841375" cy="60325"/>
            </a:xfrm>
            <a:custGeom>
              <a:avLst/>
              <a:gdLst>
                <a:gd name="T0" fmla="*/ 2147483647 w 265"/>
                <a:gd name="T1" fmla="*/ 2147483647 h 19"/>
                <a:gd name="T2" fmla="*/ 2147483647 w 265"/>
                <a:gd name="T3" fmla="*/ 2147483647 h 19"/>
                <a:gd name="T4" fmla="*/ 0 w 265"/>
                <a:gd name="T5" fmla="*/ 0 h 19"/>
                <a:gd name="T6" fmla="*/ 0 w 265"/>
                <a:gd name="T7" fmla="*/ 2147483647 h 19"/>
                <a:gd name="T8" fmla="*/ 2147483647 w 265"/>
                <a:gd name="T9" fmla="*/ 2147483647 h 19"/>
                <a:gd name="T10" fmla="*/ 2147483647 w 265"/>
                <a:gd name="T11" fmla="*/ 2147483647 h 19"/>
                <a:gd name="T12" fmla="*/ 2147483647 w 265"/>
                <a:gd name="T13" fmla="*/ 2147483647 h 19"/>
                <a:gd name="T14" fmla="*/ 0 60000 65536"/>
                <a:gd name="T15" fmla="*/ 0 60000 65536"/>
                <a:gd name="T16" fmla="*/ 0 60000 65536"/>
                <a:gd name="T17" fmla="*/ 0 60000 65536"/>
                <a:gd name="T18" fmla="*/ 0 60000 65536"/>
                <a:gd name="T19" fmla="*/ 0 60000 65536"/>
                <a:gd name="T20" fmla="*/ 0 60000 65536"/>
                <a:gd name="T21" fmla="*/ 0 w 265"/>
                <a:gd name="T22" fmla="*/ 0 h 19"/>
                <a:gd name="T23" fmla="*/ 265 w 265"/>
                <a:gd name="T24" fmla="*/ 19 h 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65" h="19">
                  <a:moveTo>
                    <a:pt x="265" y="7"/>
                  </a:moveTo>
                  <a:cubicBezTo>
                    <a:pt x="23" y="7"/>
                    <a:pt x="23" y="7"/>
                    <a:pt x="23" y="7"/>
                  </a:cubicBezTo>
                  <a:cubicBezTo>
                    <a:pt x="9" y="7"/>
                    <a:pt x="1" y="1"/>
                    <a:pt x="0" y="0"/>
                  </a:cubicBezTo>
                  <a:cubicBezTo>
                    <a:pt x="0" y="12"/>
                    <a:pt x="0" y="12"/>
                    <a:pt x="0" y="12"/>
                  </a:cubicBezTo>
                  <a:cubicBezTo>
                    <a:pt x="1" y="13"/>
                    <a:pt x="9" y="19"/>
                    <a:pt x="23" y="19"/>
                  </a:cubicBezTo>
                  <a:cubicBezTo>
                    <a:pt x="265" y="19"/>
                    <a:pt x="265" y="19"/>
                    <a:pt x="265" y="19"/>
                  </a:cubicBezTo>
                  <a:lnTo>
                    <a:pt x="265" y="7"/>
                  </a:lnTo>
                  <a:close/>
                </a:path>
              </a:pathLst>
            </a:custGeom>
            <a:solidFill>
              <a:srgbClr val="000000">
                <a:alpha val="10196"/>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1pPr>
              <a:lvl2pPr marL="742950" indent="-28575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2pPr>
              <a:lvl3pPr marL="11430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3pPr>
              <a:lvl4pPr marL="16002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4pPr>
              <a:lvl5pPr marL="20574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5pPr>
              <a:lvl6pPr marL="25146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6pPr>
              <a:lvl7pPr marL="29718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7pPr>
              <a:lvl8pPr marL="34290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8pPr>
              <a:lvl9pPr marL="38862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9pPr>
            </a:lstStyle>
            <a:p>
              <a:endParaRPr lang="en-US" altLang="en-US" sz="2800" dirty="0">
                <a:solidFill>
                  <a:srgbClr val="FFFFFF"/>
                </a:solidFill>
                <a:latin typeface="Roboto Condensed Light" charset="0"/>
                <a:ea typeface="Roboto Condensed Light" charset="0"/>
                <a:cs typeface="Roboto Condensed Light" charset="0"/>
              </a:endParaRPr>
            </a:p>
          </p:txBody>
        </p:sp>
      </p:grpSp>
      <p:sp>
        <p:nvSpPr>
          <p:cNvPr id="31" name="Freeform 6"/>
          <p:cNvSpPr>
            <a:spLocks/>
          </p:cNvSpPr>
          <p:nvPr/>
        </p:nvSpPr>
        <p:spPr bwMode="auto">
          <a:xfrm>
            <a:off x="721494" y="2279829"/>
            <a:ext cx="5654922" cy="970309"/>
          </a:xfrm>
          <a:custGeom>
            <a:avLst/>
            <a:gdLst>
              <a:gd name="T0" fmla="*/ 2147483647 w 1625"/>
              <a:gd name="T1" fmla="*/ 0 h 279"/>
              <a:gd name="T2" fmla="*/ 2147483647 w 1625"/>
              <a:gd name="T3" fmla="*/ 2147483647 h 279"/>
              <a:gd name="T4" fmla="*/ 2147483647 w 1625"/>
              <a:gd name="T5" fmla="*/ 2147483647 h 279"/>
              <a:gd name="T6" fmla="*/ 2147483647 w 1625"/>
              <a:gd name="T7" fmla="*/ 2147483647 h 279"/>
              <a:gd name="T8" fmla="*/ 0 w 1625"/>
              <a:gd name="T9" fmla="*/ 2147483647 h 279"/>
              <a:gd name="T10" fmla="*/ 2147483647 w 1625"/>
              <a:gd name="T11" fmla="*/ 2147483647 h 279"/>
              <a:gd name="T12" fmla="*/ 2147483647 w 1625"/>
              <a:gd name="T13" fmla="*/ 2147483647 h 279"/>
              <a:gd name="T14" fmla="*/ 2147483647 w 1625"/>
              <a:gd name="T15" fmla="*/ 2147483647 h 279"/>
              <a:gd name="T16" fmla="*/ 2147483647 w 1625"/>
              <a:gd name="T17" fmla="*/ 2147483647 h 279"/>
              <a:gd name="T18" fmla="*/ 2147483647 w 1625"/>
              <a:gd name="T19" fmla="*/ 0 h 27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625"/>
              <a:gd name="T31" fmla="*/ 0 h 279"/>
              <a:gd name="T32" fmla="*/ 1625 w 1625"/>
              <a:gd name="T33" fmla="*/ 279 h 27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625" h="279">
                <a:moveTo>
                  <a:pt x="1625" y="0"/>
                </a:moveTo>
                <a:cubicBezTo>
                  <a:pt x="1624" y="1"/>
                  <a:pt x="1616" y="7"/>
                  <a:pt x="1602" y="7"/>
                </a:cubicBezTo>
                <a:cubicBezTo>
                  <a:pt x="286" y="7"/>
                  <a:pt x="286" y="7"/>
                  <a:pt x="286" y="7"/>
                </a:cubicBezTo>
                <a:cubicBezTo>
                  <a:pt x="277" y="7"/>
                  <a:pt x="269" y="11"/>
                  <a:pt x="262" y="17"/>
                </a:cubicBezTo>
                <a:cubicBezTo>
                  <a:pt x="0" y="279"/>
                  <a:pt x="0" y="279"/>
                  <a:pt x="0" y="279"/>
                </a:cubicBezTo>
                <a:cubicBezTo>
                  <a:pt x="1" y="279"/>
                  <a:pt x="9" y="272"/>
                  <a:pt x="23" y="272"/>
                </a:cubicBezTo>
                <a:cubicBezTo>
                  <a:pt x="1339" y="272"/>
                  <a:pt x="1339" y="272"/>
                  <a:pt x="1339" y="272"/>
                </a:cubicBezTo>
                <a:cubicBezTo>
                  <a:pt x="1348" y="272"/>
                  <a:pt x="1356" y="269"/>
                  <a:pt x="1363" y="262"/>
                </a:cubicBezTo>
                <a:cubicBezTo>
                  <a:pt x="1618" y="7"/>
                  <a:pt x="1618" y="7"/>
                  <a:pt x="1618" y="7"/>
                </a:cubicBezTo>
                <a:lnTo>
                  <a:pt x="1625" y="0"/>
                </a:lnTo>
                <a:close/>
              </a:path>
            </a:pathLst>
          </a:custGeom>
          <a:solidFill>
            <a:schemeClr val="accent2"/>
          </a:solidFill>
          <a:ln>
            <a:noFill/>
          </a:ln>
          <a:extLst/>
        </p:spPr>
        <p:txBody>
          <a:bodyPr/>
          <a:lstStyle>
            <a:lvl1pPr>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1pPr>
            <a:lvl2pPr marL="742950" indent="-28575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2pPr>
            <a:lvl3pPr marL="11430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3pPr>
            <a:lvl4pPr marL="16002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4pPr>
            <a:lvl5pPr marL="20574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5pPr>
            <a:lvl6pPr marL="25146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6pPr>
            <a:lvl7pPr marL="29718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7pPr>
            <a:lvl8pPr marL="34290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8pPr>
            <a:lvl9pPr marL="38862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9pPr>
          </a:lstStyle>
          <a:p>
            <a:endParaRPr lang="en-US" altLang="en-US" sz="4400" dirty="0">
              <a:solidFill>
                <a:srgbClr val="FFFFFF"/>
              </a:solidFill>
              <a:latin typeface="Roboto Condensed Light" charset="0"/>
              <a:ea typeface="Roboto Condensed Light" charset="0"/>
              <a:cs typeface="Roboto Condensed Light" charset="0"/>
            </a:endParaRPr>
          </a:p>
        </p:txBody>
      </p:sp>
      <p:sp>
        <p:nvSpPr>
          <p:cNvPr id="26" name="Freeform 7"/>
          <p:cNvSpPr>
            <a:spLocks/>
          </p:cNvSpPr>
          <p:nvPr/>
        </p:nvSpPr>
        <p:spPr bwMode="auto">
          <a:xfrm>
            <a:off x="721494" y="3573575"/>
            <a:ext cx="5654922" cy="970309"/>
          </a:xfrm>
          <a:custGeom>
            <a:avLst/>
            <a:gdLst>
              <a:gd name="T0" fmla="*/ 2147483647 w 1625"/>
              <a:gd name="T1" fmla="*/ 2147483647 h 279"/>
              <a:gd name="T2" fmla="*/ 2147483647 w 1625"/>
              <a:gd name="T3" fmla="*/ 2147483647 h 279"/>
              <a:gd name="T4" fmla="*/ 2147483647 w 1625"/>
              <a:gd name="T5" fmla="*/ 2147483647 h 279"/>
              <a:gd name="T6" fmla="*/ 2147483647 w 1625"/>
              <a:gd name="T7" fmla="*/ 2147483647 h 279"/>
              <a:gd name="T8" fmla="*/ 0 w 1625"/>
              <a:gd name="T9" fmla="*/ 0 h 279"/>
              <a:gd name="T10" fmla="*/ 2147483647 w 1625"/>
              <a:gd name="T11" fmla="*/ 2147483647 h 279"/>
              <a:gd name="T12" fmla="*/ 2147483647 w 1625"/>
              <a:gd name="T13" fmla="*/ 2147483647 h 279"/>
              <a:gd name="T14" fmla="*/ 2147483647 w 1625"/>
              <a:gd name="T15" fmla="*/ 2147483647 h 279"/>
              <a:gd name="T16" fmla="*/ 2147483647 w 1625"/>
              <a:gd name="T17" fmla="*/ 2147483647 h 279"/>
              <a:gd name="T18" fmla="*/ 2147483647 w 1625"/>
              <a:gd name="T19" fmla="*/ 2147483647 h 27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625"/>
              <a:gd name="T31" fmla="*/ 0 h 279"/>
              <a:gd name="T32" fmla="*/ 1625 w 1625"/>
              <a:gd name="T33" fmla="*/ 279 h 27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625" h="279">
                <a:moveTo>
                  <a:pt x="1625" y="279"/>
                </a:moveTo>
                <a:cubicBezTo>
                  <a:pt x="1624" y="279"/>
                  <a:pt x="1616" y="272"/>
                  <a:pt x="1602" y="272"/>
                </a:cubicBezTo>
                <a:cubicBezTo>
                  <a:pt x="286" y="272"/>
                  <a:pt x="286" y="272"/>
                  <a:pt x="286" y="272"/>
                </a:cubicBezTo>
                <a:cubicBezTo>
                  <a:pt x="277" y="272"/>
                  <a:pt x="269" y="269"/>
                  <a:pt x="262" y="262"/>
                </a:cubicBezTo>
                <a:cubicBezTo>
                  <a:pt x="0" y="0"/>
                  <a:pt x="0" y="0"/>
                  <a:pt x="0" y="0"/>
                </a:cubicBezTo>
                <a:cubicBezTo>
                  <a:pt x="1" y="1"/>
                  <a:pt x="9" y="7"/>
                  <a:pt x="23" y="7"/>
                </a:cubicBezTo>
                <a:cubicBezTo>
                  <a:pt x="1339" y="7"/>
                  <a:pt x="1339" y="7"/>
                  <a:pt x="1339" y="7"/>
                </a:cubicBezTo>
                <a:cubicBezTo>
                  <a:pt x="1348" y="7"/>
                  <a:pt x="1356" y="11"/>
                  <a:pt x="1363" y="17"/>
                </a:cubicBezTo>
                <a:cubicBezTo>
                  <a:pt x="1618" y="272"/>
                  <a:pt x="1618" y="272"/>
                  <a:pt x="1618" y="272"/>
                </a:cubicBezTo>
                <a:lnTo>
                  <a:pt x="1625" y="279"/>
                </a:lnTo>
                <a:close/>
              </a:path>
            </a:pathLst>
          </a:custGeom>
          <a:solidFill>
            <a:schemeClr val="accent1"/>
          </a:solidFill>
          <a:ln>
            <a:noFill/>
          </a:ln>
          <a:extLst/>
        </p:spPr>
        <p:txBody>
          <a:bodyPr/>
          <a:lstStyle>
            <a:lvl1pPr>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1pPr>
            <a:lvl2pPr marL="742950" indent="-28575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2pPr>
            <a:lvl3pPr marL="11430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3pPr>
            <a:lvl4pPr marL="16002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4pPr>
            <a:lvl5pPr marL="20574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5pPr>
            <a:lvl6pPr marL="25146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6pPr>
            <a:lvl7pPr marL="29718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7pPr>
            <a:lvl8pPr marL="34290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8pPr>
            <a:lvl9pPr marL="38862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9pPr>
          </a:lstStyle>
          <a:p>
            <a:endParaRPr lang="en-US" altLang="en-US" sz="4400" dirty="0">
              <a:solidFill>
                <a:srgbClr val="FFFFFF"/>
              </a:solidFill>
              <a:latin typeface="Roboto Condensed Light" charset="0"/>
              <a:ea typeface="Roboto Condensed Light" charset="0"/>
              <a:cs typeface="Roboto Condensed Light" charset="0"/>
            </a:endParaRPr>
          </a:p>
        </p:txBody>
      </p:sp>
      <p:grpSp>
        <p:nvGrpSpPr>
          <p:cNvPr id="10" name="Group 9"/>
          <p:cNvGrpSpPr/>
          <p:nvPr/>
        </p:nvGrpSpPr>
        <p:grpSpPr>
          <a:xfrm>
            <a:off x="-50800" y="986083"/>
            <a:ext cx="6376416" cy="970309"/>
            <a:chOff x="489740" y="1412531"/>
            <a:chExt cx="5821224" cy="885825"/>
          </a:xfrm>
          <a:solidFill>
            <a:schemeClr val="accent1"/>
          </a:solidFill>
        </p:grpSpPr>
        <p:sp>
          <p:nvSpPr>
            <p:cNvPr id="19" name="Rectangle 18"/>
            <p:cNvSpPr/>
            <p:nvPr/>
          </p:nvSpPr>
          <p:spPr>
            <a:xfrm>
              <a:off x="489740" y="1434756"/>
              <a:ext cx="1614482" cy="8413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solidFill>
                  <a:srgbClr val="FFFFFF"/>
                </a:solidFill>
                <a:latin typeface="Roboto Condensed Light" charset="0"/>
                <a:ea typeface="Roboto Condensed Light" charset="0"/>
                <a:cs typeface="Roboto Condensed Light" charset="0"/>
              </a:endParaRPr>
            </a:p>
          </p:txBody>
        </p:sp>
        <p:sp>
          <p:nvSpPr>
            <p:cNvPr id="21" name="Freeform 5"/>
            <p:cNvSpPr>
              <a:spLocks/>
            </p:cNvSpPr>
            <p:nvPr/>
          </p:nvSpPr>
          <p:spPr bwMode="auto">
            <a:xfrm>
              <a:off x="1148414" y="1412531"/>
              <a:ext cx="5162550" cy="885825"/>
            </a:xfrm>
            <a:custGeom>
              <a:avLst/>
              <a:gdLst>
                <a:gd name="T0" fmla="*/ 2147483647 w 1625"/>
                <a:gd name="T1" fmla="*/ 2147483647 h 279"/>
                <a:gd name="T2" fmla="*/ 2147483647 w 1625"/>
                <a:gd name="T3" fmla="*/ 2147483647 h 279"/>
                <a:gd name="T4" fmla="*/ 2147483647 w 1625"/>
                <a:gd name="T5" fmla="*/ 2147483647 h 279"/>
                <a:gd name="T6" fmla="*/ 2147483647 w 1625"/>
                <a:gd name="T7" fmla="*/ 2147483647 h 279"/>
                <a:gd name="T8" fmla="*/ 0 w 1625"/>
                <a:gd name="T9" fmla="*/ 0 h 279"/>
                <a:gd name="T10" fmla="*/ 2147483647 w 1625"/>
                <a:gd name="T11" fmla="*/ 2147483647 h 279"/>
                <a:gd name="T12" fmla="*/ 2147483647 w 1625"/>
                <a:gd name="T13" fmla="*/ 2147483647 h 279"/>
                <a:gd name="T14" fmla="*/ 2147483647 w 1625"/>
                <a:gd name="T15" fmla="*/ 2147483647 h 279"/>
                <a:gd name="T16" fmla="*/ 2147483647 w 1625"/>
                <a:gd name="T17" fmla="*/ 2147483647 h 279"/>
                <a:gd name="T18" fmla="*/ 2147483647 w 1625"/>
                <a:gd name="T19" fmla="*/ 2147483647 h 27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625"/>
                <a:gd name="T31" fmla="*/ 0 h 279"/>
                <a:gd name="T32" fmla="*/ 1625 w 1625"/>
                <a:gd name="T33" fmla="*/ 279 h 27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625" h="279">
                  <a:moveTo>
                    <a:pt x="1625" y="279"/>
                  </a:moveTo>
                  <a:cubicBezTo>
                    <a:pt x="1624" y="279"/>
                    <a:pt x="1616" y="272"/>
                    <a:pt x="1602" y="272"/>
                  </a:cubicBezTo>
                  <a:cubicBezTo>
                    <a:pt x="286" y="272"/>
                    <a:pt x="286" y="272"/>
                    <a:pt x="286" y="272"/>
                  </a:cubicBezTo>
                  <a:cubicBezTo>
                    <a:pt x="277" y="272"/>
                    <a:pt x="269" y="269"/>
                    <a:pt x="262" y="262"/>
                  </a:cubicBezTo>
                  <a:cubicBezTo>
                    <a:pt x="0" y="0"/>
                    <a:pt x="0" y="0"/>
                    <a:pt x="0" y="0"/>
                  </a:cubicBezTo>
                  <a:cubicBezTo>
                    <a:pt x="1" y="1"/>
                    <a:pt x="9" y="7"/>
                    <a:pt x="23" y="7"/>
                  </a:cubicBezTo>
                  <a:cubicBezTo>
                    <a:pt x="1339" y="7"/>
                    <a:pt x="1339" y="7"/>
                    <a:pt x="1339" y="7"/>
                  </a:cubicBezTo>
                  <a:cubicBezTo>
                    <a:pt x="1348" y="7"/>
                    <a:pt x="1356" y="11"/>
                    <a:pt x="1363" y="17"/>
                  </a:cubicBezTo>
                  <a:cubicBezTo>
                    <a:pt x="1618" y="272"/>
                    <a:pt x="1618" y="272"/>
                    <a:pt x="1618" y="272"/>
                  </a:cubicBezTo>
                  <a:lnTo>
                    <a:pt x="1625" y="27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1pPr>
              <a:lvl2pPr marL="742950" indent="-28575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2pPr>
              <a:lvl3pPr marL="11430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3pPr>
              <a:lvl4pPr marL="16002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4pPr>
              <a:lvl5pPr marL="20574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5pPr>
              <a:lvl6pPr marL="25146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6pPr>
              <a:lvl7pPr marL="29718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7pPr>
              <a:lvl8pPr marL="34290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8pPr>
              <a:lvl9pPr marL="38862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9pPr>
            </a:lstStyle>
            <a:p>
              <a:endParaRPr lang="en-US" altLang="en-US" sz="4400" dirty="0">
                <a:solidFill>
                  <a:srgbClr val="FFFFFF"/>
                </a:solidFill>
                <a:latin typeface="Roboto Condensed Light" charset="0"/>
                <a:ea typeface="Roboto Condensed Light" charset="0"/>
                <a:cs typeface="Roboto Condensed Light" charset="0"/>
              </a:endParaRPr>
            </a:p>
          </p:txBody>
        </p:sp>
      </p:grpSp>
      <p:grpSp>
        <p:nvGrpSpPr>
          <p:cNvPr id="11" name="Group 10"/>
          <p:cNvGrpSpPr/>
          <p:nvPr/>
        </p:nvGrpSpPr>
        <p:grpSpPr>
          <a:xfrm>
            <a:off x="0" y="4867321"/>
            <a:ext cx="6376416" cy="970309"/>
            <a:chOff x="489740" y="4955831"/>
            <a:chExt cx="5821224" cy="885825"/>
          </a:xfrm>
          <a:solidFill>
            <a:schemeClr val="accent2"/>
          </a:solidFill>
        </p:grpSpPr>
        <p:sp>
          <p:nvSpPr>
            <p:cNvPr id="12" name="Rectangle 11"/>
            <p:cNvSpPr/>
            <p:nvPr/>
          </p:nvSpPr>
          <p:spPr>
            <a:xfrm>
              <a:off x="489740" y="4978056"/>
              <a:ext cx="1614482" cy="8413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solidFill>
                  <a:srgbClr val="FFFFFF"/>
                </a:solidFill>
                <a:latin typeface="Roboto Condensed Light" charset="0"/>
                <a:ea typeface="Roboto Condensed Light" charset="0"/>
                <a:cs typeface="Roboto Condensed Light" charset="0"/>
              </a:endParaRPr>
            </a:p>
          </p:txBody>
        </p:sp>
        <p:sp>
          <p:nvSpPr>
            <p:cNvPr id="14" name="Freeform 8"/>
            <p:cNvSpPr>
              <a:spLocks/>
            </p:cNvSpPr>
            <p:nvPr/>
          </p:nvSpPr>
          <p:spPr bwMode="auto">
            <a:xfrm>
              <a:off x="1148414" y="4955831"/>
              <a:ext cx="5162550" cy="885825"/>
            </a:xfrm>
            <a:custGeom>
              <a:avLst/>
              <a:gdLst>
                <a:gd name="T0" fmla="*/ 2147483647 w 1625"/>
                <a:gd name="T1" fmla="*/ 0 h 279"/>
                <a:gd name="T2" fmla="*/ 2147483647 w 1625"/>
                <a:gd name="T3" fmla="*/ 2147483647 h 279"/>
                <a:gd name="T4" fmla="*/ 2147483647 w 1625"/>
                <a:gd name="T5" fmla="*/ 2147483647 h 279"/>
                <a:gd name="T6" fmla="*/ 2147483647 w 1625"/>
                <a:gd name="T7" fmla="*/ 2147483647 h 279"/>
                <a:gd name="T8" fmla="*/ 0 w 1625"/>
                <a:gd name="T9" fmla="*/ 2147483647 h 279"/>
                <a:gd name="T10" fmla="*/ 2147483647 w 1625"/>
                <a:gd name="T11" fmla="*/ 2147483647 h 279"/>
                <a:gd name="T12" fmla="*/ 2147483647 w 1625"/>
                <a:gd name="T13" fmla="*/ 2147483647 h 279"/>
                <a:gd name="T14" fmla="*/ 2147483647 w 1625"/>
                <a:gd name="T15" fmla="*/ 2147483647 h 279"/>
                <a:gd name="T16" fmla="*/ 2147483647 w 1625"/>
                <a:gd name="T17" fmla="*/ 2147483647 h 279"/>
                <a:gd name="T18" fmla="*/ 2147483647 w 1625"/>
                <a:gd name="T19" fmla="*/ 0 h 27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625"/>
                <a:gd name="T31" fmla="*/ 0 h 279"/>
                <a:gd name="T32" fmla="*/ 1625 w 1625"/>
                <a:gd name="T33" fmla="*/ 279 h 27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625" h="279">
                  <a:moveTo>
                    <a:pt x="1625" y="0"/>
                  </a:moveTo>
                  <a:cubicBezTo>
                    <a:pt x="1624" y="1"/>
                    <a:pt x="1616" y="7"/>
                    <a:pt x="1602" y="7"/>
                  </a:cubicBezTo>
                  <a:cubicBezTo>
                    <a:pt x="286" y="7"/>
                    <a:pt x="286" y="7"/>
                    <a:pt x="286" y="7"/>
                  </a:cubicBezTo>
                  <a:cubicBezTo>
                    <a:pt x="277" y="7"/>
                    <a:pt x="269" y="11"/>
                    <a:pt x="262" y="17"/>
                  </a:cubicBezTo>
                  <a:cubicBezTo>
                    <a:pt x="0" y="279"/>
                    <a:pt x="0" y="279"/>
                    <a:pt x="0" y="279"/>
                  </a:cubicBezTo>
                  <a:cubicBezTo>
                    <a:pt x="1" y="279"/>
                    <a:pt x="9" y="272"/>
                    <a:pt x="23" y="272"/>
                  </a:cubicBezTo>
                  <a:cubicBezTo>
                    <a:pt x="1339" y="272"/>
                    <a:pt x="1339" y="272"/>
                    <a:pt x="1339" y="272"/>
                  </a:cubicBezTo>
                  <a:cubicBezTo>
                    <a:pt x="1348" y="272"/>
                    <a:pt x="1356" y="269"/>
                    <a:pt x="1363" y="262"/>
                  </a:cubicBezTo>
                  <a:cubicBezTo>
                    <a:pt x="1618" y="7"/>
                    <a:pt x="1618" y="7"/>
                    <a:pt x="1618" y="7"/>
                  </a:cubicBezTo>
                  <a:lnTo>
                    <a:pt x="162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1pPr>
              <a:lvl2pPr marL="742950" indent="-28575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2pPr>
              <a:lvl3pPr marL="11430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3pPr>
              <a:lvl4pPr marL="16002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4pPr>
              <a:lvl5pPr marL="2057400" indent="-228600">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5pPr>
              <a:lvl6pPr marL="25146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6pPr>
              <a:lvl7pPr marL="29718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7pPr>
              <a:lvl8pPr marL="34290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8pPr>
              <a:lvl9pPr marL="3886200" indent="-228600" defTabSz="1217613" eaLnBrk="0" fontAlgn="base" hangingPunct="0">
                <a:spcBef>
                  <a:spcPct val="0"/>
                </a:spcBef>
                <a:spcAft>
                  <a:spcPct val="0"/>
                </a:spcAft>
                <a:defRPr sz="2400">
                  <a:solidFill>
                    <a:schemeClr val="tx1"/>
                  </a:solidFill>
                  <a:latin typeface="Roboto Condensed Light" panose="02000000000000000000" pitchFamily="2" charset="0"/>
                  <a:ea typeface="Roboto Condensed Light" panose="02000000000000000000" pitchFamily="2" charset="0"/>
                  <a:cs typeface="Roboto Condensed Light" panose="02000000000000000000" pitchFamily="2" charset="0"/>
                </a:defRPr>
              </a:lvl9pPr>
            </a:lstStyle>
            <a:p>
              <a:endParaRPr lang="en-US" altLang="en-US" sz="4400" dirty="0">
                <a:solidFill>
                  <a:srgbClr val="FFFFFF"/>
                </a:solidFill>
                <a:latin typeface="Roboto Condensed Light" charset="0"/>
                <a:ea typeface="Roboto Condensed Light" charset="0"/>
                <a:cs typeface="Roboto Condensed Light" charset="0"/>
              </a:endParaRPr>
            </a:p>
          </p:txBody>
        </p:sp>
      </p:grpSp>
      <p:sp>
        <p:nvSpPr>
          <p:cNvPr id="49" name="Title 1"/>
          <p:cNvSpPr>
            <a:spLocks noGrp="1"/>
          </p:cNvSpPr>
          <p:nvPr>
            <p:ph type="title" idx="4294967295"/>
          </p:nvPr>
        </p:nvSpPr>
        <p:spPr>
          <a:xfrm>
            <a:off x="2621374" y="1175130"/>
            <a:ext cx="2043223" cy="330494"/>
          </a:xfrm>
          <a:prstGeom prst="rect">
            <a:avLst/>
          </a:prstGeom>
        </p:spPr>
        <p:txBody>
          <a:bodyPr/>
          <a:lstStyle/>
          <a:p>
            <a:r>
              <a:rPr lang="zh-CN" altLang="en-US" sz="1600" b="1" dirty="0" smtClean="0">
                <a:solidFill>
                  <a:schemeClr val="bg1"/>
                </a:solidFill>
                <a:latin typeface="微软雅黑" panose="020B0503020204020204" pitchFamily="34" charset="-122"/>
                <a:ea typeface="微软雅黑" panose="020B0503020204020204" pitchFamily="34" charset="-122"/>
              </a:rPr>
              <a:t>单击编辑内容</a:t>
            </a:r>
            <a:endParaRPr lang="en-US" sz="1600" b="1" dirty="0">
              <a:solidFill>
                <a:schemeClr val="bg1"/>
              </a:solidFill>
              <a:latin typeface="微软雅黑" panose="020B0503020204020204" pitchFamily="34" charset="-122"/>
              <a:ea typeface="微软雅黑" panose="020B0503020204020204" pitchFamily="34" charset="-122"/>
            </a:endParaRPr>
          </a:p>
        </p:txBody>
      </p:sp>
      <p:sp>
        <p:nvSpPr>
          <p:cNvPr id="50" name="Text Placeholder 2"/>
          <p:cNvSpPr>
            <a:spLocks noGrp="1"/>
          </p:cNvSpPr>
          <p:nvPr>
            <p:ph type="body" sz="quarter" idx="4294967295"/>
          </p:nvPr>
        </p:nvSpPr>
        <p:spPr>
          <a:xfrm>
            <a:off x="2273275" y="1553589"/>
            <a:ext cx="2391322" cy="203061"/>
          </a:xfrm>
          <a:prstGeom prst="rect">
            <a:avLst/>
          </a:prstGeom>
        </p:spPr>
        <p:txBody>
          <a:bodyPr>
            <a:normAutofit fontScale="70000" lnSpcReduction="20000"/>
          </a:bodyPr>
          <a:lstStyle/>
          <a:p>
            <a:pPr marL="0" indent="0">
              <a:buNone/>
            </a:pPr>
            <a:r>
              <a:rPr lang="zh-CN" altLang="en-US" sz="1400" dirty="0" smtClean="0">
                <a:solidFill>
                  <a:schemeClr val="bg1"/>
                </a:solidFill>
                <a:latin typeface="微软雅黑" panose="020B0503020204020204" pitchFamily="34" charset="-122"/>
                <a:ea typeface="微软雅黑" panose="020B0503020204020204" pitchFamily="34" charset="-122"/>
                <a:cs typeface="Roboto Condensed Light" charset="0"/>
                <a:sym typeface="Arial" panose="020B0604020202020204" pitchFamily="34" charset="0"/>
              </a:rPr>
              <a:t>单击此处编辑您要的内容</a:t>
            </a:r>
            <a:endParaRPr lang="en-US" altLang="zh-CN" sz="1400" dirty="0">
              <a:solidFill>
                <a:schemeClr val="bg1"/>
              </a:solidFill>
              <a:latin typeface="微软雅黑" panose="020B0503020204020204" pitchFamily="34" charset="-122"/>
              <a:ea typeface="微软雅黑" panose="020B0503020204020204" pitchFamily="34" charset="-122"/>
              <a:cs typeface="Roboto Condensed Light" charset="0"/>
            </a:endParaRPr>
          </a:p>
        </p:txBody>
      </p:sp>
      <p:sp>
        <p:nvSpPr>
          <p:cNvPr id="51" name="Title 1"/>
          <p:cNvSpPr txBox="1">
            <a:spLocks/>
          </p:cNvSpPr>
          <p:nvPr/>
        </p:nvSpPr>
        <p:spPr>
          <a:xfrm>
            <a:off x="2731292" y="2414577"/>
            <a:ext cx="1933305" cy="336725"/>
          </a:xfrm>
          <a:prstGeom prst="rect">
            <a:avLst/>
          </a:prstGeom>
        </p:spPr>
        <p:txBody>
          <a:bodyPr/>
          <a:lstStyle>
            <a:lvl1pPr algn="l" defTabSz="914400" rtl="0" eaLnBrk="1" latinLnBrk="0" hangingPunct="1">
              <a:lnSpc>
                <a:spcPct val="90000"/>
              </a:lnSpc>
              <a:spcBef>
                <a:spcPct val="0"/>
              </a:spcBef>
              <a:buNone/>
              <a:defRPr sz="4400" b="0" i="0" kern="1200">
                <a:solidFill>
                  <a:schemeClr val="tx1"/>
                </a:solidFill>
                <a:latin typeface="Roboto Condensed Light" charset="0"/>
                <a:ea typeface="Roboto Condensed Light" charset="0"/>
                <a:cs typeface="Roboto Condensed Light" charset="0"/>
              </a:defRPr>
            </a:lvl1pPr>
          </a:lstStyle>
          <a:p>
            <a:r>
              <a:rPr lang="zh-CN" altLang="en-US" sz="1600" b="1" dirty="0" smtClean="0">
                <a:solidFill>
                  <a:schemeClr val="bg1"/>
                </a:solidFill>
                <a:latin typeface="微软雅黑" panose="020B0503020204020204" pitchFamily="34" charset="-122"/>
                <a:ea typeface="微软雅黑" panose="020B0503020204020204" pitchFamily="34" charset="-122"/>
                <a:cs typeface="+mj-cs"/>
              </a:rPr>
              <a:t>单击编辑内容 </a:t>
            </a:r>
            <a:endParaRPr lang="en-US" sz="1600" b="1" dirty="0">
              <a:solidFill>
                <a:schemeClr val="bg1"/>
              </a:solidFill>
              <a:latin typeface="微软雅黑" panose="020B0503020204020204" pitchFamily="34" charset="-122"/>
              <a:ea typeface="微软雅黑" panose="020B0503020204020204" pitchFamily="34" charset="-122"/>
              <a:cs typeface="+mj-cs"/>
            </a:endParaRPr>
          </a:p>
        </p:txBody>
      </p:sp>
      <p:sp>
        <p:nvSpPr>
          <p:cNvPr id="52" name="Text Placeholder 2"/>
          <p:cNvSpPr txBox="1">
            <a:spLocks/>
          </p:cNvSpPr>
          <p:nvPr/>
        </p:nvSpPr>
        <p:spPr>
          <a:xfrm>
            <a:off x="2273275" y="2793036"/>
            <a:ext cx="2240852" cy="331903"/>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b="0" i="0" kern="1200">
                <a:solidFill>
                  <a:schemeClr val="tx1">
                    <a:alpha val="50000"/>
                  </a:schemeClr>
                </a:solidFill>
                <a:latin typeface="Roboto Condensed Light" charset="0"/>
                <a:ea typeface="Roboto Condensed Light" charset="0"/>
                <a:cs typeface="Roboto Condensed Light"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单击此处编辑您要的内容</a:t>
            </a:r>
            <a:endParaRPr lang="en-US" altLang="zh-CN" sz="1400" dirty="0">
              <a:solidFill>
                <a:schemeClr val="bg1"/>
              </a:solidFill>
              <a:latin typeface="微软雅黑" panose="020B0503020204020204" pitchFamily="34" charset="-122"/>
              <a:ea typeface="微软雅黑" panose="020B0503020204020204" pitchFamily="34" charset="-122"/>
            </a:endParaRPr>
          </a:p>
        </p:txBody>
      </p:sp>
      <p:sp>
        <p:nvSpPr>
          <p:cNvPr id="53" name="Title 1"/>
          <p:cNvSpPr txBox="1">
            <a:spLocks/>
          </p:cNvSpPr>
          <p:nvPr/>
        </p:nvSpPr>
        <p:spPr>
          <a:xfrm>
            <a:off x="2731292" y="3739001"/>
            <a:ext cx="2187949" cy="378459"/>
          </a:xfrm>
          <a:prstGeom prst="rect">
            <a:avLst/>
          </a:prstGeom>
        </p:spPr>
        <p:txBody>
          <a:bodyPr/>
          <a:lstStyle>
            <a:lvl1pPr algn="l" defTabSz="914400" rtl="0" eaLnBrk="1" latinLnBrk="0" hangingPunct="1">
              <a:lnSpc>
                <a:spcPct val="90000"/>
              </a:lnSpc>
              <a:spcBef>
                <a:spcPct val="0"/>
              </a:spcBef>
              <a:buNone/>
              <a:defRPr sz="4400" b="0" i="0" kern="1200">
                <a:solidFill>
                  <a:schemeClr val="tx1"/>
                </a:solidFill>
                <a:latin typeface="Roboto Condensed Light" charset="0"/>
                <a:ea typeface="Roboto Condensed Light" charset="0"/>
                <a:cs typeface="Roboto Condensed Light" charset="0"/>
              </a:defRPr>
            </a:lvl1pPr>
          </a:lstStyle>
          <a:p>
            <a:r>
              <a:rPr lang="zh-CN" altLang="en-US" sz="1600" b="1" dirty="0" smtClean="0">
                <a:solidFill>
                  <a:schemeClr val="bg1"/>
                </a:solidFill>
                <a:latin typeface="微软雅黑" panose="020B0503020204020204" pitchFamily="34" charset="-122"/>
                <a:ea typeface="微软雅黑" panose="020B0503020204020204" pitchFamily="34" charset="-122"/>
                <a:cs typeface="+mj-cs"/>
              </a:rPr>
              <a:t>单击编辑内容</a:t>
            </a:r>
            <a:endParaRPr lang="en-US" sz="1600" b="1" dirty="0">
              <a:solidFill>
                <a:schemeClr val="bg1"/>
              </a:solidFill>
              <a:latin typeface="微软雅黑" panose="020B0503020204020204" pitchFamily="34" charset="-122"/>
              <a:ea typeface="微软雅黑" panose="020B0503020204020204" pitchFamily="34" charset="-122"/>
              <a:cs typeface="+mj-cs"/>
            </a:endParaRPr>
          </a:p>
        </p:txBody>
      </p:sp>
      <p:sp>
        <p:nvSpPr>
          <p:cNvPr id="54" name="Text Placeholder 2"/>
          <p:cNvSpPr txBox="1">
            <a:spLocks/>
          </p:cNvSpPr>
          <p:nvPr/>
        </p:nvSpPr>
        <p:spPr>
          <a:xfrm>
            <a:off x="2273275" y="4117459"/>
            <a:ext cx="2645966" cy="281703"/>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b="0" i="0" kern="1200">
                <a:solidFill>
                  <a:schemeClr val="tx1">
                    <a:alpha val="50000"/>
                  </a:schemeClr>
                </a:solidFill>
                <a:latin typeface="Roboto Condensed Light" charset="0"/>
                <a:ea typeface="Roboto Condensed Light" charset="0"/>
                <a:cs typeface="Roboto Condensed Light"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单击此处编辑您要的内容</a:t>
            </a:r>
            <a:endParaRPr lang="en-US" altLang="zh-CN" sz="1400" dirty="0">
              <a:solidFill>
                <a:schemeClr val="bg1"/>
              </a:solidFill>
              <a:latin typeface="微软雅黑" panose="020B0503020204020204" pitchFamily="34" charset="-122"/>
              <a:ea typeface="微软雅黑" panose="020B0503020204020204" pitchFamily="34" charset="-122"/>
            </a:endParaRPr>
          </a:p>
        </p:txBody>
      </p:sp>
      <p:sp>
        <p:nvSpPr>
          <p:cNvPr id="55" name="Title 1"/>
          <p:cNvSpPr txBox="1">
            <a:spLocks/>
          </p:cNvSpPr>
          <p:nvPr/>
        </p:nvSpPr>
        <p:spPr>
          <a:xfrm>
            <a:off x="2665129" y="4984859"/>
            <a:ext cx="1710101" cy="378459"/>
          </a:xfrm>
          <a:prstGeom prst="rect">
            <a:avLst/>
          </a:prstGeom>
        </p:spPr>
        <p:txBody>
          <a:bodyPr/>
          <a:lstStyle>
            <a:lvl1pPr algn="l" defTabSz="914400" rtl="0" eaLnBrk="1" latinLnBrk="0" hangingPunct="1">
              <a:lnSpc>
                <a:spcPct val="90000"/>
              </a:lnSpc>
              <a:spcBef>
                <a:spcPct val="0"/>
              </a:spcBef>
              <a:buNone/>
              <a:defRPr sz="4400" b="0" i="0" kern="1200">
                <a:solidFill>
                  <a:schemeClr val="tx1"/>
                </a:solidFill>
                <a:latin typeface="Roboto Condensed Light" charset="0"/>
                <a:ea typeface="Roboto Condensed Light" charset="0"/>
                <a:cs typeface="Roboto Condensed Light" charset="0"/>
              </a:defRPr>
            </a:lvl1pPr>
          </a:lstStyle>
          <a:p>
            <a:r>
              <a:rPr lang="zh-CN" altLang="en-US" sz="1600" b="1" dirty="0" smtClean="0">
                <a:solidFill>
                  <a:schemeClr val="bg1"/>
                </a:solidFill>
                <a:latin typeface="微软雅黑" panose="020B0503020204020204" pitchFamily="34" charset="-122"/>
                <a:ea typeface="微软雅黑" panose="020B0503020204020204" pitchFamily="34" charset="-122"/>
                <a:cs typeface="+mj-cs"/>
              </a:rPr>
              <a:t>单击编辑内容</a:t>
            </a:r>
            <a:endParaRPr lang="en-US" sz="1600" b="1" dirty="0">
              <a:solidFill>
                <a:schemeClr val="bg1"/>
              </a:solidFill>
              <a:latin typeface="微软雅黑" panose="020B0503020204020204" pitchFamily="34" charset="-122"/>
              <a:ea typeface="微软雅黑" panose="020B0503020204020204" pitchFamily="34" charset="-122"/>
              <a:cs typeface="+mj-cs"/>
            </a:endParaRPr>
          </a:p>
        </p:txBody>
      </p:sp>
      <p:sp>
        <p:nvSpPr>
          <p:cNvPr id="56" name="Text Placeholder 2"/>
          <p:cNvSpPr txBox="1">
            <a:spLocks/>
          </p:cNvSpPr>
          <p:nvPr/>
        </p:nvSpPr>
        <p:spPr>
          <a:xfrm>
            <a:off x="2273275" y="5363317"/>
            <a:ext cx="2240852" cy="323437"/>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b="0" i="0" kern="1200">
                <a:solidFill>
                  <a:schemeClr val="tx1">
                    <a:alpha val="50000"/>
                  </a:schemeClr>
                </a:solidFill>
                <a:latin typeface="Roboto Condensed Light" charset="0"/>
                <a:ea typeface="Roboto Condensed Light" charset="0"/>
                <a:cs typeface="Roboto Condensed Light"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单击此处编辑您要的内容</a:t>
            </a:r>
            <a:endParaRPr lang="en-US" altLang="zh-CN" sz="1400" dirty="0">
              <a:solidFill>
                <a:schemeClr val="bg1"/>
              </a:solidFill>
              <a:latin typeface="微软雅黑" panose="020B0503020204020204" pitchFamily="34" charset="-122"/>
              <a:ea typeface="微软雅黑" panose="020B0503020204020204" pitchFamily="34" charset="-122"/>
            </a:endParaRPr>
          </a:p>
        </p:txBody>
      </p:sp>
      <p:sp>
        <p:nvSpPr>
          <p:cNvPr id="32" name="矩形 31"/>
          <p:cNvSpPr/>
          <p:nvPr/>
        </p:nvSpPr>
        <p:spPr>
          <a:xfrm>
            <a:off x="8329366" y="3141284"/>
            <a:ext cx="2410899" cy="1270732"/>
          </a:xfrm>
          <a:prstGeom prst="rect">
            <a:avLst/>
          </a:prstGeom>
          <a:noFill/>
        </p:spPr>
        <p:txBody>
          <a:bodyPr wrap="square" lIns="0" tIns="0" rIns="0" bIns="0" rtlCol="0" anchor="t" anchorCtr="0">
            <a:spAutoFit/>
          </a:bodyPr>
          <a:lstStyle/>
          <a:p>
            <a:pPr algn="ctr" defTabSz="1216817">
              <a:lnSpc>
                <a:spcPct val="120000"/>
              </a:lnSpc>
              <a:spcBef>
                <a:spcPct val="20000"/>
              </a:spcBef>
            </a:pPr>
            <a:r>
              <a:rPr lang="zh-CN" altLang="en-US" sz="1400"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单击此处编辑您要的内容，建议您在展示时采用微软雅黑字体，本模版所有图形线条及其相应素材均可自由编辑、改色、替换。</a:t>
            </a:r>
            <a:endParaRPr lang="en-US" altLang="zh-CN" sz="1400" dirty="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33" name="矩形 32"/>
          <p:cNvSpPr/>
          <p:nvPr/>
        </p:nvSpPr>
        <p:spPr>
          <a:xfrm>
            <a:off x="8251262" y="2304174"/>
            <a:ext cx="2410899" cy="304250"/>
          </a:xfrm>
          <a:prstGeom prst="rect">
            <a:avLst/>
          </a:prstGeom>
          <a:noFill/>
        </p:spPr>
        <p:txBody>
          <a:bodyPr wrap="square" lIns="0" tIns="0" rIns="0" bIns="0" rtlCol="0" anchor="t" anchorCtr="0">
            <a:spAutoFit/>
          </a:bodyPr>
          <a:lstStyle/>
          <a:p>
            <a:pPr algn="ctr" defTabSz="1216817">
              <a:lnSpc>
                <a:spcPct val="120000"/>
              </a:lnSpc>
              <a:spcBef>
                <a:spcPct val="20000"/>
              </a:spcBef>
            </a:pPr>
            <a:r>
              <a:rPr lang="zh-CN" altLang="en-US" b="1" dirty="0" smtClean="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rPr>
              <a:t>单击编辑内容</a:t>
            </a:r>
            <a:endParaRPr lang="en-US" altLang="zh-CN" b="1" dirty="0">
              <a:solidFill>
                <a:prstClr val="black">
                  <a:lumMod val="85000"/>
                  <a:lumOff val="15000"/>
                </a:prstClr>
              </a:solidFill>
              <a:latin typeface="微软雅黑" panose="020B0503020204020204" pitchFamily="34" charset="-122"/>
              <a:ea typeface="微软雅黑" panose="020B0503020204020204" pitchFamily="34" charset="-122"/>
              <a:sym typeface="Arial" panose="020B0604020202020204" pitchFamily="34" charset="0"/>
            </a:endParaRPr>
          </a:p>
        </p:txBody>
      </p:sp>
      <p:grpSp>
        <p:nvGrpSpPr>
          <p:cNvPr id="34" name="组合 33"/>
          <p:cNvGrpSpPr/>
          <p:nvPr/>
        </p:nvGrpSpPr>
        <p:grpSpPr>
          <a:xfrm>
            <a:off x="0" y="251594"/>
            <a:ext cx="3671249" cy="555608"/>
            <a:chOff x="0" y="3007494"/>
            <a:chExt cx="3671249" cy="555608"/>
          </a:xfrm>
        </p:grpSpPr>
        <p:sp>
          <p:nvSpPr>
            <p:cNvPr id="35" name="矩形 34"/>
            <p:cNvSpPr/>
            <p:nvPr/>
          </p:nvSpPr>
          <p:spPr>
            <a:xfrm>
              <a:off x="0" y="3007494"/>
              <a:ext cx="580571"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45" name="矩形 44"/>
            <p:cNvSpPr/>
            <p:nvPr/>
          </p:nvSpPr>
          <p:spPr>
            <a:xfrm>
              <a:off x="718395" y="3007494"/>
              <a:ext cx="170373" cy="555608"/>
            </a:xfrm>
            <a:prstGeom prst="rect">
              <a:avLst/>
            </a:prstGeom>
            <a:solidFill>
              <a:srgbClr val="264B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46" name="Title 1"/>
            <p:cNvSpPr txBox="1">
              <a:spLocks/>
            </p:cNvSpPr>
            <p:nvPr/>
          </p:nvSpPr>
          <p:spPr>
            <a:xfrm>
              <a:off x="956025" y="3086464"/>
              <a:ext cx="2715224" cy="39561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smtClean="0">
                  <a:solidFill>
                    <a:prstClr val="black"/>
                  </a:solidFill>
                  <a:latin typeface="微软雅黑" panose="020B0503020204020204" pitchFamily="34" charset="-122"/>
                  <a:ea typeface="微软雅黑" panose="020B0503020204020204" pitchFamily="34" charset="-122"/>
                  <a:sym typeface="Arial" panose="020B0604020202020204" pitchFamily="34" charset="0"/>
                </a:rPr>
                <a:t>单击此处编辑标题</a:t>
              </a:r>
              <a:endParaRPr lang="ms-MY" altLang="zh-CN" sz="6000" b="1" dirty="0">
                <a:solidFill>
                  <a:prstClr val="black"/>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27382567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自定义 1">
      <a:dk1>
        <a:srgbClr val="000000"/>
      </a:dk1>
      <a:lt1>
        <a:srgbClr val="FFFFFF"/>
      </a:lt1>
      <a:dk2>
        <a:srgbClr val="455F51"/>
      </a:dk2>
      <a:lt2>
        <a:srgbClr val="E3DED1"/>
      </a:lt2>
      <a:accent1>
        <a:srgbClr val="1D3B70"/>
      </a:accent1>
      <a:accent2>
        <a:srgbClr val="264B8C"/>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1815</Words>
  <Application>Microsoft Office PowerPoint</Application>
  <PresentationFormat>宽屏</PresentationFormat>
  <Paragraphs>252</Paragraphs>
  <Slides>28</Slides>
  <Notes>0</Notes>
  <HiddenSlides>0</HiddenSlides>
  <MMClips>0</MMClips>
  <ScaleCrop>false</ScaleCrop>
  <HeadingPairs>
    <vt:vector size="6" baseType="variant">
      <vt:variant>
        <vt:lpstr>已用的字体</vt:lpstr>
      </vt:variant>
      <vt:variant>
        <vt:i4>25</vt:i4>
      </vt:variant>
      <vt:variant>
        <vt:lpstr>主题</vt:lpstr>
      </vt:variant>
      <vt:variant>
        <vt:i4>1</vt:i4>
      </vt:variant>
      <vt:variant>
        <vt:lpstr>幻灯片标题</vt:lpstr>
      </vt:variant>
      <vt:variant>
        <vt:i4>28</vt:i4>
      </vt:variant>
    </vt:vector>
  </HeadingPairs>
  <TitlesOfParts>
    <vt:vector size="54" baseType="lpstr">
      <vt:lpstr>Bebas Neue Bold</vt:lpstr>
      <vt:lpstr>Gill Sans</vt:lpstr>
      <vt:lpstr>굴림</vt:lpstr>
      <vt:lpstr>Helvetica Neue</vt:lpstr>
      <vt:lpstr>Helvetica Neue Light</vt:lpstr>
      <vt:lpstr>Lato Light</vt:lpstr>
      <vt:lpstr>Lato Regular</vt:lpstr>
      <vt:lpstr>linea-basic-10</vt:lpstr>
      <vt:lpstr>Microsoft YaHei UI</vt:lpstr>
      <vt:lpstr>MS PGothic</vt:lpstr>
      <vt:lpstr>Open Sans</vt:lpstr>
      <vt:lpstr>Roboto Condensed Light</vt:lpstr>
      <vt:lpstr>SF UI Display Thin</vt:lpstr>
      <vt:lpstr>Sinkin Sans 400 Regular</vt:lpstr>
      <vt:lpstr>Source Sans Pro Semibold</vt:lpstr>
      <vt:lpstr>华康俪金黑W8(P)</vt:lpstr>
      <vt:lpstr>SimSun</vt:lpstr>
      <vt:lpstr>SimSun</vt:lpstr>
      <vt:lpstr>微软雅黑</vt:lpstr>
      <vt:lpstr>Arial</vt:lpstr>
      <vt:lpstr>Calibri</vt:lpstr>
      <vt:lpstr>Calibri Light</vt:lpstr>
      <vt:lpstr>Century Gothic</vt:lpstr>
      <vt:lpstr>Helvetica</vt:lpstr>
      <vt:lpstr>Impact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单击编辑内容</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WANG</dc:creator>
  <cp:lastModifiedBy>WANG</cp:lastModifiedBy>
  <cp:revision>3</cp:revision>
  <dcterms:created xsi:type="dcterms:W3CDTF">2016-04-17T03:11:00Z</dcterms:created>
  <dcterms:modified xsi:type="dcterms:W3CDTF">2016-04-26T08:17:56Z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y fmtid="{D5CDD505-2E9C-101B-9397-08002B2CF9AE}" pid="3" name="KSOTemplateUUID">
    <vt:lpwstr>v1.0_mb_O9BuKr1b6ldPeaVjdYcpPQ==</vt:lpwstr>
  </property>
</Properties>
</file>